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C2064-0174-4F43-A536-2A1770DD0EE8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24B9A-1897-4277-9097-1866EC393E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78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分からないこと：表示的意味論の定義、</a:t>
            </a:r>
            <a:r>
              <a:rPr kumimoji="1" lang="en-US" altLang="ja-JP" smtClean="0"/>
              <a:t>proc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7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24B9A-1897-4277-9097-1866EC393ED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表示的意味論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D</a:t>
            </a:r>
            <a:r>
              <a:rPr lang="en-US" altLang="ja-JP" dirty="0" smtClean="0"/>
              <a:t>enotational Semantics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lang="ja-JP" altLang="en-US" dirty="0" smtClean="0"/>
              <a:t>武研究室</a:t>
            </a:r>
            <a:endParaRPr lang="en-US" altLang="ja-JP" dirty="0" smtClean="0"/>
          </a:p>
          <a:p>
            <a:r>
              <a:rPr kumimoji="1" lang="ja-JP" altLang="en-US" dirty="0" smtClean="0"/>
              <a:t>ＩＳ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　小松　秀生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92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表示的意味論とは？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579296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何らかのシンボルを、</a:t>
            </a:r>
            <a:r>
              <a:rPr lang="ja-JP" altLang="en-US" dirty="0" smtClean="0">
                <a:solidFill>
                  <a:srgbClr val="FF0000"/>
                </a:solidFill>
              </a:rPr>
              <a:t>他</a:t>
            </a:r>
            <a:r>
              <a:rPr lang="ja-JP" altLang="en-US" dirty="0">
                <a:solidFill>
                  <a:srgbClr val="FF0000"/>
                </a:solidFill>
              </a:rPr>
              <a:t>の誰か</a:t>
            </a:r>
            <a:r>
              <a:rPr lang="ja-JP" altLang="en-US" dirty="0"/>
              <a:t>が理解</a:t>
            </a:r>
            <a:r>
              <a:rPr lang="ja-JP" altLang="en-US" dirty="0" smtClean="0"/>
              <a:t>できるものに</a:t>
            </a:r>
            <a:r>
              <a:rPr lang="ja-JP" altLang="en-US" dirty="0">
                <a:solidFill>
                  <a:srgbClr val="FF0000"/>
                </a:solidFill>
              </a:rPr>
              <a:t>変換</a:t>
            </a:r>
            <a:r>
              <a:rPr lang="ja-JP" altLang="en-US" dirty="0"/>
              <a:t>する学問</a:t>
            </a:r>
            <a:r>
              <a:rPr lang="en-US" altLang="ja-JP" dirty="0"/>
              <a:t>(</a:t>
            </a:r>
            <a:r>
              <a:rPr lang="ja-JP" altLang="en-US" dirty="0"/>
              <a:t>みたいなもの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他の誰か？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　今回は</a:t>
            </a:r>
            <a:r>
              <a:rPr lang="ja-JP" altLang="en-US" u="sng" dirty="0" smtClean="0"/>
              <a:t>ＳＩＭＰＬＥ</a:t>
            </a:r>
            <a:r>
              <a:rPr lang="ja-JP" altLang="en-US" dirty="0" smtClean="0"/>
              <a:t>コードを</a:t>
            </a:r>
            <a:r>
              <a:rPr lang="ja-JP" altLang="en-US" u="sng" dirty="0" smtClean="0"/>
              <a:t>Ｒｕｂｙ</a:t>
            </a:r>
            <a:r>
              <a:rPr lang="ja-JP" altLang="en-US" dirty="0" smtClean="0"/>
              <a:t>コードにする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何に変換？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⇒　</a:t>
            </a:r>
            <a:r>
              <a:rPr lang="ja-JP" altLang="en-US" dirty="0" smtClean="0">
                <a:solidFill>
                  <a:srgbClr val="FF0000"/>
                </a:solidFill>
              </a:rPr>
              <a:t>数学的オブジェクト　</a:t>
            </a:r>
            <a:r>
              <a:rPr lang="ja-JP" altLang="en-US" dirty="0" smtClean="0"/>
              <a:t>式や値のオブジェクト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1026" name="Picture 2" descr="C:\Users\小松秀生\AppData\Local\Microsoft\Windows\Temporary Internet Files\Content.IE5\C3G57VZN\man-walking-silhouette-clipar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76872"/>
            <a:ext cx="1008112" cy="141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164288" y="27622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英： </a:t>
            </a:r>
            <a:r>
              <a:rPr kumimoji="1" lang="en-US" altLang="ja-JP" dirty="0" smtClean="0"/>
              <a:t>walk</a:t>
            </a:r>
          </a:p>
          <a:p>
            <a:r>
              <a:rPr lang="ja-JP" altLang="en-US" dirty="0" smtClean="0"/>
              <a:t>仏： </a:t>
            </a:r>
            <a:r>
              <a:rPr lang="en-US" altLang="ja-JP" dirty="0" smtClean="0"/>
              <a:t>marcher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34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今までの</a:t>
            </a:r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5308"/>
            <a:ext cx="1484085" cy="14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267296" y="4437112"/>
            <a:ext cx="2448272" cy="1740520"/>
          </a:xfrm>
          <a:prstGeom prst="cloudCallout">
            <a:avLst>
              <a:gd name="adj1" fmla="val -20372"/>
              <a:gd name="adj2" fmla="val -9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/>
              <a:t>1 + 2</a:t>
            </a:r>
            <a:endParaRPr kumimoji="1" lang="ja-JP" altLang="en-US" sz="1600" dirty="0"/>
          </a:p>
        </p:txBody>
      </p:sp>
      <p:sp>
        <p:nvSpPr>
          <p:cNvPr id="5" name="右矢印 4"/>
          <p:cNvSpPr/>
          <p:nvPr/>
        </p:nvSpPr>
        <p:spPr>
          <a:xfrm>
            <a:off x="2267744" y="1961571"/>
            <a:ext cx="864096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03848" y="155679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/>
              <a:t>Add.new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(1),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(2)</a:t>
            </a:r>
            <a:endParaRPr lang="en-US" altLang="ja-JP" sz="3200" dirty="0"/>
          </a:p>
          <a:p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540188" y="5157192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6" name="下矢印 5"/>
          <p:cNvSpPr/>
          <p:nvPr/>
        </p:nvSpPr>
        <p:spPr>
          <a:xfrm>
            <a:off x="3959932" y="371703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Run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5345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 smtClean="0"/>
              <a:t>表示的意味論</a:t>
            </a:r>
            <a:r>
              <a:rPr kumimoji="1" lang="ja-JP" altLang="en-US" dirty="0" smtClean="0"/>
              <a:t>が使える</a:t>
            </a:r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5308"/>
            <a:ext cx="1484085" cy="14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267296" y="4437112"/>
            <a:ext cx="2448272" cy="1740520"/>
          </a:xfrm>
          <a:prstGeom prst="cloudCallout">
            <a:avLst>
              <a:gd name="adj1" fmla="val -20372"/>
              <a:gd name="adj2" fmla="val -9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dirty="0" smtClean="0"/>
              <a:t>1 + 2</a:t>
            </a:r>
            <a:endParaRPr kumimoji="1" lang="ja-JP" altLang="en-US" sz="1600" dirty="0"/>
          </a:p>
        </p:txBody>
      </p:sp>
      <p:sp>
        <p:nvSpPr>
          <p:cNvPr id="5" name="右矢印 4"/>
          <p:cNvSpPr/>
          <p:nvPr/>
        </p:nvSpPr>
        <p:spPr>
          <a:xfrm>
            <a:off x="2267744" y="1961571"/>
            <a:ext cx="864096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203848" y="155679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 smtClean="0"/>
              <a:t>Add.new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(1),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 err="1" smtClean="0"/>
              <a:t>Number.new</a:t>
            </a:r>
            <a:r>
              <a:rPr lang="en-US" altLang="ja-JP" sz="3200" dirty="0" smtClean="0"/>
              <a:t>(2)</a:t>
            </a:r>
            <a:endParaRPr lang="en-US" altLang="ja-JP" sz="3200" dirty="0"/>
          </a:p>
          <a:p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7888560" y="5121495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6" name="下矢印 5"/>
          <p:cNvSpPr/>
          <p:nvPr/>
        </p:nvSpPr>
        <p:spPr>
          <a:xfrm>
            <a:off x="7308304" y="358988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9" name="右矢印 8"/>
          <p:cNvSpPr/>
          <p:nvPr/>
        </p:nvSpPr>
        <p:spPr>
          <a:xfrm>
            <a:off x="6300217" y="1961571"/>
            <a:ext cx="936104" cy="12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変換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380312" y="2019711"/>
            <a:ext cx="1584176" cy="11362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Ruby</a:t>
            </a:r>
          </a:p>
          <a:p>
            <a:pPr algn="ctr"/>
            <a:r>
              <a:rPr lang="ja-JP" altLang="en-US" sz="2800" b="1" dirty="0"/>
              <a:t>コード</a:t>
            </a:r>
            <a:endParaRPr kumimoji="1" lang="ja-JP" altLang="en-US" sz="28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4540188" y="5157192"/>
            <a:ext cx="495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/>
              <a:t>3</a:t>
            </a:r>
          </a:p>
        </p:txBody>
      </p:sp>
      <p:sp>
        <p:nvSpPr>
          <p:cNvPr id="12" name="下矢印 11"/>
          <p:cNvSpPr/>
          <p:nvPr/>
        </p:nvSpPr>
        <p:spPr>
          <a:xfrm>
            <a:off x="3959932" y="3717032"/>
            <a:ext cx="1656184" cy="1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Run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8717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コンパイルのこと？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コンパイル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　機械語やバイトコード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表示的意味論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　数学的オブジェクト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 </a:t>
            </a:r>
            <a:r>
              <a:rPr lang="ja-JP" altLang="en-US" dirty="0" smtClean="0"/>
              <a:t>      （数学的形式</a:t>
            </a:r>
            <a:r>
              <a:rPr lang="ja-JP" altLang="en-US" u="sng" dirty="0" smtClean="0"/>
              <a:t>言語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6084916" y="1844824"/>
            <a:ext cx="2735556" cy="12241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機械のため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084168" y="3933056"/>
            <a:ext cx="2736304" cy="12241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他</a:t>
            </a:r>
            <a:r>
              <a:rPr kumimoji="1" lang="ja-JP" altLang="en-US" sz="3200" dirty="0" smtClean="0"/>
              <a:t>言語のため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34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98</Words>
  <Application>Microsoft Office PowerPoint</Application>
  <PresentationFormat>画面に合わせる (4:3)</PresentationFormat>
  <Paragraphs>47</Paragraphs>
  <Slides>5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表示的意味論 Denotational Semantics</vt:lpstr>
      <vt:lpstr>表示的意味論とは？</vt:lpstr>
      <vt:lpstr>今までのSIMPLE</vt:lpstr>
      <vt:lpstr>表示的意味論が使えるSIMPLE</vt:lpstr>
      <vt:lpstr>コンパイルのこと？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表示的意味論 Denotational Semantics</dc:title>
  <dc:creator>小松秀生</dc:creator>
  <cp:lastModifiedBy>小松秀生</cp:lastModifiedBy>
  <cp:revision>14</cp:revision>
  <dcterms:created xsi:type="dcterms:W3CDTF">2015-05-22T09:07:47Z</dcterms:created>
  <dcterms:modified xsi:type="dcterms:W3CDTF">2015-05-27T00:19:07Z</dcterms:modified>
</cp:coreProperties>
</file>