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2064-0174-4F43-A536-2A1770DD0EE8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24B9A-1897-4277-9097-1866EC393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7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分からないこと：表示的意味論の定義、</a:t>
            </a:r>
            <a:r>
              <a:rPr kumimoji="1" lang="en-US" altLang="ja-JP" smtClean="0"/>
              <a:t>proc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D</a:t>
            </a:r>
            <a:r>
              <a:rPr lang="en-US" altLang="ja-JP" dirty="0" smtClean="0"/>
              <a:t>enotational Semantics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lang="ja-JP" altLang="en-US" dirty="0" smtClean="0"/>
              <a:t>武研究室</a:t>
            </a:r>
            <a:endParaRPr lang="en-US" altLang="ja-JP" dirty="0" smtClean="0"/>
          </a:p>
          <a:p>
            <a:r>
              <a:rPr kumimoji="1" lang="ja-JP" altLang="en-US" dirty="0" smtClean="0"/>
              <a:t>ＩＳ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　小松　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92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何らかのシンボルを、</a:t>
            </a:r>
            <a:r>
              <a:rPr lang="ja-JP" altLang="en-US" dirty="0" smtClean="0">
                <a:solidFill>
                  <a:srgbClr val="FF0000"/>
                </a:solidFill>
              </a:rPr>
              <a:t>他</a:t>
            </a:r>
            <a:r>
              <a:rPr lang="ja-JP" altLang="en-US" dirty="0">
                <a:solidFill>
                  <a:srgbClr val="FF0000"/>
                </a:solidFill>
              </a:rPr>
              <a:t>の誰か</a:t>
            </a:r>
            <a:r>
              <a:rPr lang="ja-JP" altLang="en-US" dirty="0"/>
              <a:t>が理解</a:t>
            </a:r>
            <a:r>
              <a:rPr lang="ja-JP" altLang="en-US" dirty="0" smtClean="0"/>
              <a:t>できるものに</a:t>
            </a:r>
            <a:r>
              <a:rPr lang="ja-JP" altLang="en-US" dirty="0">
                <a:solidFill>
                  <a:srgbClr val="FF0000"/>
                </a:solidFill>
              </a:rPr>
              <a:t>変換</a:t>
            </a:r>
            <a:r>
              <a:rPr lang="ja-JP" altLang="en-US" dirty="0"/>
              <a:t>する学問</a:t>
            </a:r>
            <a:r>
              <a:rPr lang="en-US" altLang="ja-JP" dirty="0"/>
              <a:t>(</a:t>
            </a:r>
            <a:r>
              <a:rPr lang="ja-JP" altLang="en-US" dirty="0"/>
              <a:t>みたいなもの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他の誰か？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今回は</a:t>
            </a:r>
            <a:r>
              <a:rPr lang="ja-JP" altLang="en-US" u="sng" dirty="0" smtClean="0"/>
              <a:t>ＳＩＭＰＬＥ</a:t>
            </a:r>
            <a:r>
              <a:rPr lang="ja-JP" altLang="en-US" dirty="0" smtClean="0"/>
              <a:t>コードを</a:t>
            </a:r>
            <a:r>
              <a:rPr lang="ja-JP" altLang="en-US" u="sng" dirty="0" smtClean="0"/>
              <a:t>Ｒｕｂｙ</a:t>
            </a:r>
            <a:r>
              <a:rPr lang="ja-JP" altLang="en-US" dirty="0" smtClean="0"/>
              <a:t>コードにする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何に変換？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</a:t>
            </a:r>
            <a:r>
              <a:rPr lang="ja-JP" altLang="en-US" dirty="0" smtClean="0">
                <a:solidFill>
                  <a:srgbClr val="FF0000"/>
                </a:solidFill>
              </a:rPr>
              <a:t>数学的オブジェクト　</a:t>
            </a:r>
            <a:r>
              <a:rPr lang="ja-JP" altLang="en-US" dirty="0" smtClean="0"/>
              <a:t>式や値のオブジェクト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C:\Users\小松秀生\AppData\Local\Microsoft\Windows\Temporary Internet Files\Content.IE5\C3G57VZN\man-walking-silhouette-clipa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008112" cy="141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27622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英： </a:t>
            </a:r>
            <a:r>
              <a:rPr kumimoji="1" lang="en-US" altLang="ja-JP" dirty="0" smtClean="0"/>
              <a:t>walk</a:t>
            </a:r>
          </a:p>
          <a:p>
            <a:r>
              <a:rPr lang="ja-JP" altLang="en-US" dirty="0" smtClean="0"/>
              <a:t>仏： </a:t>
            </a:r>
            <a:r>
              <a:rPr lang="en-US" altLang="ja-JP" dirty="0" smtClean="0"/>
              <a:t>marcher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今までの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534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 smtClean="0"/>
              <a:t>表示的意味論</a:t>
            </a:r>
            <a:r>
              <a:rPr kumimoji="1" lang="ja-JP" altLang="en-US" dirty="0" smtClean="0"/>
              <a:t>が使える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888560" y="5121495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7308304" y="358988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9" name="右矢印 8"/>
          <p:cNvSpPr/>
          <p:nvPr/>
        </p:nvSpPr>
        <p:spPr>
          <a:xfrm>
            <a:off x="6300217" y="1961571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380312" y="2019711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12" name="下矢印 11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717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Office PowerPoint</Application>
  <PresentationFormat>画面に合わせる (4:3)</PresentationFormat>
  <Paragraphs>38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表示的意味論 Denotational Semantics</vt:lpstr>
      <vt:lpstr>表示的意味論とは？</vt:lpstr>
      <vt:lpstr>今までのSIMPLE</vt:lpstr>
      <vt:lpstr>表示的意味論が使えるSIMPLE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表示的意味論 Denotational Semantics</dc:title>
  <dc:creator>小松秀生</dc:creator>
  <cp:lastModifiedBy>小松秀生</cp:lastModifiedBy>
  <cp:revision>11</cp:revision>
  <dcterms:created xsi:type="dcterms:W3CDTF">2015-05-22T09:07:47Z</dcterms:created>
  <dcterms:modified xsi:type="dcterms:W3CDTF">2015-05-23T08:22:50Z</dcterms:modified>
</cp:coreProperties>
</file>