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2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2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6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5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1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88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213C-3618-4970-9F15-511F0E299217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C9BF-5490-4872-BDC6-DD9EDB1AE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0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/>
          <a:lstStyle/>
          <a:p>
            <a:r>
              <a:rPr kumimoji="1" lang="ja-JP" altLang="en-US" dirty="0" smtClean="0"/>
              <a:t>決定性プッシュダウンオートマトン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Deterministic Pushdown Automaton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620688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4</a:t>
            </a:r>
            <a:r>
              <a:rPr kumimoji="1" lang="ja-JP" altLang="en-US" sz="3600" dirty="0" smtClean="0"/>
              <a:t>章　能力を高める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98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章でやったこと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・</a:t>
            </a:r>
            <a:r>
              <a:rPr lang="ja-JP" altLang="en-US" dirty="0" smtClean="0"/>
              <a:t>可能な限り単純なコンピュータを実現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DFA</a:t>
            </a:r>
            <a:r>
              <a:rPr lang="ja-JP" altLang="en-US" dirty="0" smtClean="0"/>
              <a:t>の振る舞いを確認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DFA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できることは同じ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しかし単純なコンピュータでは</a:t>
            </a:r>
            <a:r>
              <a:rPr lang="ja-JP" altLang="en-US" dirty="0" smtClean="0">
                <a:solidFill>
                  <a:srgbClr val="FF0000"/>
                </a:solidFill>
              </a:rPr>
              <a:t>限界がある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限界を確かめる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例：「</a:t>
            </a:r>
            <a:r>
              <a:rPr lang="ja-JP" altLang="en-US" dirty="0" smtClean="0"/>
              <a:t>（」と「）」のバランスがとれているか調べる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バランスがいい→　（（（）））      （）（（）（））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バランスが悪い→　（）））　　　　（（）（（）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判断方法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・「（」の時はネストレベルを１増やす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・「）」の時はネストレベルを</a:t>
            </a:r>
            <a:r>
              <a:rPr lang="ja-JP" altLang="en-US" dirty="0" smtClean="0"/>
              <a:t>１減らす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・最終的に０ならバランスがいい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5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NFA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76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の実行例→省略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ネストレベルが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以上は判別不可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((()))</a:t>
            </a:r>
            <a:r>
              <a:rPr kumimoji="1" lang="ja-JP" altLang="en-US" dirty="0" smtClean="0"/>
              <a:t>　→　真</a:t>
            </a:r>
            <a:r>
              <a:rPr kumimoji="1" lang="en-US" altLang="ja-JP" dirty="0" smtClean="0"/>
              <a:t>	(((())))</a:t>
            </a:r>
            <a:r>
              <a:rPr kumimoji="1" lang="ja-JP" altLang="en-US" dirty="0" smtClean="0"/>
              <a:t>　→　偽となってしまう</a:t>
            </a:r>
            <a:endParaRPr kumimoji="1" lang="ja-JP" altLang="en-US" dirty="0"/>
          </a:p>
        </p:txBody>
      </p:sp>
      <p:pic>
        <p:nvPicPr>
          <p:cNvPr id="1026" name="Picture 2" descr="C:\Users\fuga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0239"/>
            <a:ext cx="5472608" cy="172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決定性プッシュダウンオートマトン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DPDA(Deterministic </a:t>
            </a:r>
            <a:r>
              <a:rPr kumimoji="1" lang="en-US" altLang="ja-JP" dirty="0" err="1" smtClean="0"/>
              <a:t>PushDown</a:t>
            </a:r>
            <a:r>
              <a:rPr kumimoji="1" lang="en-US" altLang="ja-JP" dirty="0" smtClean="0"/>
              <a:t> Automaton)</a:t>
            </a:r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→有限</a:t>
            </a:r>
            <a:r>
              <a:rPr kumimoji="1" lang="ja-JP" altLang="en-US" dirty="0" smtClean="0"/>
              <a:t>オートマトン＋外部記憶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ja-JP" altLang="en-US" dirty="0" smtClean="0"/>
              <a:t>今回は</a:t>
            </a:r>
            <a:r>
              <a:rPr lang="ja-JP" altLang="en-US" dirty="0" smtClean="0">
                <a:solidFill>
                  <a:srgbClr val="FF0000"/>
                </a:solidFill>
              </a:rPr>
              <a:t>スタック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実現方法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・初期状態を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とし、スタックが空でない時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とする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・「（」を読んだらプッシュ</a:t>
            </a:r>
            <a:r>
              <a:rPr lang="ja-JP" altLang="en-US" sz="2800" dirty="0"/>
              <a:t>、</a:t>
            </a:r>
            <a:r>
              <a:rPr lang="ja-JP" altLang="en-US" sz="2800" dirty="0" smtClean="0"/>
              <a:t>「）」を読んだらポップ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・受理ステートは１とする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0751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DPDA</a:t>
            </a:r>
            <a:r>
              <a:rPr kumimoji="1" lang="ja-JP" altLang="en-US" dirty="0" smtClean="0"/>
              <a:t>の規則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・入力に対し</a:t>
            </a:r>
            <a:r>
              <a:rPr kumimoji="1" lang="ja-JP" altLang="en-US" b="1" dirty="0" smtClean="0"/>
              <a:t>必ず</a:t>
            </a:r>
            <a:r>
              <a:rPr kumimoji="1" lang="ja-JP" altLang="en-US" dirty="0" smtClean="0"/>
              <a:t>ポップしてから、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プッシュや状態遷移を行う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・スタックの底には特別な文字を入れておく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スタックが空であることを検査するのに使う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」を使うのが多い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410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DPDA</a:t>
            </a:r>
            <a:r>
              <a:rPr kumimoji="1" lang="ja-JP" altLang="en-US" dirty="0" smtClean="0"/>
              <a:t>の規則に従った括弧</a:t>
            </a:r>
            <a:r>
              <a:rPr lang="ja-JP" altLang="en-US" dirty="0"/>
              <a:t>の</a:t>
            </a:r>
            <a:r>
              <a:rPr lang="ja-JP" altLang="en-US" dirty="0" smtClean="0"/>
              <a:t>バランスチェック法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・ネストレベルを表す文字として</a:t>
            </a:r>
            <a:r>
              <a:rPr kumimoji="1" lang="en-US" altLang="ja-JP" sz="2800" dirty="0" smtClean="0"/>
              <a:t>b(</a:t>
            </a:r>
            <a:r>
              <a:rPr kumimoji="1" lang="en-US" altLang="ja-JP" sz="2800" dirty="0" err="1" smtClean="0"/>
              <a:t>brancket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使用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で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dirty="0" smtClean="0"/>
              <a:t>を読むと</a:t>
            </a:r>
            <a:r>
              <a:rPr lang="en-US" altLang="ja-JP" sz="2800" b="1" dirty="0" smtClean="0">
                <a:solidFill>
                  <a:schemeClr val="tx2"/>
                </a:solidFill>
              </a:rPr>
              <a:t>$</a:t>
            </a:r>
            <a:r>
              <a:rPr lang="ja-JP" altLang="en-US" sz="2800" dirty="0" smtClean="0"/>
              <a:t>をポップし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b$</a:t>
            </a:r>
            <a:r>
              <a:rPr lang="ja-JP" altLang="en-US" sz="2800" dirty="0" smtClean="0"/>
              <a:t>をプッシュし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ja-JP" altLang="en-US" sz="2800" dirty="0" smtClean="0"/>
              <a:t>へ移動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で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dirty="0" smtClean="0"/>
              <a:t>を読むと</a:t>
            </a:r>
            <a:r>
              <a:rPr lang="en-US" altLang="ja-JP" sz="2800" b="1" dirty="0" smtClean="0">
                <a:solidFill>
                  <a:schemeClr val="tx2"/>
                </a:solidFill>
              </a:rPr>
              <a:t>b</a:t>
            </a:r>
            <a:r>
              <a:rPr lang="ja-JP" altLang="en-US" sz="2800" dirty="0" smtClean="0"/>
              <a:t>をポップし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bb</a:t>
            </a:r>
            <a:r>
              <a:rPr lang="ja-JP" altLang="en-US" sz="2800" dirty="0" smtClean="0"/>
              <a:t>をプッシュし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ja-JP" altLang="en-US" sz="2800" dirty="0" smtClean="0"/>
              <a:t>でとどまる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で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2800" dirty="0" smtClean="0"/>
              <a:t>を読むと</a:t>
            </a:r>
            <a:r>
              <a:rPr kumimoji="1" lang="en-US" altLang="ja-JP" sz="2800" b="1" dirty="0" smtClean="0">
                <a:solidFill>
                  <a:schemeClr val="tx2"/>
                </a:solidFill>
              </a:rPr>
              <a:t>b</a:t>
            </a:r>
            <a:r>
              <a:rPr kumimoji="1" lang="ja-JP" altLang="en-US" sz="2800" dirty="0" smtClean="0"/>
              <a:t>をポップしプッシュはせず</a:t>
            </a:r>
            <a:r>
              <a:rPr kumimoji="1" lang="en-US" altLang="ja-JP" sz="28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kumimoji="1" lang="ja-JP" altLang="en-US" sz="2800" dirty="0" smtClean="0"/>
              <a:t>でとどまる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で何も読まず</a:t>
            </a:r>
            <a:r>
              <a:rPr lang="en-US" altLang="ja-JP" sz="2800" b="1" dirty="0" smtClean="0">
                <a:solidFill>
                  <a:schemeClr val="tx2"/>
                </a:solidFill>
              </a:rPr>
              <a:t>$</a:t>
            </a:r>
            <a:r>
              <a:rPr lang="ja-JP" altLang="en-US" sz="2800" dirty="0" smtClean="0"/>
              <a:t>をポップし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$</a:t>
            </a:r>
            <a:r>
              <a:rPr lang="ja-JP" altLang="en-US" sz="2800" dirty="0" smtClean="0"/>
              <a:t>をプッシュし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ja-JP" altLang="en-US" sz="2800" dirty="0" smtClean="0"/>
              <a:t>へ移動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※</a:t>
            </a:r>
            <a:r>
              <a:rPr lang="en-US" altLang="ja-JP" u="sng" dirty="0" smtClean="0"/>
              <a:t>X;Y/Z</a:t>
            </a:r>
            <a:r>
              <a:rPr lang="ja-JP" altLang="en-US" dirty="0" smtClean="0"/>
              <a:t>：</a:t>
            </a:r>
            <a:r>
              <a:rPr lang="en-US" altLang="ja-JP" dirty="0" smtClean="0"/>
              <a:t>X</a:t>
            </a:r>
            <a:r>
              <a:rPr kumimoji="1" lang="ja-JP" altLang="en-US" dirty="0" smtClean="0"/>
              <a:t>を読んで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をポップして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をプッシュする</a:t>
            </a:r>
            <a:endParaRPr kumimoji="1" lang="ja-JP" altLang="en-US" sz="2800" dirty="0"/>
          </a:p>
        </p:txBody>
      </p:sp>
      <p:pic>
        <p:nvPicPr>
          <p:cNvPr id="1026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3348856" cy="23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8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DPDA</a:t>
            </a:r>
            <a:r>
              <a:rPr kumimoji="1" lang="ja-JP" altLang="en-US" dirty="0" smtClean="0"/>
              <a:t>の決定性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曖昧の排除について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 smtClean="0"/>
              <a:t>・状態が</a:t>
            </a:r>
            <a:r>
              <a:rPr lang="en-US" altLang="ja-JP" dirty="0" smtClean="0"/>
              <a:t>2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・次の入力は</a:t>
            </a:r>
            <a:r>
              <a:rPr lang="ja-JP" altLang="en-US" dirty="0" smtClean="0"/>
              <a:t>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・スタックトップは</a:t>
            </a:r>
            <a:r>
              <a:rPr kumimoji="1" lang="en-US" altLang="ja-JP" dirty="0" smtClean="0"/>
              <a:t>b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→動作が一意に決定する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</a:p>
          <a:p>
            <a:pPr marL="0" indent="0">
              <a:buNone/>
            </a:pPr>
            <a:r>
              <a:rPr lang="ja-JP" altLang="en-US" dirty="0" smtClean="0"/>
              <a:t>→曖昧はない</a:t>
            </a:r>
            <a:endParaRPr kumimoji="1" lang="en-US" altLang="ja-JP" dirty="0" smtClean="0"/>
          </a:p>
        </p:txBody>
      </p:sp>
      <p:pic>
        <p:nvPicPr>
          <p:cNvPr id="2050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47304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7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DPDA</a:t>
            </a:r>
            <a:r>
              <a:rPr kumimoji="1" lang="ja-JP" altLang="en-US" dirty="0" smtClean="0"/>
              <a:t>の決定性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省略</a:t>
            </a:r>
            <a:r>
              <a:rPr kumimoji="1" lang="ja-JP" altLang="en-US" dirty="0" smtClean="0"/>
              <a:t>がないことについて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→取りうるすべての状況に対して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動作を定義することはできない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例）</a:t>
            </a:r>
            <a:r>
              <a:rPr lang="en-US" altLang="ja-JP" dirty="0"/>
              <a:t>	</a:t>
            </a:r>
            <a:r>
              <a:rPr lang="ja-JP" altLang="en-US" dirty="0" smtClean="0"/>
              <a:t>初手で</a:t>
            </a:r>
            <a:r>
              <a:rPr lang="ja-JP" altLang="en-US" b="1" dirty="0" smtClean="0"/>
              <a:t>）</a:t>
            </a:r>
            <a:r>
              <a:rPr lang="ja-JP" altLang="en-US" dirty="0" smtClean="0"/>
              <a:t>を読んだ時の動作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→この制約には目をつぶる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定義が</a:t>
            </a:r>
            <a:r>
              <a:rPr lang="ja-JP" altLang="en-US" dirty="0" smtClean="0"/>
              <a:t>ない状況の時は「</a:t>
            </a:r>
            <a:r>
              <a:rPr lang="ja-JP" altLang="en-US" u="sng" dirty="0" smtClean="0"/>
              <a:t>行き詰まり状態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28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183</Words>
  <Application>Microsoft Office PowerPoint</Application>
  <PresentationFormat>画面に合わせる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決定性プッシュダウンオートマトン</vt:lpstr>
      <vt:lpstr>おさらい</vt:lpstr>
      <vt:lpstr>限界を確かめる</vt:lpstr>
      <vt:lpstr>NFA</vt:lpstr>
      <vt:lpstr>決定性プッシュダウンオートマトン</vt:lpstr>
      <vt:lpstr>DPDAの規則</vt:lpstr>
      <vt:lpstr>PowerPoint プレゼンテーション</vt:lpstr>
      <vt:lpstr>DPDAの決定性</vt:lpstr>
      <vt:lpstr>DPDAの決定性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決定性プッシュダウンオートマトン</dc:title>
  <dc:creator>FJ-USER</dc:creator>
  <cp:lastModifiedBy>ootomo</cp:lastModifiedBy>
  <cp:revision>10</cp:revision>
  <dcterms:created xsi:type="dcterms:W3CDTF">2015-07-30T16:06:26Z</dcterms:created>
  <dcterms:modified xsi:type="dcterms:W3CDTF">2015-07-31T02:48:11Z</dcterms:modified>
</cp:coreProperties>
</file>