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4" autoAdjust="0"/>
  </p:normalViewPr>
  <p:slideViewPr>
    <p:cSldViewPr>
      <p:cViewPr>
        <p:scale>
          <a:sx n="100" d="100"/>
          <a:sy n="100" d="100"/>
        </p:scale>
        <p:origin x="1344" y="62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0120" y="875592"/>
            <a:ext cx="7128792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0" y="861921"/>
            <a:ext cx="4106364" cy="393867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7408912" y="875592"/>
            <a:ext cx="5112568" cy="3984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0" y="1357716"/>
            <a:ext cx="1291150" cy="2434772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7408912" y="4836032"/>
            <a:ext cx="5112568" cy="4501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0120" y="4838699"/>
            <a:ext cx="7128792" cy="449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120" y="4832538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408912" y="4832538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smtClean="0"/>
              <a:t>（未確定）</a:t>
            </a:r>
            <a:endParaRPr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7555550" y="5457056"/>
            <a:ext cx="194421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注釈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78" y="8336584"/>
            <a:ext cx="2754592" cy="77690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390624" y="840160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14" y="3826691"/>
            <a:ext cx="2118678" cy="973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2" y="8112969"/>
            <a:ext cx="4401476" cy="122413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" y="3576464"/>
            <a:ext cx="2976672" cy="1078407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7914543" y="189634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14543" y="232634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14543" y="281695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14543" y="327554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64472" y="1397559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172954" y="1488593"/>
            <a:ext cx="1872208" cy="105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ゲート検知失敗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</a:t>
            </a: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</a:t>
            </a: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</a:t>
            </a: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通過後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</a:t>
            </a:r>
            <a:r>
              <a:rPr lang="ja-JP" altLang="en-US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復帰失敗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10001199" y="3010179"/>
            <a:ext cx="2131665" cy="155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滑らかな尻尾走行で区間突入。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ゲート通過時に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目標輝度値を変更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安定した尻尾角度制御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(p.5 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5400000">
            <a:off x="10907973" y="2611029"/>
            <a:ext cx="428271" cy="350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4168552" y="940470"/>
            <a:ext cx="3194124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段差通過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段上でライントレース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直角カーブ検知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失敗でコースアウト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</a:t>
            </a: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カーブ旋回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失敗でコースアウト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段差からの落下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168552" y="2483455"/>
            <a:ext cx="3168352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短距離での十分な加速を実現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段上での目標輝度値を変更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走行ログから、直角カーブ時の輝度値の変化の傾向を算出し実装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検出後、その場で回転することで安定した旋回を実現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低速落下及び落下後のライン復帰でクリア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6687" y="840160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142780" y="4944616"/>
            <a:ext cx="3194124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で誤判定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ペットボトル検知後の</a:t>
            </a:r>
            <a: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ライントレース再開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ライン消滅エリアでのコース</a:t>
            </a: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選択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ライン消滅エリア走行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時のコースアウト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ライン消滅エリア終了後の</a:t>
            </a: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ライン復帰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168552" y="6227871"/>
            <a:ext cx="3168352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ライン上かつペットボトルに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最も近い位置での検知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安定した旋回の実現によって検知前の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正確な位置に復帰（階段と同様）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曲率制御によって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擬似ライントレースを実現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172953" y="4949180"/>
            <a:ext cx="2317965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シーソー突入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シーソー上走行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傾きに耐えられず落下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耐えられず落下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シーソーからの落下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172953" y="6232435"/>
            <a:ext cx="2317966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倒立制御の基準を変更し、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安定した斜面走行を実現</a:t>
            </a:r>
            <a:endParaRPr lang="en-US" altLang="ja-JP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シーソーの降下を検知し、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衝撃を吸収してクリア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184</Words>
  <Application>Microsoft Office PowerPoint</Application>
  <PresentationFormat>A3 297x420 mm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Niimura</cp:lastModifiedBy>
  <cp:revision>23</cp:revision>
  <cp:lastPrinted>2012-09-04T00:22:14Z</cp:lastPrinted>
  <dcterms:created xsi:type="dcterms:W3CDTF">2012-09-04T00:13:29Z</dcterms:created>
  <dcterms:modified xsi:type="dcterms:W3CDTF">2012-09-05T16:38:10Z</dcterms:modified>
</cp:coreProperties>
</file>