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drawings/drawing1.xml" ContentType="application/vnd.openxmlformats-officedocument.drawingml.chartshape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70" r:id="rId2"/>
    <p:sldId id="267" r:id="rId3"/>
    <p:sldId id="266" r:id="rId4"/>
    <p:sldId id="263" r:id="rId5"/>
    <p:sldId id="269" r:id="rId6"/>
    <p:sldId id="265" r:id="rId7"/>
  </p:sldIdLst>
  <p:sldSz cx="13584238" cy="9601200"/>
  <p:notesSz cx="7099300" cy="10234613"/>
  <p:defaultTextStyle>
    <a:defPPr>
      <a:defRPr lang="ja-JP"/>
    </a:defPPr>
    <a:lvl1pPr marL="0" algn="l" defTabSz="1280160" rtl="0" eaLnBrk="1" latinLnBrk="0" hangingPunct="1">
      <a:defRPr kumimoji="1" sz="2500" kern="1200">
        <a:solidFill>
          <a:schemeClr val="tx1"/>
        </a:solidFill>
        <a:latin typeface="+mn-lt"/>
        <a:ea typeface="+mn-ea"/>
        <a:cs typeface="+mn-cs"/>
      </a:defRPr>
    </a:lvl1pPr>
    <a:lvl2pPr marL="640080" algn="l" defTabSz="1280160" rtl="0" eaLnBrk="1" latinLnBrk="0" hangingPunct="1">
      <a:defRPr kumimoji="1" sz="2500" kern="1200">
        <a:solidFill>
          <a:schemeClr val="tx1"/>
        </a:solidFill>
        <a:latin typeface="+mn-lt"/>
        <a:ea typeface="+mn-ea"/>
        <a:cs typeface="+mn-cs"/>
      </a:defRPr>
    </a:lvl2pPr>
    <a:lvl3pPr marL="1280160" algn="l" defTabSz="1280160" rtl="0" eaLnBrk="1" latinLnBrk="0" hangingPunct="1">
      <a:defRPr kumimoji="1" sz="2500" kern="1200">
        <a:solidFill>
          <a:schemeClr val="tx1"/>
        </a:solidFill>
        <a:latin typeface="+mn-lt"/>
        <a:ea typeface="+mn-ea"/>
        <a:cs typeface="+mn-cs"/>
      </a:defRPr>
    </a:lvl3pPr>
    <a:lvl4pPr marL="1920240" algn="l" defTabSz="1280160" rtl="0" eaLnBrk="1" latinLnBrk="0" hangingPunct="1">
      <a:defRPr kumimoji="1" sz="2500" kern="1200">
        <a:solidFill>
          <a:schemeClr val="tx1"/>
        </a:solidFill>
        <a:latin typeface="+mn-lt"/>
        <a:ea typeface="+mn-ea"/>
        <a:cs typeface="+mn-cs"/>
      </a:defRPr>
    </a:lvl4pPr>
    <a:lvl5pPr marL="2560320" algn="l" defTabSz="1280160" rtl="0" eaLnBrk="1" latinLnBrk="0" hangingPunct="1">
      <a:defRPr kumimoji="1" sz="2500" kern="1200">
        <a:solidFill>
          <a:schemeClr val="tx1"/>
        </a:solidFill>
        <a:latin typeface="+mn-lt"/>
        <a:ea typeface="+mn-ea"/>
        <a:cs typeface="+mn-cs"/>
      </a:defRPr>
    </a:lvl5pPr>
    <a:lvl6pPr marL="3200400" algn="l" defTabSz="1280160" rtl="0" eaLnBrk="1" latinLnBrk="0" hangingPunct="1">
      <a:defRPr kumimoji="1" sz="2500" kern="1200">
        <a:solidFill>
          <a:schemeClr val="tx1"/>
        </a:solidFill>
        <a:latin typeface="+mn-lt"/>
        <a:ea typeface="+mn-ea"/>
        <a:cs typeface="+mn-cs"/>
      </a:defRPr>
    </a:lvl6pPr>
    <a:lvl7pPr marL="3840480" algn="l" defTabSz="1280160" rtl="0" eaLnBrk="1" latinLnBrk="0" hangingPunct="1">
      <a:defRPr kumimoji="1" sz="2500" kern="1200">
        <a:solidFill>
          <a:schemeClr val="tx1"/>
        </a:solidFill>
        <a:latin typeface="+mn-lt"/>
        <a:ea typeface="+mn-ea"/>
        <a:cs typeface="+mn-cs"/>
      </a:defRPr>
    </a:lvl7pPr>
    <a:lvl8pPr marL="4480560" algn="l" defTabSz="1280160" rtl="0" eaLnBrk="1" latinLnBrk="0" hangingPunct="1">
      <a:defRPr kumimoji="1" sz="2500" kern="1200">
        <a:solidFill>
          <a:schemeClr val="tx1"/>
        </a:solidFill>
        <a:latin typeface="+mn-lt"/>
        <a:ea typeface="+mn-ea"/>
        <a:cs typeface="+mn-cs"/>
      </a:defRPr>
    </a:lvl8pPr>
    <a:lvl9pPr marL="5120640" algn="l" defTabSz="1280160" rtl="0" eaLnBrk="1" latinLnBrk="0" hangingPunct="1">
      <a:defRPr kumimoji="1" sz="25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7A18"/>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5000" autoAdjust="0"/>
    <p:restoredTop sz="99664" autoAdjust="0"/>
  </p:normalViewPr>
  <p:slideViewPr>
    <p:cSldViewPr>
      <p:cViewPr>
        <p:scale>
          <a:sx n="75" d="100"/>
          <a:sy n="75" d="100"/>
        </p:scale>
        <p:origin x="-618" y="708"/>
      </p:cViewPr>
      <p:guideLst>
        <p:guide orient="horz" pos="3024"/>
        <p:guide pos="4279"/>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charts/_rels/chart1.xml.rels><?xml version="1.0" encoding="UTF-8" standalone="yes"?>
<Relationships xmlns="http://schemas.openxmlformats.org/package/2006/relationships"><Relationship Id="rId1" Type="http://schemas.openxmlformats.org/officeDocument/2006/relationships/oleObject" Target="file:///C:\Users\Lee\Documents\GitHub\e-konbu\osmlog\outcourse\outcourse1.csv" TargetMode="External"/></Relationships>
</file>

<file path=ppt/charts/_rels/chart2.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oleObject" Target="file:///C:\cygwin\nxtOSEK\workspace\e-konbu\osmlog\incourse\&#36208;&#34892;&#12525;&#12464;&#21547;&#12508;&#12540;&#12490;&#12473;&#12473;&#12486;&#12540;&#12472;.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2.7842922929534549E-2"/>
          <c:y val="7.2041688261124046E-2"/>
          <c:w val="0.94901701764805668"/>
          <c:h val="0.85591662347775188"/>
        </c:manualLayout>
      </c:layout>
      <c:scatterChart>
        <c:scatterStyle val="smoothMarker"/>
        <c:varyColors val="0"/>
        <c:ser>
          <c:idx val="0"/>
          <c:order val="0"/>
          <c:spPr>
            <a:ln>
              <a:solidFill>
                <a:schemeClr val="tx2">
                  <a:lumMod val="75000"/>
                </a:schemeClr>
              </a:solidFill>
            </a:ln>
          </c:spPr>
          <c:marker>
            <c:symbol val="none"/>
          </c:marker>
          <c:xVal>
            <c:numRef>
              <c:f>[outcourse1.csv]outcourse1!$N$1:$N$4580</c:f>
              <c:numCache>
                <c:formatCode>General</c:formatCode>
                <c:ptCount val="4580"/>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1</c:v>
                </c:pt>
                <c:pt idx="16">
                  <c:v>1</c:v>
                </c:pt>
                <c:pt idx="17">
                  <c:v>1</c:v>
                </c:pt>
                <c:pt idx="18">
                  <c:v>1</c:v>
                </c:pt>
                <c:pt idx="19">
                  <c:v>1</c:v>
                </c:pt>
                <c:pt idx="20">
                  <c:v>1</c:v>
                </c:pt>
                <c:pt idx="21">
                  <c:v>1</c:v>
                </c:pt>
                <c:pt idx="22">
                  <c:v>1</c:v>
                </c:pt>
                <c:pt idx="23">
                  <c:v>1</c:v>
                </c:pt>
                <c:pt idx="24">
                  <c:v>2</c:v>
                </c:pt>
                <c:pt idx="25">
                  <c:v>2</c:v>
                </c:pt>
                <c:pt idx="26">
                  <c:v>2</c:v>
                </c:pt>
                <c:pt idx="27">
                  <c:v>2</c:v>
                </c:pt>
                <c:pt idx="28">
                  <c:v>2</c:v>
                </c:pt>
                <c:pt idx="29">
                  <c:v>2</c:v>
                </c:pt>
                <c:pt idx="30">
                  <c:v>2</c:v>
                </c:pt>
                <c:pt idx="31">
                  <c:v>2</c:v>
                </c:pt>
                <c:pt idx="32">
                  <c:v>2</c:v>
                </c:pt>
                <c:pt idx="33">
                  <c:v>2</c:v>
                </c:pt>
                <c:pt idx="34">
                  <c:v>2</c:v>
                </c:pt>
                <c:pt idx="35">
                  <c:v>3</c:v>
                </c:pt>
                <c:pt idx="36">
                  <c:v>3</c:v>
                </c:pt>
                <c:pt idx="37">
                  <c:v>3</c:v>
                </c:pt>
                <c:pt idx="38">
                  <c:v>3</c:v>
                </c:pt>
                <c:pt idx="39">
                  <c:v>3</c:v>
                </c:pt>
                <c:pt idx="40">
                  <c:v>3</c:v>
                </c:pt>
                <c:pt idx="41">
                  <c:v>3</c:v>
                </c:pt>
                <c:pt idx="42">
                  <c:v>3</c:v>
                </c:pt>
                <c:pt idx="43">
                  <c:v>3</c:v>
                </c:pt>
                <c:pt idx="44">
                  <c:v>3</c:v>
                </c:pt>
                <c:pt idx="45">
                  <c:v>3</c:v>
                </c:pt>
                <c:pt idx="46">
                  <c:v>4</c:v>
                </c:pt>
                <c:pt idx="47">
                  <c:v>4</c:v>
                </c:pt>
                <c:pt idx="48">
                  <c:v>4</c:v>
                </c:pt>
                <c:pt idx="49">
                  <c:v>4</c:v>
                </c:pt>
                <c:pt idx="50">
                  <c:v>4</c:v>
                </c:pt>
                <c:pt idx="51">
                  <c:v>4</c:v>
                </c:pt>
                <c:pt idx="52">
                  <c:v>5</c:v>
                </c:pt>
                <c:pt idx="53">
                  <c:v>5</c:v>
                </c:pt>
                <c:pt idx="54">
                  <c:v>5</c:v>
                </c:pt>
                <c:pt idx="55">
                  <c:v>5</c:v>
                </c:pt>
                <c:pt idx="56">
                  <c:v>5</c:v>
                </c:pt>
                <c:pt idx="57">
                  <c:v>5</c:v>
                </c:pt>
                <c:pt idx="58">
                  <c:v>6</c:v>
                </c:pt>
                <c:pt idx="59">
                  <c:v>6</c:v>
                </c:pt>
                <c:pt idx="60">
                  <c:v>6</c:v>
                </c:pt>
                <c:pt idx="61">
                  <c:v>6</c:v>
                </c:pt>
                <c:pt idx="62">
                  <c:v>6</c:v>
                </c:pt>
                <c:pt idx="63">
                  <c:v>6</c:v>
                </c:pt>
                <c:pt idx="64">
                  <c:v>7</c:v>
                </c:pt>
                <c:pt idx="65">
                  <c:v>7</c:v>
                </c:pt>
                <c:pt idx="66">
                  <c:v>7</c:v>
                </c:pt>
                <c:pt idx="67">
                  <c:v>7</c:v>
                </c:pt>
                <c:pt idx="68">
                  <c:v>8</c:v>
                </c:pt>
                <c:pt idx="69">
                  <c:v>8</c:v>
                </c:pt>
                <c:pt idx="70">
                  <c:v>8</c:v>
                </c:pt>
                <c:pt idx="71">
                  <c:v>8</c:v>
                </c:pt>
                <c:pt idx="72">
                  <c:v>9</c:v>
                </c:pt>
                <c:pt idx="73">
                  <c:v>9</c:v>
                </c:pt>
                <c:pt idx="74">
                  <c:v>9</c:v>
                </c:pt>
                <c:pt idx="75">
                  <c:v>9</c:v>
                </c:pt>
                <c:pt idx="76">
                  <c:v>10</c:v>
                </c:pt>
                <c:pt idx="77">
                  <c:v>10</c:v>
                </c:pt>
                <c:pt idx="78">
                  <c:v>10</c:v>
                </c:pt>
                <c:pt idx="79">
                  <c:v>10</c:v>
                </c:pt>
                <c:pt idx="80">
                  <c:v>11</c:v>
                </c:pt>
                <c:pt idx="81">
                  <c:v>11</c:v>
                </c:pt>
                <c:pt idx="82">
                  <c:v>11</c:v>
                </c:pt>
                <c:pt idx="83">
                  <c:v>12</c:v>
                </c:pt>
                <c:pt idx="84">
                  <c:v>12</c:v>
                </c:pt>
                <c:pt idx="85">
                  <c:v>12</c:v>
                </c:pt>
                <c:pt idx="86">
                  <c:v>12</c:v>
                </c:pt>
                <c:pt idx="87">
                  <c:v>13</c:v>
                </c:pt>
                <c:pt idx="88">
                  <c:v>13</c:v>
                </c:pt>
                <c:pt idx="89">
                  <c:v>13</c:v>
                </c:pt>
                <c:pt idx="90">
                  <c:v>13</c:v>
                </c:pt>
                <c:pt idx="91">
                  <c:v>14</c:v>
                </c:pt>
                <c:pt idx="92">
                  <c:v>14</c:v>
                </c:pt>
                <c:pt idx="93">
                  <c:v>14</c:v>
                </c:pt>
                <c:pt idx="94">
                  <c:v>15</c:v>
                </c:pt>
                <c:pt idx="95">
                  <c:v>15</c:v>
                </c:pt>
                <c:pt idx="96">
                  <c:v>15</c:v>
                </c:pt>
                <c:pt idx="97">
                  <c:v>15</c:v>
                </c:pt>
                <c:pt idx="98">
                  <c:v>16</c:v>
                </c:pt>
                <c:pt idx="99">
                  <c:v>16</c:v>
                </c:pt>
                <c:pt idx="100">
                  <c:v>16</c:v>
                </c:pt>
                <c:pt idx="101">
                  <c:v>16</c:v>
                </c:pt>
                <c:pt idx="102">
                  <c:v>17</c:v>
                </c:pt>
                <c:pt idx="103">
                  <c:v>17</c:v>
                </c:pt>
                <c:pt idx="104">
                  <c:v>17</c:v>
                </c:pt>
                <c:pt idx="105">
                  <c:v>17</c:v>
                </c:pt>
                <c:pt idx="106">
                  <c:v>18</c:v>
                </c:pt>
                <c:pt idx="107">
                  <c:v>18</c:v>
                </c:pt>
                <c:pt idx="108">
                  <c:v>18</c:v>
                </c:pt>
                <c:pt idx="109">
                  <c:v>19</c:v>
                </c:pt>
                <c:pt idx="110">
                  <c:v>19</c:v>
                </c:pt>
                <c:pt idx="111">
                  <c:v>19</c:v>
                </c:pt>
                <c:pt idx="112">
                  <c:v>19</c:v>
                </c:pt>
                <c:pt idx="113">
                  <c:v>20</c:v>
                </c:pt>
                <c:pt idx="114">
                  <c:v>20</c:v>
                </c:pt>
                <c:pt idx="115">
                  <c:v>20</c:v>
                </c:pt>
                <c:pt idx="116">
                  <c:v>20</c:v>
                </c:pt>
                <c:pt idx="117">
                  <c:v>21</c:v>
                </c:pt>
                <c:pt idx="118">
                  <c:v>21</c:v>
                </c:pt>
                <c:pt idx="119">
                  <c:v>21</c:v>
                </c:pt>
                <c:pt idx="120">
                  <c:v>21</c:v>
                </c:pt>
                <c:pt idx="121">
                  <c:v>22</c:v>
                </c:pt>
                <c:pt idx="122">
                  <c:v>22</c:v>
                </c:pt>
                <c:pt idx="123">
                  <c:v>22</c:v>
                </c:pt>
                <c:pt idx="124">
                  <c:v>22</c:v>
                </c:pt>
                <c:pt idx="125">
                  <c:v>23</c:v>
                </c:pt>
                <c:pt idx="126">
                  <c:v>23</c:v>
                </c:pt>
                <c:pt idx="127">
                  <c:v>23</c:v>
                </c:pt>
                <c:pt idx="128">
                  <c:v>24</c:v>
                </c:pt>
                <c:pt idx="129">
                  <c:v>24</c:v>
                </c:pt>
                <c:pt idx="130">
                  <c:v>24</c:v>
                </c:pt>
                <c:pt idx="131">
                  <c:v>24</c:v>
                </c:pt>
                <c:pt idx="132">
                  <c:v>25</c:v>
                </c:pt>
                <c:pt idx="133">
                  <c:v>25</c:v>
                </c:pt>
                <c:pt idx="134">
                  <c:v>25</c:v>
                </c:pt>
                <c:pt idx="135">
                  <c:v>26</c:v>
                </c:pt>
                <c:pt idx="136">
                  <c:v>26</c:v>
                </c:pt>
                <c:pt idx="137">
                  <c:v>26</c:v>
                </c:pt>
                <c:pt idx="138">
                  <c:v>26</c:v>
                </c:pt>
                <c:pt idx="139">
                  <c:v>27</c:v>
                </c:pt>
                <c:pt idx="140">
                  <c:v>27</c:v>
                </c:pt>
                <c:pt idx="141">
                  <c:v>27</c:v>
                </c:pt>
                <c:pt idx="142">
                  <c:v>28</c:v>
                </c:pt>
                <c:pt idx="143">
                  <c:v>28</c:v>
                </c:pt>
                <c:pt idx="144">
                  <c:v>28</c:v>
                </c:pt>
                <c:pt idx="145">
                  <c:v>29</c:v>
                </c:pt>
                <c:pt idx="146">
                  <c:v>29</c:v>
                </c:pt>
                <c:pt idx="147">
                  <c:v>29</c:v>
                </c:pt>
                <c:pt idx="148">
                  <c:v>30</c:v>
                </c:pt>
                <c:pt idx="149">
                  <c:v>30</c:v>
                </c:pt>
                <c:pt idx="150">
                  <c:v>30</c:v>
                </c:pt>
                <c:pt idx="151">
                  <c:v>31</c:v>
                </c:pt>
                <c:pt idx="152">
                  <c:v>31</c:v>
                </c:pt>
                <c:pt idx="153">
                  <c:v>31</c:v>
                </c:pt>
                <c:pt idx="154">
                  <c:v>32</c:v>
                </c:pt>
                <c:pt idx="155">
                  <c:v>32</c:v>
                </c:pt>
                <c:pt idx="156">
                  <c:v>33</c:v>
                </c:pt>
                <c:pt idx="157">
                  <c:v>33</c:v>
                </c:pt>
                <c:pt idx="158">
                  <c:v>33</c:v>
                </c:pt>
                <c:pt idx="159">
                  <c:v>34</c:v>
                </c:pt>
                <c:pt idx="160">
                  <c:v>34</c:v>
                </c:pt>
                <c:pt idx="161">
                  <c:v>34</c:v>
                </c:pt>
                <c:pt idx="162">
                  <c:v>35</c:v>
                </c:pt>
                <c:pt idx="163">
                  <c:v>35</c:v>
                </c:pt>
                <c:pt idx="164">
                  <c:v>35</c:v>
                </c:pt>
                <c:pt idx="165">
                  <c:v>36</c:v>
                </c:pt>
                <c:pt idx="166">
                  <c:v>36</c:v>
                </c:pt>
                <c:pt idx="167">
                  <c:v>36</c:v>
                </c:pt>
                <c:pt idx="168">
                  <c:v>36</c:v>
                </c:pt>
                <c:pt idx="169">
                  <c:v>37</c:v>
                </c:pt>
                <c:pt idx="170">
                  <c:v>37</c:v>
                </c:pt>
                <c:pt idx="171">
                  <c:v>37</c:v>
                </c:pt>
                <c:pt idx="172">
                  <c:v>38</c:v>
                </c:pt>
                <c:pt idx="173">
                  <c:v>38</c:v>
                </c:pt>
                <c:pt idx="174">
                  <c:v>38</c:v>
                </c:pt>
                <c:pt idx="175">
                  <c:v>38</c:v>
                </c:pt>
                <c:pt idx="176">
                  <c:v>39</c:v>
                </c:pt>
                <c:pt idx="177">
                  <c:v>39</c:v>
                </c:pt>
                <c:pt idx="178">
                  <c:v>39</c:v>
                </c:pt>
                <c:pt idx="179">
                  <c:v>40</c:v>
                </c:pt>
                <c:pt idx="180">
                  <c:v>40</c:v>
                </c:pt>
                <c:pt idx="181">
                  <c:v>40</c:v>
                </c:pt>
                <c:pt idx="182">
                  <c:v>40</c:v>
                </c:pt>
                <c:pt idx="183">
                  <c:v>41</c:v>
                </c:pt>
                <c:pt idx="184">
                  <c:v>41</c:v>
                </c:pt>
                <c:pt idx="185">
                  <c:v>41</c:v>
                </c:pt>
                <c:pt idx="186">
                  <c:v>42</c:v>
                </c:pt>
                <c:pt idx="187">
                  <c:v>42</c:v>
                </c:pt>
                <c:pt idx="188">
                  <c:v>42</c:v>
                </c:pt>
                <c:pt idx="189">
                  <c:v>42</c:v>
                </c:pt>
                <c:pt idx="190">
                  <c:v>43</c:v>
                </c:pt>
                <c:pt idx="191">
                  <c:v>43</c:v>
                </c:pt>
                <c:pt idx="192">
                  <c:v>43</c:v>
                </c:pt>
                <c:pt idx="193">
                  <c:v>43</c:v>
                </c:pt>
                <c:pt idx="194">
                  <c:v>44</c:v>
                </c:pt>
                <c:pt idx="195">
                  <c:v>44</c:v>
                </c:pt>
                <c:pt idx="196">
                  <c:v>44</c:v>
                </c:pt>
                <c:pt idx="197">
                  <c:v>45</c:v>
                </c:pt>
                <c:pt idx="198">
                  <c:v>45</c:v>
                </c:pt>
                <c:pt idx="199">
                  <c:v>45</c:v>
                </c:pt>
                <c:pt idx="200">
                  <c:v>45</c:v>
                </c:pt>
                <c:pt idx="201">
                  <c:v>46</c:v>
                </c:pt>
                <c:pt idx="202">
                  <c:v>46</c:v>
                </c:pt>
                <c:pt idx="203">
                  <c:v>46</c:v>
                </c:pt>
                <c:pt idx="204">
                  <c:v>46</c:v>
                </c:pt>
                <c:pt idx="205">
                  <c:v>47</c:v>
                </c:pt>
                <c:pt idx="206">
                  <c:v>47</c:v>
                </c:pt>
                <c:pt idx="207">
                  <c:v>47</c:v>
                </c:pt>
                <c:pt idx="208">
                  <c:v>47</c:v>
                </c:pt>
                <c:pt idx="209">
                  <c:v>48</c:v>
                </c:pt>
                <c:pt idx="210">
                  <c:v>48</c:v>
                </c:pt>
                <c:pt idx="211">
                  <c:v>48</c:v>
                </c:pt>
                <c:pt idx="212">
                  <c:v>48</c:v>
                </c:pt>
                <c:pt idx="213">
                  <c:v>49</c:v>
                </c:pt>
                <c:pt idx="214">
                  <c:v>49</c:v>
                </c:pt>
                <c:pt idx="215">
                  <c:v>49</c:v>
                </c:pt>
                <c:pt idx="216">
                  <c:v>50</c:v>
                </c:pt>
                <c:pt idx="217">
                  <c:v>50</c:v>
                </c:pt>
                <c:pt idx="218">
                  <c:v>50</c:v>
                </c:pt>
                <c:pt idx="219">
                  <c:v>50</c:v>
                </c:pt>
                <c:pt idx="220">
                  <c:v>51</c:v>
                </c:pt>
                <c:pt idx="221">
                  <c:v>51</c:v>
                </c:pt>
                <c:pt idx="222">
                  <c:v>51</c:v>
                </c:pt>
                <c:pt idx="223">
                  <c:v>52</c:v>
                </c:pt>
                <c:pt idx="224">
                  <c:v>52</c:v>
                </c:pt>
                <c:pt idx="225">
                  <c:v>52</c:v>
                </c:pt>
                <c:pt idx="226">
                  <c:v>52</c:v>
                </c:pt>
                <c:pt idx="227">
                  <c:v>53</c:v>
                </c:pt>
                <c:pt idx="228">
                  <c:v>53</c:v>
                </c:pt>
                <c:pt idx="229">
                  <c:v>53</c:v>
                </c:pt>
                <c:pt idx="230">
                  <c:v>54</c:v>
                </c:pt>
                <c:pt idx="231">
                  <c:v>54</c:v>
                </c:pt>
                <c:pt idx="232">
                  <c:v>54</c:v>
                </c:pt>
                <c:pt idx="233">
                  <c:v>55</c:v>
                </c:pt>
                <c:pt idx="234">
                  <c:v>55</c:v>
                </c:pt>
                <c:pt idx="235">
                  <c:v>56</c:v>
                </c:pt>
                <c:pt idx="236">
                  <c:v>56</c:v>
                </c:pt>
                <c:pt idx="237">
                  <c:v>56</c:v>
                </c:pt>
                <c:pt idx="238">
                  <c:v>57</c:v>
                </c:pt>
                <c:pt idx="239">
                  <c:v>57</c:v>
                </c:pt>
                <c:pt idx="240">
                  <c:v>57</c:v>
                </c:pt>
                <c:pt idx="241">
                  <c:v>58</c:v>
                </c:pt>
                <c:pt idx="242">
                  <c:v>58</c:v>
                </c:pt>
                <c:pt idx="243">
                  <c:v>58</c:v>
                </c:pt>
                <c:pt idx="244">
                  <c:v>59</c:v>
                </c:pt>
                <c:pt idx="245">
                  <c:v>59</c:v>
                </c:pt>
                <c:pt idx="246">
                  <c:v>59</c:v>
                </c:pt>
                <c:pt idx="247">
                  <c:v>60</c:v>
                </c:pt>
                <c:pt idx="248">
                  <c:v>60</c:v>
                </c:pt>
                <c:pt idx="249">
                  <c:v>60</c:v>
                </c:pt>
                <c:pt idx="250">
                  <c:v>61</c:v>
                </c:pt>
                <c:pt idx="251">
                  <c:v>61</c:v>
                </c:pt>
                <c:pt idx="252">
                  <c:v>61</c:v>
                </c:pt>
                <c:pt idx="253">
                  <c:v>62</c:v>
                </c:pt>
                <c:pt idx="254">
                  <c:v>62</c:v>
                </c:pt>
                <c:pt idx="255">
                  <c:v>62</c:v>
                </c:pt>
                <c:pt idx="256">
                  <c:v>62</c:v>
                </c:pt>
                <c:pt idx="257">
                  <c:v>63</c:v>
                </c:pt>
                <c:pt idx="258">
                  <c:v>63</c:v>
                </c:pt>
                <c:pt idx="259">
                  <c:v>63</c:v>
                </c:pt>
                <c:pt idx="260">
                  <c:v>64</c:v>
                </c:pt>
                <c:pt idx="261">
                  <c:v>64</c:v>
                </c:pt>
                <c:pt idx="262">
                  <c:v>64</c:v>
                </c:pt>
                <c:pt idx="263">
                  <c:v>64</c:v>
                </c:pt>
                <c:pt idx="264">
                  <c:v>65</c:v>
                </c:pt>
                <c:pt idx="265">
                  <c:v>65</c:v>
                </c:pt>
                <c:pt idx="266">
                  <c:v>65</c:v>
                </c:pt>
                <c:pt idx="267">
                  <c:v>66</c:v>
                </c:pt>
                <c:pt idx="268">
                  <c:v>66</c:v>
                </c:pt>
                <c:pt idx="269">
                  <c:v>66</c:v>
                </c:pt>
                <c:pt idx="270">
                  <c:v>67</c:v>
                </c:pt>
                <c:pt idx="271">
                  <c:v>67</c:v>
                </c:pt>
                <c:pt idx="272">
                  <c:v>67</c:v>
                </c:pt>
                <c:pt idx="273">
                  <c:v>68</c:v>
                </c:pt>
                <c:pt idx="274">
                  <c:v>68</c:v>
                </c:pt>
                <c:pt idx="275">
                  <c:v>68</c:v>
                </c:pt>
                <c:pt idx="276">
                  <c:v>69</c:v>
                </c:pt>
                <c:pt idx="277">
                  <c:v>69</c:v>
                </c:pt>
                <c:pt idx="278">
                  <c:v>69</c:v>
                </c:pt>
                <c:pt idx="279">
                  <c:v>70</c:v>
                </c:pt>
                <c:pt idx="280">
                  <c:v>70</c:v>
                </c:pt>
                <c:pt idx="281">
                  <c:v>70</c:v>
                </c:pt>
                <c:pt idx="282">
                  <c:v>70</c:v>
                </c:pt>
                <c:pt idx="283">
                  <c:v>71</c:v>
                </c:pt>
                <c:pt idx="284">
                  <c:v>71</c:v>
                </c:pt>
                <c:pt idx="285">
                  <c:v>71</c:v>
                </c:pt>
                <c:pt idx="286">
                  <c:v>72</c:v>
                </c:pt>
                <c:pt idx="287">
                  <c:v>72</c:v>
                </c:pt>
                <c:pt idx="288">
                  <c:v>72</c:v>
                </c:pt>
                <c:pt idx="289">
                  <c:v>73</c:v>
                </c:pt>
                <c:pt idx="290">
                  <c:v>73</c:v>
                </c:pt>
                <c:pt idx="291">
                  <c:v>73</c:v>
                </c:pt>
                <c:pt idx="292">
                  <c:v>74</c:v>
                </c:pt>
                <c:pt idx="293">
                  <c:v>74</c:v>
                </c:pt>
                <c:pt idx="294">
                  <c:v>74</c:v>
                </c:pt>
                <c:pt idx="295">
                  <c:v>75</c:v>
                </c:pt>
                <c:pt idx="296">
                  <c:v>75</c:v>
                </c:pt>
                <c:pt idx="297">
                  <c:v>75</c:v>
                </c:pt>
                <c:pt idx="298">
                  <c:v>76</c:v>
                </c:pt>
                <c:pt idx="299">
                  <c:v>76</c:v>
                </c:pt>
                <c:pt idx="300">
                  <c:v>76</c:v>
                </c:pt>
                <c:pt idx="301">
                  <c:v>77</c:v>
                </c:pt>
                <c:pt idx="302">
                  <c:v>77</c:v>
                </c:pt>
                <c:pt idx="303">
                  <c:v>77</c:v>
                </c:pt>
                <c:pt idx="304">
                  <c:v>78</c:v>
                </c:pt>
                <c:pt idx="305">
                  <c:v>78</c:v>
                </c:pt>
                <c:pt idx="306">
                  <c:v>78</c:v>
                </c:pt>
                <c:pt idx="307">
                  <c:v>79</c:v>
                </c:pt>
                <c:pt idx="308">
                  <c:v>79</c:v>
                </c:pt>
                <c:pt idx="309">
                  <c:v>79</c:v>
                </c:pt>
                <c:pt idx="310">
                  <c:v>80</c:v>
                </c:pt>
                <c:pt idx="311">
                  <c:v>80</c:v>
                </c:pt>
                <c:pt idx="312">
                  <c:v>80</c:v>
                </c:pt>
                <c:pt idx="313">
                  <c:v>81</c:v>
                </c:pt>
                <c:pt idx="314">
                  <c:v>81</c:v>
                </c:pt>
                <c:pt idx="315">
                  <c:v>81</c:v>
                </c:pt>
                <c:pt idx="316">
                  <c:v>82</c:v>
                </c:pt>
                <c:pt idx="317">
                  <c:v>82</c:v>
                </c:pt>
                <c:pt idx="318">
                  <c:v>82</c:v>
                </c:pt>
                <c:pt idx="319">
                  <c:v>83</c:v>
                </c:pt>
                <c:pt idx="320">
                  <c:v>83</c:v>
                </c:pt>
                <c:pt idx="321">
                  <c:v>83</c:v>
                </c:pt>
                <c:pt idx="322">
                  <c:v>84</c:v>
                </c:pt>
                <c:pt idx="323">
                  <c:v>84</c:v>
                </c:pt>
                <c:pt idx="324">
                  <c:v>84</c:v>
                </c:pt>
                <c:pt idx="325">
                  <c:v>85</c:v>
                </c:pt>
                <c:pt idx="326">
                  <c:v>85</c:v>
                </c:pt>
                <c:pt idx="327">
                  <c:v>85</c:v>
                </c:pt>
                <c:pt idx="328">
                  <c:v>86</c:v>
                </c:pt>
                <c:pt idx="329">
                  <c:v>86</c:v>
                </c:pt>
                <c:pt idx="330">
                  <c:v>86</c:v>
                </c:pt>
                <c:pt idx="331">
                  <c:v>86</c:v>
                </c:pt>
                <c:pt idx="332">
                  <c:v>87</c:v>
                </c:pt>
                <c:pt idx="333">
                  <c:v>87</c:v>
                </c:pt>
                <c:pt idx="334">
                  <c:v>87</c:v>
                </c:pt>
                <c:pt idx="335">
                  <c:v>87</c:v>
                </c:pt>
                <c:pt idx="336">
                  <c:v>88</c:v>
                </c:pt>
                <c:pt idx="337">
                  <c:v>88</c:v>
                </c:pt>
                <c:pt idx="338">
                  <c:v>88</c:v>
                </c:pt>
                <c:pt idx="339">
                  <c:v>88</c:v>
                </c:pt>
                <c:pt idx="340">
                  <c:v>89</c:v>
                </c:pt>
                <c:pt idx="341">
                  <c:v>89</c:v>
                </c:pt>
                <c:pt idx="342">
                  <c:v>89</c:v>
                </c:pt>
                <c:pt idx="343">
                  <c:v>89</c:v>
                </c:pt>
                <c:pt idx="344">
                  <c:v>90</c:v>
                </c:pt>
                <c:pt idx="345">
                  <c:v>90</c:v>
                </c:pt>
                <c:pt idx="346">
                  <c:v>90</c:v>
                </c:pt>
                <c:pt idx="347">
                  <c:v>91</c:v>
                </c:pt>
                <c:pt idx="348">
                  <c:v>91</c:v>
                </c:pt>
                <c:pt idx="349">
                  <c:v>91</c:v>
                </c:pt>
                <c:pt idx="350">
                  <c:v>91</c:v>
                </c:pt>
                <c:pt idx="351">
                  <c:v>92</c:v>
                </c:pt>
                <c:pt idx="352">
                  <c:v>92</c:v>
                </c:pt>
                <c:pt idx="353">
                  <c:v>92</c:v>
                </c:pt>
                <c:pt idx="354">
                  <c:v>93</c:v>
                </c:pt>
                <c:pt idx="355">
                  <c:v>93</c:v>
                </c:pt>
                <c:pt idx="356">
                  <c:v>93</c:v>
                </c:pt>
                <c:pt idx="357">
                  <c:v>93</c:v>
                </c:pt>
                <c:pt idx="358">
                  <c:v>94</c:v>
                </c:pt>
                <c:pt idx="359">
                  <c:v>94</c:v>
                </c:pt>
                <c:pt idx="360">
                  <c:v>94</c:v>
                </c:pt>
                <c:pt idx="361">
                  <c:v>95</c:v>
                </c:pt>
                <c:pt idx="362">
                  <c:v>95</c:v>
                </c:pt>
                <c:pt idx="363">
                  <c:v>95</c:v>
                </c:pt>
                <c:pt idx="364">
                  <c:v>95</c:v>
                </c:pt>
                <c:pt idx="365">
                  <c:v>96</c:v>
                </c:pt>
                <c:pt idx="366">
                  <c:v>96</c:v>
                </c:pt>
                <c:pt idx="367">
                  <c:v>96</c:v>
                </c:pt>
                <c:pt idx="368">
                  <c:v>97</c:v>
                </c:pt>
                <c:pt idx="369">
                  <c:v>97</c:v>
                </c:pt>
                <c:pt idx="370">
                  <c:v>97</c:v>
                </c:pt>
                <c:pt idx="371">
                  <c:v>98</c:v>
                </c:pt>
                <c:pt idx="372">
                  <c:v>98</c:v>
                </c:pt>
                <c:pt idx="373">
                  <c:v>98</c:v>
                </c:pt>
                <c:pt idx="374">
                  <c:v>98</c:v>
                </c:pt>
                <c:pt idx="375">
                  <c:v>99</c:v>
                </c:pt>
                <c:pt idx="376">
                  <c:v>99</c:v>
                </c:pt>
                <c:pt idx="377">
                  <c:v>100</c:v>
                </c:pt>
                <c:pt idx="378">
                  <c:v>100</c:v>
                </c:pt>
                <c:pt idx="379">
                  <c:v>100</c:v>
                </c:pt>
                <c:pt idx="380">
                  <c:v>101</c:v>
                </c:pt>
                <c:pt idx="381">
                  <c:v>101</c:v>
                </c:pt>
                <c:pt idx="382">
                  <c:v>101</c:v>
                </c:pt>
                <c:pt idx="383">
                  <c:v>102</c:v>
                </c:pt>
                <c:pt idx="384">
                  <c:v>102</c:v>
                </c:pt>
                <c:pt idx="385">
                  <c:v>102</c:v>
                </c:pt>
                <c:pt idx="386">
                  <c:v>103</c:v>
                </c:pt>
                <c:pt idx="387">
                  <c:v>103</c:v>
                </c:pt>
                <c:pt idx="388">
                  <c:v>103</c:v>
                </c:pt>
                <c:pt idx="389">
                  <c:v>104</c:v>
                </c:pt>
                <c:pt idx="390">
                  <c:v>104</c:v>
                </c:pt>
                <c:pt idx="391">
                  <c:v>104</c:v>
                </c:pt>
                <c:pt idx="392">
                  <c:v>105</c:v>
                </c:pt>
                <c:pt idx="393">
                  <c:v>105</c:v>
                </c:pt>
                <c:pt idx="394">
                  <c:v>105</c:v>
                </c:pt>
                <c:pt idx="395">
                  <c:v>106</c:v>
                </c:pt>
                <c:pt idx="396">
                  <c:v>106</c:v>
                </c:pt>
                <c:pt idx="397">
                  <c:v>106</c:v>
                </c:pt>
                <c:pt idx="398">
                  <c:v>107</c:v>
                </c:pt>
                <c:pt idx="399">
                  <c:v>107</c:v>
                </c:pt>
                <c:pt idx="400">
                  <c:v>107</c:v>
                </c:pt>
                <c:pt idx="401">
                  <c:v>108</c:v>
                </c:pt>
                <c:pt idx="402">
                  <c:v>108</c:v>
                </c:pt>
                <c:pt idx="403">
                  <c:v>108</c:v>
                </c:pt>
                <c:pt idx="404">
                  <c:v>109</c:v>
                </c:pt>
                <c:pt idx="405">
                  <c:v>109</c:v>
                </c:pt>
                <c:pt idx="406">
                  <c:v>109</c:v>
                </c:pt>
                <c:pt idx="407">
                  <c:v>110</c:v>
                </c:pt>
                <c:pt idx="408">
                  <c:v>110</c:v>
                </c:pt>
                <c:pt idx="409">
                  <c:v>110</c:v>
                </c:pt>
                <c:pt idx="410">
                  <c:v>111</c:v>
                </c:pt>
                <c:pt idx="411">
                  <c:v>111</c:v>
                </c:pt>
                <c:pt idx="412">
                  <c:v>111</c:v>
                </c:pt>
                <c:pt idx="413">
                  <c:v>112</c:v>
                </c:pt>
                <c:pt idx="414">
                  <c:v>112</c:v>
                </c:pt>
                <c:pt idx="415">
                  <c:v>112</c:v>
                </c:pt>
                <c:pt idx="416">
                  <c:v>112</c:v>
                </c:pt>
                <c:pt idx="417">
                  <c:v>113</c:v>
                </c:pt>
                <c:pt idx="418">
                  <c:v>113</c:v>
                </c:pt>
                <c:pt idx="419">
                  <c:v>113</c:v>
                </c:pt>
                <c:pt idx="420">
                  <c:v>113</c:v>
                </c:pt>
                <c:pt idx="421">
                  <c:v>114</c:v>
                </c:pt>
                <c:pt idx="422">
                  <c:v>114</c:v>
                </c:pt>
                <c:pt idx="423">
                  <c:v>114</c:v>
                </c:pt>
                <c:pt idx="424">
                  <c:v>114</c:v>
                </c:pt>
                <c:pt idx="425">
                  <c:v>115</c:v>
                </c:pt>
                <c:pt idx="426">
                  <c:v>115</c:v>
                </c:pt>
                <c:pt idx="427">
                  <c:v>115</c:v>
                </c:pt>
                <c:pt idx="428">
                  <c:v>115</c:v>
                </c:pt>
                <c:pt idx="429">
                  <c:v>116</c:v>
                </c:pt>
                <c:pt idx="430">
                  <c:v>116</c:v>
                </c:pt>
                <c:pt idx="431">
                  <c:v>116</c:v>
                </c:pt>
                <c:pt idx="432">
                  <c:v>117</c:v>
                </c:pt>
                <c:pt idx="433">
                  <c:v>117</c:v>
                </c:pt>
                <c:pt idx="434">
                  <c:v>117</c:v>
                </c:pt>
                <c:pt idx="435">
                  <c:v>118</c:v>
                </c:pt>
                <c:pt idx="436">
                  <c:v>118</c:v>
                </c:pt>
                <c:pt idx="437">
                  <c:v>118</c:v>
                </c:pt>
                <c:pt idx="438">
                  <c:v>118</c:v>
                </c:pt>
                <c:pt idx="439">
                  <c:v>119</c:v>
                </c:pt>
                <c:pt idx="440">
                  <c:v>119</c:v>
                </c:pt>
                <c:pt idx="441">
                  <c:v>119</c:v>
                </c:pt>
                <c:pt idx="442">
                  <c:v>120</c:v>
                </c:pt>
                <c:pt idx="443">
                  <c:v>120</c:v>
                </c:pt>
                <c:pt idx="444">
                  <c:v>120</c:v>
                </c:pt>
                <c:pt idx="445">
                  <c:v>121</c:v>
                </c:pt>
                <c:pt idx="446">
                  <c:v>121</c:v>
                </c:pt>
                <c:pt idx="447">
                  <c:v>121</c:v>
                </c:pt>
                <c:pt idx="448">
                  <c:v>122</c:v>
                </c:pt>
                <c:pt idx="449">
                  <c:v>122</c:v>
                </c:pt>
                <c:pt idx="450">
                  <c:v>122</c:v>
                </c:pt>
                <c:pt idx="451">
                  <c:v>123</c:v>
                </c:pt>
                <c:pt idx="452">
                  <c:v>123</c:v>
                </c:pt>
                <c:pt idx="453">
                  <c:v>123</c:v>
                </c:pt>
                <c:pt idx="454">
                  <c:v>124</c:v>
                </c:pt>
                <c:pt idx="455">
                  <c:v>124</c:v>
                </c:pt>
                <c:pt idx="456">
                  <c:v>124</c:v>
                </c:pt>
                <c:pt idx="457">
                  <c:v>125</c:v>
                </c:pt>
                <c:pt idx="458">
                  <c:v>125</c:v>
                </c:pt>
                <c:pt idx="459">
                  <c:v>126</c:v>
                </c:pt>
                <c:pt idx="460">
                  <c:v>126</c:v>
                </c:pt>
                <c:pt idx="461">
                  <c:v>126</c:v>
                </c:pt>
                <c:pt idx="462">
                  <c:v>127</c:v>
                </c:pt>
                <c:pt idx="463">
                  <c:v>127</c:v>
                </c:pt>
                <c:pt idx="464">
                  <c:v>127</c:v>
                </c:pt>
                <c:pt idx="465">
                  <c:v>128</c:v>
                </c:pt>
                <c:pt idx="466">
                  <c:v>128</c:v>
                </c:pt>
                <c:pt idx="467">
                  <c:v>128</c:v>
                </c:pt>
                <c:pt idx="468">
                  <c:v>128</c:v>
                </c:pt>
                <c:pt idx="469">
                  <c:v>129</c:v>
                </c:pt>
                <c:pt idx="470">
                  <c:v>129</c:v>
                </c:pt>
                <c:pt idx="471">
                  <c:v>129</c:v>
                </c:pt>
                <c:pt idx="472">
                  <c:v>130</c:v>
                </c:pt>
                <c:pt idx="473">
                  <c:v>130</c:v>
                </c:pt>
                <c:pt idx="474">
                  <c:v>130</c:v>
                </c:pt>
                <c:pt idx="475">
                  <c:v>131</c:v>
                </c:pt>
                <c:pt idx="476">
                  <c:v>131</c:v>
                </c:pt>
                <c:pt idx="477">
                  <c:v>131</c:v>
                </c:pt>
                <c:pt idx="478">
                  <c:v>131</c:v>
                </c:pt>
                <c:pt idx="479">
                  <c:v>132</c:v>
                </c:pt>
                <c:pt idx="480">
                  <c:v>132</c:v>
                </c:pt>
                <c:pt idx="481">
                  <c:v>132</c:v>
                </c:pt>
                <c:pt idx="482">
                  <c:v>133</c:v>
                </c:pt>
                <c:pt idx="483">
                  <c:v>133</c:v>
                </c:pt>
                <c:pt idx="484">
                  <c:v>133</c:v>
                </c:pt>
                <c:pt idx="485">
                  <c:v>134</c:v>
                </c:pt>
                <c:pt idx="486">
                  <c:v>134</c:v>
                </c:pt>
                <c:pt idx="487">
                  <c:v>134</c:v>
                </c:pt>
                <c:pt idx="488">
                  <c:v>134</c:v>
                </c:pt>
                <c:pt idx="489">
                  <c:v>135</c:v>
                </c:pt>
                <c:pt idx="490">
                  <c:v>135</c:v>
                </c:pt>
                <c:pt idx="491">
                  <c:v>135</c:v>
                </c:pt>
                <c:pt idx="492">
                  <c:v>135</c:v>
                </c:pt>
                <c:pt idx="493">
                  <c:v>136</c:v>
                </c:pt>
                <c:pt idx="494">
                  <c:v>136</c:v>
                </c:pt>
                <c:pt idx="495">
                  <c:v>136</c:v>
                </c:pt>
                <c:pt idx="496">
                  <c:v>137</c:v>
                </c:pt>
                <c:pt idx="497">
                  <c:v>137</c:v>
                </c:pt>
                <c:pt idx="498">
                  <c:v>137</c:v>
                </c:pt>
                <c:pt idx="499">
                  <c:v>137</c:v>
                </c:pt>
                <c:pt idx="500">
                  <c:v>138</c:v>
                </c:pt>
                <c:pt idx="501">
                  <c:v>138</c:v>
                </c:pt>
                <c:pt idx="502">
                  <c:v>138</c:v>
                </c:pt>
                <c:pt idx="503">
                  <c:v>139</c:v>
                </c:pt>
                <c:pt idx="504">
                  <c:v>139</c:v>
                </c:pt>
                <c:pt idx="505">
                  <c:v>139</c:v>
                </c:pt>
                <c:pt idx="506">
                  <c:v>139</c:v>
                </c:pt>
                <c:pt idx="507">
                  <c:v>140</c:v>
                </c:pt>
                <c:pt idx="508">
                  <c:v>140</c:v>
                </c:pt>
                <c:pt idx="509">
                  <c:v>140</c:v>
                </c:pt>
                <c:pt idx="510">
                  <c:v>141</c:v>
                </c:pt>
                <c:pt idx="511">
                  <c:v>141</c:v>
                </c:pt>
                <c:pt idx="512">
                  <c:v>141</c:v>
                </c:pt>
                <c:pt idx="513">
                  <c:v>141</c:v>
                </c:pt>
                <c:pt idx="514">
                  <c:v>142</c:v>
                </c:pt>
                <c:pt idx="515">
                  <c:v>142</c:v>
                </c:pt>
                <c:pt idx="516">
                  <c:v>142</c:v>
                </c:pt>
                <c:pt idx="517">
                  <c:v>143</c:v>
                </c:pt>
                <c:pt idx="518">
                  <c:v>143</c:v>
                </c:pt>
                <c:pt idx="519">
                  <c:v>143</c:v>
                </c:pt>
                <c:pt idx="520">
                  <c:v>143</c:v>
                </c:pt>
                <c:pt idx="521">
                  <c:v>144</c:v>
                </c:pt>
                <c:pt idx="522">
                  <c:v>144</c:v>
                </c:pt>
                <c:pt idx="523">
                  <c:v>144</c:v>
                </c:pt>
                <c:pt idx="524">
                  <c:v>145</c:v>
                </c:pt>
                <c:pt idx="525">
                  <c:v>145</c:v>
                </c:pt>
                <c:pt idx="526">
                  <c:v>145</c:v>
                </c:pt>
                <c:pt idx="527">
                  <c:v>146</c:v>
                </c:pt>
                <c:pt idx="528">
                  <c:v>146</c:v>
                </c:pt>
                <c:pt idx="529">
                  <c:v>146</c:v>
                </c:pt>
                <c:pt idx="530">
                  <c:v>147</c:v>
                </c:pt>
                <c:pt idx="531">
                  <c:v>147</c:v>
                </c:pt>
                <c:pt idx="532">
                  <c:v>147</c:v>
                </c:pt>
                <c:pt idx="533">
                  <c:v>148</c:v>
                </c:pt>
                <c:pt idx="534">
                  <c:v>148</c:v>
                </c:pt>
                <c:pt idx="535">
                  <c:v>148</c:v>
                </c:pt>
                <c:pt idx="536">
                  <c:v>149</c:v>
                </c:pt>
                <c:pt idx="537">
                  <c:v>149</c:v>
                </c:pt>
                <c:pt idx="538">
                  <c:v>149</c:v>
                </c:pt>
                <c:pt idx="539">
                  <c:v>150</c:v>
                </c:pt>
                <c:pt idx="540">
                  <c:v>150</c:v>
                </c:pt>
                <c:pt idx="541">
                  <c:v>151</c:v>
                </c:pt>
                <c:pt idx="542">
                  <c:v>151</c:v>
                </c:pt>
                <c:pt idx="543">
                  <c:v>151</c:v>
                </c:pt>
                <c:pt idx="544">
                  <c:v>152</c:v>
                </c:pt>
                <c:pt idx="545">
                  <c:v>152</c:v>
                </c:pt>
                <c:pt idx="546">
                  <c:v>152</c:v>
                </c:pt>
                <c:pt idx="547">
                  <c:v>153</c:v>
                </c:pt>
                <c:pt idx="548">
                  <c:v>153</c:v>
                </c:pt>
                <c:pt idx="549">
                  <c:v>154</c:v>
                </c:pt>
                <c:pt idx="550">
                  <c:v>154</c:v>
                </c:pt>
                <c:pt idx="551">
                  <c:v>154</c:v>
                </c:pt>
                <c:pt idx="552">
                  <c:v>154</c:v>
                </c:pt>
                <c:pt idx="553">
                  <c:v>155</c:v>
                </c:pt>
                <c:pt idx="554">
                  <c:v>155</c:v>
                </c:pt>
                <c:pt idx="555">
                  <c:v>155</c:v>
                </c:pt>
                <c:pt idx="556">
                  <c:v>155</c:v>
                </c:pt>
                <c:pt idx="557">
                  <c:v>156</c:v>
                </c:pt>
                <c:pt idx="558">
                  <c:v>156</c:v>
                </c:pt>
                <c:pt idx="559">
                  <c:v>156</c:v>
                </c:pt>
                <c:pt idx="560">
                  <c:v>157</c:v>
                </c:pt>
                <c:pt idx="561">
                  <c:v>157</c:v>
                </c:pt>
                <c:pt idx="562">
                  <c:v>157</c:v>
                </c:pt>
                <c:pt idx="563">
                  <c:v>158</c:v>
                </c:pt>
                <c:pt idx="564">
                  <c:v>158</c:v>
                </c:pt>
                <c:pt idx="565">
                  <c:v>158</c:v>
                </c:pt>
                <c:pt idx="566">
                  <c:v>159</c:v>
                </c:pt>
                <c:pt idx="567">
                  <c:v>159</c:v>
                </c:pt>
                <c:pt idx="568">
                  <c:v>159</c:v>
                </c:pt>
                <c:pt idx="569">
                  <c:v>160</c:v>
                </c:pt>
                <c:pt idx="570">
                  <c:v>160</c:v>
                </c:pt>
                <c:pt idx="571">
                  <c:v>160</c:v>
                </c:pt>
                <c:pt idx="572">
                  <c:v>160</c:v>
                </c:pt>
                <c:pt idx="573">
                  <c:v>161</c:v>
                </c:pt>
                <c:pt idx="574">
                  <c:v>161</c:v>
                </c:pt>
                <c:pt idx="575">
                  <c:v>161</c:v>
                </c:pt>
                <c:pt idx="576">
                  <c:v>162</c:v>
                </c:pt>
                <c:pt idx="577">
                  <c:v>162</c:v>
                </c:pt>
                <c:pt idx="578">
                  <c:v>162</c:v>
                </c:pt>
                <c:pt idx="579">
                  <c:v>163</c:v>
                </c:pt>
                <c:pt idx="580">
                  <c:v>163</c:v>
                </c:pt>
                <c:pt idx="581">
                  <c:v>163</c:v>
                </c:pt>
                <c:pt idx="582">
                  <c:v>163</c:v>
                </c:pt>
                <c:pt idx="583">
                  <c:v>164</c:v>
                </c:pt>
                <c:pt idx="584">
                  <c:v>164</c:v>
                </c:pt>
                <c:pt idx="585">
                  <c:v>164</c:v>
                </c:pt>
                <c:pt idx="586">
                  <c:v>165</c:v>
                </c:pt>
                <c:pt idx="587">
                  <c:v>165</c:v>
                </c:pt>
                <c:pt idx="588">
                  <c:v>165</c:v>
                </c:pt>
                <c:pt idx="589">
                  <c:v>165</c:v>
                </c:pt>
                <c:pt idx="590">
                  <c:v>166</c:v>
                </c:pt>
                <c:pt idx="591">
                  <c:v>166</c:v>
                </c:pt>
                <c:pt idx="592">
                  <c:v>166</c:v>
                </c:pt>
                <c:pt idx="593">
                  <c:v>167</c:v>
                </c:pt>
                <c:pt idx="594">
                  <c:v>167</c:v>
                </c:pt>
                <c:pt idx="595">
                  <c:v>167</c:v>
                </c:pt>
                <c:pt idx="596">
                  <c:v>167</c:v>
                </c:pt>
                <c:pt idx="597">
                  <c:v>168</c:v>
                </c:pt>
                <c:pt idx="598">
                  <c:v>168</c:v>
                </c:pt>
                <c:pt idx="599">
                  <c:v>168</c:v>
                </c:pt>
                <c:pt idx="600">
                  <c:v>169</c:v>
                </c:pt>
                <c:pt idx="601">
                  <c:v>169</c:v>
                </c:pt>
                <c:pt idx="602">
                  <c:v>169</c:v>
                </c:pt>
                <c:pt idx="603">
                  <c:v>170</c:v>
                </c:pt>
                <c:pt idx="604">
                  <c:v>170</c:v>
                </c:pt>
                <c:pt idx="605">
                  <c:v>170</c:v>
                </c:pt>
                <c:pt idx="606">
                  <c:v>171</c:v>
                </c:pt>
                <c:pt idx="607">
                  <c:v>171</c:v>
                </c:pt>
                <c:pt idx="608">
                  <c:v>171</c:v>
                </c:pt>
                <c:pt idx="609">
                  <c:v>171</c:v>
                </c:pt>
                <c:pt idx="610">
                  <c:v>172</c:v>
                </c:pt>
                <c:pt idx="611">
                  <c:v>172</c:v>
                </c:pt>
                <c:pt idx="612">
                  <c:v>172</c:v>
                </c:pt>
                <c:pt idx="613">
                  <c:v>173</c:v>
                </c:pt>
                <c:pt idx="614">
                  <c:v>173</c:v>
                </c:pt>
                <c:pt idx="615">
                  <c:v>173</c:v>
                </c:pt>
                <c:pt idx="616">
                  <c:v>174</c:v>
                </c:pt>
                <c:pt idx="617">
                  <c:v>174</c:v>
                </c:pt>
                <c:pt idx="618">
                  <c:v>174</c:v>
                </c:pt>
                <c:pt idx="619">
                  <c:v>175</c:v>
                </c:pt>
                <c:pt idx="620">
                  <c:v>175</c:v>
                </c:pt>
                <c:pt idx="621">
                  <c:v>175</c:v>
                </c:pt>
                <c:pt idx="622">
                  <c:v>176</c:v>
                </c:pt>
                <c:pt idx="623">
                  <c:v>176</c:v>
                </c:pt>
                <c:pt idx="624">
                  <c:v>176</c:v>
                </c:pt>
                <c:pt idx="625">
                  <c:v>177</c:v>
                </c:pt>
                <c:pt idx="626">
                  <c:v>177</c:v>
                </c:pt>
                <c:pt idx="627">
                  <c:v>177</c:v>
                </c:pt>
                <c:pt idx="628">
                  <c:v>177</c:v>
                </c:pt>
                <c:pt idx="629">
                  <c:v>178</c:v>
                </c:pt>
                <c:pt idx="630">
                  <c:v>178</c:v>
                </c:pt>
                <c:pt idx="631">
                  <c:v>178</c:v>
                </c:pt>
                <c:pt idx="632">
                  <c:v>179</c:v>
                </c:pt>
                <c:pt idx="633">
                  <c:v>179</c:v>
                </c:pt>
                <c:pt idx="634">
                  <c:v>179</c:v>
                </c:pt>
                <c:pt idx="635">
                  <c:v>180</c:v>
                </c:pt>
                <c:pt idx="636">
                  <c:v>180</c:v>
                </c:pt>
                <c:pt idx="637">
                  <c:v>180</c:v>
                </c:pt>
                <c:pt idx="638">
                  <c:v>180</c:v>
                </c:pt>
                <c:pt idx="639">
                  <c:v>180</c:v>
                </c:pt>
                <c:pt idx="640">
                  <c:v>181</c:v>
                </c:pt>
                <c:pt idx="641">
                  <c:v>181</c:v>
                </c:pt>
                <c:pt idx="642">
                  <c:v>181</c:v>
                </c:pt>
                <c:pt idx="643">
                  <c:v>181</c:v>
                </c:pt>
                <c:pt idx="644">
                  <c:v>182</c:v>
                </c:pt>
                <c:pt idx="645">
                  <c:v>182</c:v>
                </c:pt>
                <c:pt idx="646">
                  <c:v>182</c:v>
                </c:pt>
                <c:pt idx="647">
                  <c:v>182</c:v>
                </c:pt>
                <c:pt idx="648">
                  <c:v>183</c:v>
                </c:pt>
                <c:pt idx="649">
                  <c:v>183</c:v>
                </c:pt>
                <c:pt idx="650">
                  <c:v>183</c:v>
                </c:pt>
                <c:pt idx="651">
                  <c:v>184</c:v>
                </c:pt>
                <c:pt idx="652">
                  <c:v>184</c:v>
                </c:pt>
                <c:pt idx="653">
                  <c:v>184</c:v>
                </c:pt>
                <c:pt idx="654">
                  <c:v>185</c:v>
                </c:pt>
                <c:pt idx="655">
                  <c:v>185</c:v>
                </c:pt>
                <c:pt idx="656">
                  <c:v>185</c:v>
                </c:pt>
                <c:pt idx="657">
                  <c:v>186</c:v>
                </c:pt>
                <c:pt idx="658">
                  <c:v>186</c:v>
                </c:pt>
                <c:pt idx="659">
                  <c:v>186</c:v>
                </c:pt>
                <c:pt idx="660">
                  <c:v>187</c:v>
                </c:pt>
                <c:pt idx="661">
                  <c:v>187</c:v>
                </c:pt>
                <c:pt idx="662">
                  <c:v>187</c:v>
                </c:pt>
                <c:pt idx="663">
                  <c:v>188</c:v>
                </c:pt>
                <c:pt idx="664">
                  <c:v>188</c:v>
                </c:pt>
                <c:pt idx="665">
                  <c:v>188</c:v>
                </c:pt>
                <c:pt idx="666">
                  <c:v>189</c:v>
                </c:pt>
                <c:pt idx="667">
                  <c:v>189</c:v>
                </c:pt>
                <c:pt idx="668">
                  <c:v>189</c:v>
                </c:pt>
                <c:pt idx="669">
                  <c:v>190</c:v>
                </c:pt>
                <c:pt idx="670">
                  <c:v>190</c:v>
                </c:pt>
                <c:pt idx="671">
                  <c:v>190</c:v>
                </c:pt>
                <c:pt idx="672">
                  <c:v>190</c:v>
                </c:pt>
                <c:pt idx="673">
                  <c:v>191</c:v>
                </c:pt>
                <c:pt idx="674">
                  <c:v>191</c:v>
                </c:pt>
                <c:pt idx="675">
                  <c:v>191</c:v>
                </c:pt>
                <c:pt idx="676">
                  <c:v>192</c:v>
                </c:pt>
                <c:pt idx="677">
                  <c:v>192</c:v>
                </c:pt>
                <c:pt idx="678">
                  <c:v>192</c:v>
                </c:pt>
                <c:pt idx="679">
                  <c:v>193</c:v>
                </c:pt>
                <c:pt idx="680">
                  <c:v>193</c:v>
                </c:pt>
                <c:pt idx="681">
                  <c:v>193</c:v>
                </c:pt>
                <c:pt idx="682">
                  <c:v>194</c:v>
                </c:pt>
                <c:pt idx="683">
                  <c:v>194</c:v>
                </c:pt>
                <c:pt idx="684">
                  <c:v>194</c:v>
                </c:pt>
                <c:pt idx="685">
                  <c:v>195</c:v>
                </c:pt>
                <c:pt idx="686">
                  <c:v>195</c:v>
                </c:pt>
                <c:pt idx="687">
                  <c:v>196</c:v>
                </c:pt>
                <c:pt idx="688">
                  <c:v>196</c:v>
                </c:pt>
                <c:pt idx="689">
                  <c:v>196</c:v>
                </c:pt>
                <c:pt idx="690">
                  <c:v>197</c:v>
                </c:pt>
                <c:pt idx="691">
                  <c:v>197</c:v>
                </c:pt>
                <c:pt idx="692">
                  <c:v>198</c:v>
                </c:pt>
                <c:pt idx="693">
                  <c:v>198</c:v>
                </c:pt>
                <c:pt idx="694">
                  <c:v>198</c:v>
                </c:pt>
                <c:pt idx="695">
                  <c:v>199</c:v>
                </c:pt>
                <c:pt idx="696">
                  <c:v>199</c:v>
                </c:pt>
                <c:pt idx="697">
                  <c:v>199</c:v>
                </c:pt>
                <c:pt idx="698">
                  <c:v>200</c:v>
                </c:pt>
                <c:pt idx="699">
                  <c:v>200</c:v>
                </c:pt>
                <c:pt idx="700">
                  <c:v>201</c:v>
                </c:pt>
                <c:pt idx="701">
                  <c:v>201</c:v>
                </c:pt>
                <c:pt idx="702">
                  <c:v>201</c:v>
                </c:pt>
                <c:pt idx="703">
                  <c:v>202</c:v>
                </c:pt>
                <c:pt idx="704">
                  <c:v>202</c:v>
                </c:pt>
                <c:pt idx="705">
                  <c:v>202</c:v>
                </c:pt>
                <c:pt idx="706">
                  <c:v>203</c:v>
                </c:pt>
                <c:pt idx="707">
                  <c:v>203</c:v>
                </c:pt>
                <c:pt idx="708">
                  <c:v>204</c:v>
                </c:pt>
                <c:pt idx="709">
                  <c:v>204</c:v>
                </c:pt>
                <c:pt idx="710">
                  <c:v>204</c:v>
                </c:pt>
                <c:pt idx="711">
                  <c:v>205</c:v>
                </c:pt>
                <c:pt idx="712">
                  <c:v>205</c:v>
                </c:pt>
                <c:pt idx="713">
                  <c:v>205</c:v>
                </c:pt>
                <c:pt idx="714">
                  <c:v>205</c:v>
                </c:pt>
                <c:pt idx="715">
                  <c:v>206</c:v>
                </c:pt>
                <c:pt idx="716">
                  <c:v>206</c:v>
                </c:pt>
                <c:pt idx="717">
                  <c:v>206</c:v>
                </c:pt>
                <c:pt idx="718">
                  <c:v>206</c:v>
                </c:pt>
                <c:pt idx="719">
                  <c:v>207</c:v>
                </c:pt>
                <c:pt idx="720">
                  <c:v>207</c:v>
                </c:pt>
                <c:pt idx="721">
                  <c:v>207</c:v>
                </c:pt>
                <c:pt idx="722">
                  <c:v>208</c:v>
                </c:pt>
                <c:pt idx="723">
                  <c:v>208</c:v>
                </c:pt>
                <c:pt idx="724">
                  <c:v>208</c:v>
                </c:pt>
                <c:pt idx="725">
                  <c:v>209</c:v>
                </c:pt>
                <c:pt idx="726">
                  <c:v>209</c:v>
                </c:pt>
                <c:pt idx="727">
                  <c:v>209</c:v>
                </c:pt>
                <c:pt idx="728">
                  <c:v>209</c:v>
                </c:pt>
                <c:pt idx="729">
                  <c:v>210</c:v>
                </c:pt>
                <c:pt idx="730">
                  <c:v>210</c:v>
                </c:pt>
                <c:pt idx="731">
                  <c:v>210</c:v>
                </c:pt>
                <c:pt idx="732">
                  <c:v>211</c:v>
                </c:pt>
                <c:pt idx="733">
                  <c:v>211</c:v>
                </c:pt>
                <c:pt idx="734">
                  <c:v>211</c:v>
                </c:pt>
                <c:pt idx="735">
                  <c:v>211</c:v>
                </c:pt>
                <c:pt idx="736">
                  <c:v>212</c:v>
                </c:pt>
                <c:pt idx="737">
                  <c:v>212</c:v>
                </c:pt>
                <c:pt idx="738">
                  <c:v>212</c:v>
                </c:pt>
                <c:pt idx="739">
                  <c:v>213</c:v>
                </c:pt>
                <c:pt idx="740">
                  <c:v>213</c:v>
                </c:pt>
                <c:pt idx="741">
                  <c:v>213</c:v>
                </c:pt>
                <c:pt idx="742">
                  <c:v>214</c:v>
                </c:pt>
                <c:pt idx="743">
                  <c:v>214</c:v>
                </c:pt>
                <c:pt idx="744">
                  <c:v>214</c:v>
                </c:pt>
                <c:pt idx="745">
                  <c:v>214</c:v>
                </c:pt>
                <c:pt idx="746">
                  <c:v>215</c:v>
                </c:pt>
                <c:pt idx="747">
                  <c:v>215</c:v>
                </c:pt>
                <c:pt idx="748">
                  <c:v>215</c:v>
                </c:pt>
                <c:pt idx="749">
                  <c:v>215</c:v>
                </c:pt>
                <c:pt idx="750">
                  <c:v>216</c:v>
                </c:pt>
                <c:pt idx="751">
                  <c:v>216</c:v>
                </c:pt>
                <c:pt idx="752">
                  <c:v>216</c:v>
                </c:pt>
                <c:pt idx="753">
                  <c:v>216</c:v>
                </c:pt>
                <c:pt idx="754">
                  <c:v>216</c:v>
                </c:pt>
                <c:pt idx="755">
                  <c:v>217</c:v>
                </c:pt>
                <c:pt idx="756">
                  <c:v>217</c:v>
                </c:pt>
                <c:pt idx="757">
                  <c:v>217</c:v>
                </c:pt>
                <c:pt idx="758">
                  <c:v>217</c:v>
                </c:pt>
                <c:pt idx="759">
                  <c:v>218</c:v>
                </c:pt>
                <c:pt idx="760">
                  <c:v>218</c:v>
                </c:pt>
                <c:pt idx="761">
                  <c:v>218</c:v>
                </c:pt>
                <c:pt idx="762">
                  <c:v>218</c:v>
                </c:pt>
                <c:pt idx="763">
                  <c:v>219</c:v>
                </c:pt>
                <c:pt idx="764">
                  <c:v>219</c:v>
                </c:pt>
                <c:pt idx="765">
                  <c:v>219</c:v>
                </c:pt>
                <c:pt idx="766">
                  <c:v>219</c:v>
                </c:pt>
                <c:pt idx="767">
                  <c:v>220</c:v>
                </c:pt>
                <c:pt idx="768">
                  <c:v>220</c:v>
                </c:pt>
                <c:pt idx="769">
                  <c:v>220</c:v>
                </c:pt>
                <c:pt idx="770">
                  <c:v>220</c:v>
                </c:pt>
                <c:pt idx="771">
                  <c:v>221</c:v>
                </c:pt>
                <c:pt idx="772">
                  <c:v>221</c:v>
                </c:pt>
                <c:pt idx="773">
                  <c:v>221</c:v>
                </c:pt>
                <c:pt idx="774">
                  <c:v>222</c:v>
                </c:pt>
                <c:pt idx="775">
                  <c:v>222</c:v>
                </c:pt>
                <c:pt idx="776">
                  <c:v>222</c:v>
                </c:pt>
                <c:pt idx="777">
                  <c:v>223</c:v>
                </c:pt>
                <c:pt idx="778">
                  <c:v>223</c:v>
                </c:pt>
                <c:pt idx="779">
                  <c:v>223</c:v>
                </c:pt>
                <c:pt idx="780">
                  <c:v>223</c:v>
                </c:pt>
                <c:pt idx="781">
                  <c:v>224</c:v>
                </c:pt>
                <c:pt idx="782">
                  <c:v>224</c:v>
                </c:pt>
                <c:pt idx="783">
                  <c:v>225</c:v>
                </c:pt>
                <c:pt idx="784">
                  <c:v>225</c:v>
                </c:pt>
                <c:pt idx="785">
                  <c:v>225</c:v>
                </c:pt>
                <c:pt idx="786">
                  <c:v>226</c:v>
                </c:pt>
                <c:pt idx="787">
                  <c:v>226</c:v>
                </c:pt>
                <c:pt idx="788">
                  <c:v>226</c:v>
                </c:pt>
                <c:pt idx="789">
                  <c:v>227</c:v>
                </c:pt>
                <c:pt idx="790">
                  <c:v>227</c:v>
                </c:pt>
                <c:pt idx="791">
                  <c:v>227</c:v>
                </c:pt>
                <c:pt idx="792">
                  <c:v>228</c:v>
                </c:pt>
                <c:pt idx="793">
                  <c:v>228</c:v>
                </c:pt>
                <c:pt idx="794">
                  <c:v>229</c:v>
                </c:pt>
                <c:pt idx="795">
                  <c:v>229</c:v>
                </c:pt>
                <c:pt idx="796">
                  <c:v>229</c:v>
                </c:pt>
                <c:pt idx="797">
                  <c:v>230</c:v>
                </c:pt>
                <c:pt idx="798">
                  <c:v>230</c:v>
                </c:pt>
                <c:pt idx="799">
                  <c:v>230</c:v>
                </c:pt>
                <c:pt idx="800">
                  <c:v>231</c:v>
                </c:pt>
                <c:pt idx="801">
                  <c:v>231</c:v>
                </c:pt>
                <c:pt idx="802">
                  <c:v>231</c:v>
                </c:pt>
                <c:pt idx="803">
                  <c:v>231</c:v>
                </c:pt>
                <c:pt idx="804">
                  <c:v>232</c:v>
                </c:pt>
                <c:pt idx="805">
                  <c:v>232</c:v>
                </c:pt>
                <c:pt idx="806">
                  <c:v>232</c:v>
                </c:pt>
                <c:pt idx="807">
                  <c:v>233</c:v>
                </c:pt>
                <c:pt idx="808">
                  <c:v>233</c:v>
                </c:pt>
                <c:pt idx="809">
                  <c:v>233</c:v>
                </c:pt>
                <c:pt idx="810">
                  <c:v>234</c:v>
                </c:pt>
                <c:pt idx="811">
                  <c:v>234</c:v>
                </c:pt>
                <c:pt idx="812">
                  <c:v>234</c:v>
                </c:pt>
                <c:pt idx="813">
                  <c:v>235</c:v>
                </c:pt>
                <c:pt idx="814">
                  <c:v>235</c:v>
                </c:pt>
                <c:pt idx="815">
                  <c:v>235</c:v>
                </c:pt>
                <c:pt idx="816">
                  <c:v>235</c:v>
                </c:pt>
                <c:pt idx="817">
                  <c:v>236</c:v>
                </c:pt>
                <c:pt idx="818">
                  <c:v>236</c:v>
                </c:pt>
                <c:pt idx="819">
                  <c:v>237</c:v>
                </c:pt>
                <c:pt idx="820">
                  <c:v>237</c:v>
                </c:pt>
                <c:pt idx="821">
                  <c:v>237</c:v>
                </c:pt>
                <c:pt idx="822">
                  <c:v>238</c:v>
                </c:pt>
                <c:pt idx="823">
                  <c:v>238</c:v>
                </c:pt>
                <c:pt idx="824">
                  <c:v>238</c:v>
                </c:pt>
                <c:pt idx="825">
                  <c:v>238</c:v>
                </c:pt>
                <c:pt idx="826">
                  <c:v>239</c:v>
                </c:pt>
                <c:pt idx="827">
                  <c:v>239</c:v>
                </c:pt>
                <c:pt idx="828">
                  <c:v>239</c:v>
                </c:pt>
                <c:pt idx="829">
                  <c:v>240</c:v>
                </c:pt>
                <c:pt idx="830">
                  <c:v>240</c:v>
                </c:pt>
                <c:pt idx="831">
                  <c:v>240</c:v>
                </c:pt>
                <c:pt idx="832">
                  <c:v>241</c:v>
                </c:pt>
                <c:pt idx="833">
                  <c:v>241</c:v>
                </c:pt>
                <c:pt idx="834">
                  <c:v>241</c:v>
                </c:pt>
                <c:pt idx="835">
                  <c:v>242</c:v>
                </c:pt>
                <c:pt idx="836">
                  <c:v>242</c:v>
                </c:pt>
                <c:pt idx="837">
                  <c:v>242</c:v>
                </c:pt>
                <c:pt idx="838">
                  <c:v>242</c:v>
                </c:pt>
                <c:pt idx="839">
                  <c:v>243</c:v>
                </c:pt>
                <c:pt idx="840">
                  <c:v>243</c:v>
                </c:pt>
                <c:pt idx="841">
                  <c:v>243</c:v>
                </c:pt>
                <c:pt idx="842">
                  <c:v>243</c:v>
                </c:pt>
                <c:pt idx="843">
                  <c:v>244</c:v>
                </c:pt>
                <c:pt idx="844">
                  <c:v>244</c:v>
                </c:pt>
                <c:pt idx="845">
                  <c:v>244</c:v>
                </c:pt>
                <c:pt idx="846">
                  <c:v>245</c:v>
                </c:pt>
                <c:pt idx="847">
                  <c:v>245</c:v>
                </c:pt>
                <c:pt idx="848">
                  <c:v>245</c:v>
                </c:pt>
                <c:pt idx="849">
                  <c:v>246</c:v>
                </c:pt>
                <c:pt idx="850">
                  <c:v>246</c:v>
                </c:pt>
                <c:pt idx="851">
                  <c:v>246</c:v>
                </c:pt>
                <c:pt idx="852">
                  <c:v>247</c:v>
                </c:pt>
                <c:pt idx="853">
                  <c:v>247</c:v>
                </c:pt>
                <c:pt idx="854">
                  <c:v>248</c:v>
                </c:pt>
                <c:pt idx="855">
                  <c:v>248</c:v>
                </c:pt>
                <c:pt idx="856">
                  <c:v>248</c:v>
                </c:pt>
                <c:pt idx="857">
                  <c:v>249</c:v>
                </c:pt>
                <c:pt idx="858">
                  <c:v>249</c:v>
                </c:pt>
                <c:pt idx="859">
                  <c:v>249</c:v>
                </c:pt>
                <c:pt idx="860">
                  <c:v>249</c:v>
                </c:pt>
                <c:pt idx="861">
                  <c:v>250</c:v>
                </c:pt>
                <c:pt idx="862">
                  <c:v>250</c:v>
                </c:pt>
                <c:pt idx="863">
                  <c:v>250</c:v>
                </c:pt>
                <c:pt idx="864">
                  <c:v>251</c:v>
                </c:pt>
                <c:pt idx="865">
                  <c:v>251</c:v>
                </c:pt>
                <c:pt idx="866">
                  <c:v>251</c:v>
                </c:pt>
                <c:pt idx="867">
                  <c:v>252</c:v>
                </c:pt>
                <c:pt idx="868">
                  <c:v>252</c:v>
                </c:pt>
                <c:pt idx="869">
                  <c:v>252</c:v>
                </c:pt>
                <c:pt idx="870">
                  <c:v>252</c:v>
                </c:pt>
                <c:pt idx="871">
                  <c:v>253</c:v>
                </c:pt>
                <c:pt idx="872">
                  <c:v>253</c:v>
                </c:pt>
                <c:pt idx="873">
                  <c:v>253</c:v>
                </c:pt>
                <c:pt idx="874">
                  <c:v>254</c:v>
                </c:pt>
                <c:pt idx="875">
                  <c:v>254</c:v>
                </c:pt>
                <c:pt idx="876">
                  <c:v>254</c:v>
                </c:pt>
                <c:pt idx="877">
                  <c:v>255</c:v>
                </c:pt>
                <c:pt idx="878">
                  <c:v>255</c:v>
                </c:pt>
                <c:pt idx="879">
                  <c:v>255</c:v>
                </c:pt>
                <c:pt idx="880">
                  <c:v>255</c:v>
                </c:pt>
                <c:pt idx="881">
                  <c:v>256</c:v>
                </c:pt>
                <c:pt idx="882">
                  <c:v>256</c:v>
                </c:pt>
                <c:pt idx="883">
                  <c:v>256</c:v>
                </c:pt>
                <c:pt idx="884">
                  <c:v>257</c:v>
                </c:pt>
                <c:pt idx="885">
                  <c:v>257</c:v>
                </c:pt>
                <c:pt idx="886">
                  <c:v>257</c:v>
                </c:pt>
                <c:pt idx="887">
                  <c:v>258</c:v>
                </c:pt>
                <c:pt idx="888">
                  <c:v>258</c:v>
                </c:pt>
                <c:pt idx="889">
                  <c:v>258</c:v>
                </c:pt>
                <c:pt idx="890">
                  <c:v>258</c:v>
                </c:pt>
                <c:pt idx="891">
                  <c:v>259</c:v>
                </c:pt>
                <c:pt idx="892">
                  <c:v>259</c:v>
                </c:pt>
                <c:pt idx="893">
                  <c:v>259</c:v>
                </c:pt>
                <c:pt idx="894">
                  <c:v>260</c:v>
                </c:pt>
                <c:pt idx="895">
                  <c:v>260</c:v>
                </c:pt>
                <c:pt idx="896">
                  <c:v>260</c:v>
                </c:pt>
                <c:pt idx="897">
                  <c:v>260</c:v>
                </c:pt>
                <c:pt idx="898">
                  <c:v>261</c:v>
                </c:pt>
                <c:pt idx="899">
                  <c:v>261</c:v>
                </c:pt>
                <c:pt idx="900">
                  <c:v>261</c:v>
                </c:pt>
                <c:pt idx="901">
                  <c:v>262</c:v>
                </c:pt>
                <c:pt idx="902">
                  <c:v>262</c:v>
                </c:pt>
                <c:pt idx="903">
                  <c:v>262</c:v>
                </c:pt>
                <c:pt idx="904">
                  <c:v>263</c:v>
                </c:pt>
                <c:pt idx="905">
                  <c:v>263</c:v>
                </c:pt>
                <c:pt idx="906">
                  <c:v>263</c:v>
                </c:pt>
                <c:pt idx="907">
                  <c:v>264</c:v>
                </c:pt>
                <c:pt idx="908">
                  <c:v>264</c:v>
                </c:pt>
                <c:pt idx="909">
                  <c:v>264</c:v>
                </c:pt>
                <c:pt idx="910">
                  <c:v>265</c:v>
                </c:pt>
                <c:pt idx="911">
                  <c:v>265</c:v>
                </c:pt>
                <c:pt idx="912">
                  <c:v>265</c:v>
                </c:pt>
                <c:pt idx="913">
                  <c:v>266</c:v>
                </c:pt>
                <c:pt idx="914">
                  <c:v>266</c:v>
                </c:pt>
                <c:pt idx="915">
                  <c:v>266</c:v>
                </c:pt>
                <c:pt idx="916">
                  <c:v>266</c:v>
                </c:pt>
                <c:pt idx="917">
                  <c:v>267</c:v>
                </c:pt>
                <c:pt idx="918">
                  <c:v>267</c:v>
                </c:pt>
                <c:pt idx="919">
                  <c:v>267</c:v>
                </c:pt>
                <c:pt idx="920">
                  <c:v>268</c:v>
                </c:pt>
                <c:pt idx="921">
                  <c:v>268</c:v>
                </c:pt>
                <c:pt idx="922">
                  <c:v>268</c:v>
                </c:pt>
                <c:pt idx="923">
                  <c:v>268</c:v>
                </c:pt>
                <c:pt idx="924">
                  <c:v>269</c:v>
                </c:pt>
                <c:pt idx="925">
                  <c:v>269</c:v>
                </c:pt>
                <c:pt idx="926">
                  <c:v>269</c:v>
                </c:pt>
                <c:pt idx="927">
                  <c:v>269</c:v>
                </c:pt>
                <c:pt idx="928">
                  <c:v>270</c:v>
                </c:pt>
                <c:pt idx="929">
                  <c:v>270</c:v>
                </c:pt>
                <c:pt idx="930">
                  <c:v>270</c:v>
                </c:pt>
                <c:pt idx="931">
                  <c:v>271</c:v>
                </c:pt>
                <c:pt idx="932">
                  <c:v>271</c:v>
                </c:pt>
                <c:pt idx="933">
                  <c:v>271</c:v>
                </c:pt>
                <c:pt idx="934">
                  <c:v>272</c:v>
                </c:pt>
                <c:pt idx="935">
                  <c:v>272</c:v>
                </c:pt>
                <c:pt idx="936">
                  <c:v>272</c:v>
                </c:pt>
                <c:pt idx="937">
                  <c:v>273</c:v>
                </c:pt>
                <c:pt idx="938">
                  <c:v>273</c:v>
                </c:pt>
                <c:pt idx="939">
                  <c:v>273</c:v>
                </c:pt>
                <c:pt idx="940">
                  <c:v>273</c:v>
                </c:pt>
                <c:pt idx="941">
                  <c:v>274</c:v>
                </c:pt>
                <c:pt idx="942">
                  <c:v>274</c:v>
                </c:pt>
                <c:pt idx="943">
                  <c:v>274</c:v>
                </c:pt>
                <c:pt idx="944">
                  <c:v>275</c:v>
                </c:pt>
                <c:pt idx="945">
                  <c:v>275</c:v>
                </c:pt>
                <c:pt idx="946">
                  <c:v>275</c:v>
                </c:pt>
                <c:pt idx="947">
                  <c:v>276</c:v>
                </c:pt>
                <c:pt idx="948">
                  <c:v>276</c:v>
                </c:pt>
                <c:pt idx="949">
                  <c:v>276</c:v>
                </c:pt>
                <c:pt idx="950">
                  <c:v>277</c:v>
                </c:pt>
                <c:pt idx="951">
                  <c:v>277</c:v>
                </c:pt>
                <c:pt idx="952">
                  <c:v>277</c:v>
                </c:pt>
                <c:pt idx="953">
                  <c:v>278</c:v>
                </c:pt>
                <c:pt idx="954">
                  <c:v>278</c:v>
                </c:pt>
                <c:pt idx="955">
                  <c:v>278</c:v>
                </c:pt>
                <c:pt idx="956">
                  <c:v>278</c:v>
                </c:pt>
                <c:pt idx="957">
                  <c:v>279</c:v>
                </c:pt>
                <c:pt idx="958">
                  <c:v>279</c:v>
                </c:pt>
                <c:pt idx="959">
                  <c:v>279</c:v>
                </c:pt>
                <c:pt idx="960">
                  <c:v>280</c:v>
                </c:pt>
                <c:pt idx="961">
                  <c:v>280</c:v>
                </c:pt>
                <c:pt idx="962">
                  <c:v>280</c:v>
                </c:pt>
                <c:pt idx="963">
                  <c:v>281</c:v>
                </c:pt>
                <c:pt idx="964">
                  <c:v>281</c:v>
                </c:pt>
                <c:pt idx="965">
                  <c:v>281</c:v>
                </c:pt>
                <c:pt idx="966">
                  <c:v>282</c:v>
                </c:pt>
                <c:pt idx="967">
                  <c:v>282</c:v>
                </c:pt>
                <c:pt idx="968">
                  <c:v>282</c:v>
                </c:pt>
                <c:pt idx="969">
                  <c:v>282</c:v>
                </c:pt>
                <c:pt idx="970">
                  <c:v>283</c:v>
                </c:pt>
                <c:pt idx="971">
                  <c:v>283</c:v>
                </c:pt>
                <c:pt idx="972">
                  <c:v>283</c:v>
                </c:pt>
                <c:pt idx="973">
                  <c:v>284</c:v>
                </c:pt>
                <c:pt idx="974">
                  <c:v>284</c:v>
                </c:pt>
                <c:pt idx="975">
                  <c:v>284</c:v>
                </c:pt>
                <c:pt idx="976">
                  <c:v>284</c:v>
                </c:pt>
                <c:pt idx="977">
                  <c:v>285</c:v>
                </c:pt>
                <c:pt idx="978">
                  <c:v>285</c:v>
                </c:pt>
                <c:pt idx="979">
                  <c:v>285</c:v>
                </c:pt>
                <c:pt idx="980">
                  <c:v>286</c:v>
                </c:pt>
                <c:pt idx="981">
                  <c:v>286</c:v>
                </c:pt>
                <c:pt idx="982">
                  <c:v>286</c:v>
                </c:pt>
                <c:pt idx="983">
                  <c:v>287</c:v>
                </c:pt>
                <c:pt idx="984">
                  <c:v>287</c:v>
                </c:pt>
                <c:pt idx="985">
                  <c:v>287</c:v>
                </c:pt>
                <c:pt idx="986">
                  <c:v>288</c:v>
                </c:pt>
                <c:pt idx="987">
                  <c:v>288</c:v>
                </c:pt>
                <c:pt idx="988">
                  <c:v>288</c:v>
                </c:pt>
                <c:pt idx="989">
                  <c:v>289</c:v>
                </c:pt>
                <c:pt idx="990">
                  <c:v>289</c:v>
                </c:pt>
                <c:pt idx="991">
                  <c:v>289</c:v>
                </c:pt>
                <c:pt idx="992">
                  <c:v>290</c:v>
                </c:pt>
                <c:pt idx="993">
                  <c:v>290</c:v>
                </c:pt>
                <c:pt idx="994">
                  <c:v>290</c:v>
                </c:pt>
                <c:pt idx="995">
                  <c:v>291</c:v>
                </c:pt>
                <c:pt idx="996">
                  <c:v>291</c:v>
                </c:pt>
                <c:pt idx="997">
                  <c:v>291</c:v>
                </c:pt>
                <c:pt idx="998">
                  <c:v>292</c:v>
                </c:pt>
                <c:pt idx="999">
                  <c:v>292</c:v>
                </c:pt>
                <c:pt idx="1000">
                  <c:v>292</c:v>
                </c:pt>
                <c:pt idx="1001">
                  <c:v>293</c:v>
                </c:pt>
                <c:pt idx="1002">
                  <c:v>293</c:v>
                </c:pt>
                <c:pt idx="1003">
                  <c:v>293</c:v>
                </c:pt>
                <c:pt idx="1004">
                  <c:v>294</c:v>
                </c:pt>
                <c:pt idx="1005">
                  <c:v>294</c:v>
                </c:pt>
                <c:pt idx="1006">
                  <c:v>294</c:v>
                </c:pt>
                <c:pt idx="1007">
                  <c:v>295</c:v>
                </c:pt>
                <c:pt idx="1008">
                  <c:v>295</c:v>
                </c:pt>
                <c:pt idx="1009">
                  <c:v>295</c:v>
                </c:pt>
                <c:pt idx="1010">
                  <c:v>296</c:v>
                </c:pt>
                <c:pt idx="1011">
                  <c:v>296</c:v>
                </c:pt>
                <c:pt idx="1012">
                  <c:v>296</c:v>
                </c:pt>
                <c:pt idx="1013">
                  <c:v>297</c:v>
                </c:pt>
                <c:pt idx="1014">
                  <c:v>297</c:v>
                </c:pt>
                <c:pt idx="1015">
                  <c:v>297</c:v>
                </c:pt>
                <c:pt idx="1016">
                  <c:v>297</c:v>
                </c:pt>
                <c:pt idx="1017">
                  <c:v>298</c:v>
                </c:pt>
                <c:pt idx="1018">
                  <c:v>298</c:v>
                </c:pt>
                <c:pt idx="1019">
                  <c:v>299</c:v>
                </c:pt>
                <c:pt idx="1020">
                  <c:v>299</c:v>
                </c:pt>
                <c:pt idx="1021">
                  <c:v>299</c:v>
                </c:pt>
                <c:pt idx="1022">
                  <c:v>299</c:v>
                </c:pt>
                <c:pt idx="1023">
                  <c:v>300</c:v>
                </c:pt>
                <c:pt idx="1024">
                  <c:v>300</c:v>
                </c:pt>
                <c:pt idx="1025">
                  <c:v>300</c:v>
                </c:pt>
                <c:pt idx="1026">
                  <c:v>301</c:v>
                </c:pt>
                <c:pt idx="1027">
                  <c:v>301</c:v>
                </c:pt>
                <c:pt idx="1028">
                  <c:v>301</c:v>
                </c:pt>
                <c:pt idx="1029">
                  <c:v>302</c:v>
                </c:pt>
                <c:pt idx="1030">
                  <c:v>302</c:v>
                </c:pt>
                <c:pt idx="1031">
                  <c:v>302</c:v>
                </c:pt>
                <c:pt idx="1032">
                  <c:v>302</c:v>
                </c:pt>
                <c:pt idx="1033">
                  <c:v>303</c:v>
                </c:pt>
                <c:pt idx="1034">
                  <c:v>303</c:v>
                </c:pt>
                <c:pt idx="1035">
                  <c:v>303</c:v>
                </c:pt>
                <c:pt idx="1036">
                  <c:v>303</c:v>
                </c:pt>
                <c:pt idx="1037">
                  <c:v>304</c:v>
                </c:pt>
                <c:pt idx="1038">
                  <c:v>304</c:v>
                </c:pt>
                <c:pt idx="1039">
                  <c:v>304</c:v>
                </c:pt>
                <c:pt idx="1040">
                  <c:v>305</c:v>
                </c:pt>
                <c:pt idx="1041">
                  <c:v>305</c:v>
                </c:pt>
                <c:pt idx="1042">
                  <c:v>305</c:v>
                </c:pt>
                <c:pt idx="1043">
                  <c:v>306</c:v>
                </c:pt>
                <c:pt idx="1044">
                  <c:v>306</c:v>
                </c:pt>
                <c:pt idx="1045">
                  <c:v>306</c:v>
                </c:pt>
                <c:pt idx="1046">
                  <c:v>306</c:v>
                </c:pt>
                <c:pt idx="1047">
                  <c:v>307</c:v>
                </c:pt>
                <c:pt idx="1048">
                  <c:v>307</c:v>
                </c:pt>
                <c:pt idx="1049">
                  <c:v>307</c:v>
                </c:pt>
                <c:pt idx="1050">
                  <c:v>308</c:v>
                </c:pt>
                <c:pt idx="1051">
                  <c:v>308</c:v>
                </c:pt>
                <c:pt idx="1052">
                  <c:v>308</c:v>
                </c:pt>
                <c:pt idx="1053">
                  <c:v>309</c:v>
                </c:pt>
                <c:pt idx="1054">
                  <c:v>309</c:v>
                </c:pt>
                <c:pt idx="1055">
                  <c:v>309</c:v>
                </c:pt>
                <c:pt idx="1056">
                  <c:v>309</c:v>
                </c:pt>
                <c:pt idx="1057">
                  <c:v>310</c:v>
                </c:pt>
                <c:pt idx="1058">
                  <c:v>310</c:v>
                </c:pt>
                <c:pt idx="1059">
                  <c:v>310</c:v>
                </c:pt>
                <c:pt idx="1060">
                  <c:v>310</c:v>
                </c:pt>
                <c:pt idx="1061">
                  <c:v>311</c:v>
                </c:pt>
                <c:pt idx="1062">
                  <c:v>311</c:v>
                </c:pt>
                <c:pt idx="1063">
                  <c:v>311</c:v>
                </c:pt>
                <c:pt idx="1064">
                  <c:v>312</c:v>
                </c:pt>
                <c:pt idx="1065">
                  <c:v>312</c:v>
                </c:pt>
                <c:pt idx="1066">
                  <c:v>312</c:v>
                </c:pt>
                <c:pt idx="1067">
                  <c:v>312</c:v>
                </c:pt>
                <c:pt idx="1068">
                  <c:v>313</c:v>
                </c:pt>
                <c:pt idx="1069">
                  <c:v>313</c:v>
                </c:pt>
                <c:pt idx="1070">
                  <c:v>313</c:v>
                </c:pt>
                <c:pt idx="1071">
                  <c:v>314</c:v>
                </c:pt>
                <c:pt idx="1072">
                  <c:v>314</c:v>
                </c:pt>
                <c:pt idx="1073">
                  <c:v>314</c:v>
                </c:pt>
                <c:pt idx="1074">
                  <c:v>315</c:v>
                </c:pt>
                <c:pt idx="1075">
                  <c:v>315</c:v>
                </c:pt>
                <c:pt idx="1076">
                  <c:v>315</c:v>
                </c:pt>
                <c:pt idx="1077">
                  <c:v>316</c:v>
                </c:pt>
                <c:pt idx="1078">
                  <c:v>316</c:v>
                </c:pt>
                <c:pt idx="1079">
                  <c:v>316</c:v>
                </c:pt>
                <c:pt idx="1080">
                  <c:v>317</c:v>
                </c:pt>
                <c:pt idx="1081">
                  <c:v>317</c:v>
                </c:pt>
                <c:pt idx="1082">
                  <c:v>317</c:v>
                </c:pt>
                <c:pt idx="1083">
                  <c:v>318</c:v>
                </c:pt>
                <c:pt idx="1084">
                  <c:v>318</c:v>
                </c:pt>
                <c:pt idx="1085">
                  <c:v>318</c:v>
                </c:pt>
                <c:pt idx="1086">
                  <c:v>318</c:v>
                </c:pt>
                <c:pt idx="1087">
                  <c:v>319</c:v>
                </c:pt>
                <c:pt idx="1088">
                  <c:v>319</c:v>
                </c:pt>
                <c:pt idx="1089">
                  <c:v>319</c:v>
                </c:pt>
                <c:pt idx="1090">
                  <c:v>320</c:v>
                </c:pt>
                <c:pt idx="1091">
                  <c:v>320</c:v>
                </c:pt>
                <c:pt idx="1092">
                  <c:v>320</c:v>
                </c:pt>
                <c:pt idx="1093">
                  <c:v>320</c:v>
                </c:pt>
                <c:pt idx="1094">
                  <c:v>321</c:v>
                </c:pt>
                <c:pt idx="1095">
                  <c:v>321</c:v>
                </c:pt>
                <c:pt idx="1096">
                  <c:v>321</c:v>
                </c:pt>
                <c:pt idx="1097">
                  <c:v>322</c:v>
                </c:pt>
                <c:pt idx="1098">
                  <c:v>322</c:v>
                </c:pt>
                <c:pt idx="1099">
                  <c:v>322</c:v>
                </c:pt>
                <c:pt idx="1100">
                  <c:v>322</c:v>
                </c:pt>
                <c:pt idx="1101">
                  <c:v>323</c:v>
                </c:pt>
                <c:pt idx="1102">
                  <c:v>323</c:v>
                </c:pt>
                <c:pt idx="1103">
                  <c:v>323</c:v>
                </c:pt>
                <c:pt idx="1104">
                  <c:v>324</c:v>
                </c:pt>
                <c:pt idx="1105">
                  <c:v>324</c:v>
                </c:pt>
                <c:pt idx="1106">
                  <c:v>324</c:v>
                </c:pt>
                <c:pt idx="1107">
                  <c:v>325</c:v>
                </c:pt>
                <c:pt idx="1108">
                  <c:v>325</c:v>
                </c:pt>
                <c:pt idx="1109">
                  <c:v>325</c:v>
                </c:pt>
                <c:pt idx="1110">
                  <c:v>326</c:v>
                </c:pt>
                <c:pt idx="1111">
                  <c:v>326</c:v>
                </c:pt>
                <c:pt idx="1112">
                  <c:v>326</c:v>
                </c:pt>
                <c:pt idx="1113">
                  <c:v>327</c:v>
                </c:pt>
                <c:pt idx="1114">
                  <c:v>327</c:v>
                </c:pt>
                <c:pt idx="1115">
                  <c:v>327</c:v>
                </c:pt>
                <c:pt idx="1116">
                  <c:v>328</c:v>
                </c:pt>
                <c:pt idx="1117">
                  <c:v>328</c:v>
                </c:pt>
                <c:pt idx="1118">
                  <c:v>328</c:v>
                </c:pt>
                <c:pt idx="1119">
                  <c:v>329</c:v>
                </c:pt>
                <c:pt idx="1120">
                  <c:v>329</c:v>
                </c:pt>
                <c:pt idx="1121">
                  <c:v>329</c:v>
                </c:pt>
                <c:pt idx="1122">
                  <c:v>330</c:v>
                </c:pt>
                <c:pt idx="1123">
                  <c:v>330</c:v>
                </c:pt>
                <c:pt idx="1124">
                  <c:v>330</c:v>
                </c:pt>
                <c:pt idx="1125">
                  <c:v>331</c:v>
                </c:pt>
                <c:pt idx="1126">
                  <c:v>331</c:v>
                </c:pt>
                <c:pt idx="1127">
                  <c:v>331</c:v>
                </c:pt>
                <c:pt idx="1128">
                  <c:v>332</c:v>
                </c:pt>
                <c:pt idx="1129">
                  <c:v>332</c:v>
                </c:pt>
                <c:pt idx="1130">
                  <c:v>333</c:v>
                </c:pt>
                <c:pt idx="1131">
                  <c:v>333</c:v>
                </c:pt>
                <c:pt idx="1132">
                  <c:v>333</c:v>
                </c:pt>
                <c:pt idx="1133">
                  <c:v>333</c:v>
                </c:pt>
                <c:pt idx="1134">
                  <c:v>334</c:v>
                </c:pt>
                <c:pt idx="1135">
                  <c:v>334</c:v>
                </c:pt>
                <c:pt idx="1136">
                  <c:v>334</c:v>
                </c:pt>
                <c:pt idx="1137">
                  <c:v>335</c:v>
                </c:pt>
                <c:pt idx="1138">
                  <c:v>335</c:v>
                </c:pt>
                <c:pt idx="1139">
                  <c:v>335</c:v>
                </c:pt>
                <c:pt idx="1140">
                  <c:v>335</c:v>
                </c:pt>
                <c:pt idx="1141">
                  <c:v>336</c:v>
                </c:pt>
                <c:pt idx="1142">
                  <c:v>336</c:v>
                </c:pt>
                <c:pt idx="1143">
                  <c:v>336</c:v>
                </c:pt>
                <c:pt idx="1144">
                  <c:v>337</c:v>
                </c:pt>
                <c:pt idx="1145">
                  <c:v>337</c:v>
                </c:pt>
                <c:pt idx="1146">
                  <c:v>337</c:v>
                </c:pt>
                <c:pt idx="1147">
                  <c:v>338</c:v>
                </c:pt>
                <c:pt idx="1148">
                  <c:v>338</c:v>
                </c:pt>
                <c:pt idx="1149">
                  <c:v>338</c:v>
                </c:pt>
                <c:pt idx="1150">
                  <c:v>339</c:v>
                </c:pt>
                <c:pt idx="1151">
                  <c:v>339</c:v>
                </c:pt>
                <c:pt idx="1152">
                  <c:v>339</c:v>
                </c:pt>
                <c:pt idx="1153">
                  <c:v>340</c:v>
                </c:pt>
                <c:pt idx="1154">
                  <c:v>340</c:v>
                </c:pt>
                <c:pt idx="1155">
                  <c:v>340</c:v>
                </c:pt>
                <c:pt idx="1156">
                  <c:v>341</c:v>
                </c:pt>
                <c:pt idx="1157">
                  <c:v>341</c:v>
                </c:pt>
                <c:pt idx="1158">
                  <c:v>341</c:v>
                </c:pt>
                <c:pt idx="1159">
                  <c:v>342</c:v>
                </c:pt>
                <c:pt idx="1160">
                  <c:v>342</c:v>
                </c:pt>
                <c:pt idx="1161">
                  <c:v>342</c:v>
                </c:pt>
                <c:pt idx="1162">
                  <c:v>343</c:v>
                </c:pt>
                <c:pt idx="1163">
                  <c:v>343</c:v>
                </c:pt>
                <c:pt idx="1164">
                  <c:v>343</c:v>
                </c:pt>
                <c:pt idx="1165">
                  <c:v>343</c:v>
                </c:pt>
                <c:pt idx="1166">
                  <c:v>344</c:v>
                </c:pt>
                <c:pt idx="1167">
                  <c:v>344</c:v>
                </c:pt>
                <c:pt idx="1168">
                  <c:v>344</c:v>
                </c:pt>
                <c:pt idx="1169">
                  <c:v>345</c:v>
                </c:pt>
                <c:pt idx="1170">
                  <c:v>345</c:v>
                </c:pt>
                <c:pt idx="1171">
                  <c:v>345</c:v>
                </c:pt>
                <c:pt idx="1172">
                  <c:v>345</c:v>
                </c:pt>
                <c:pt idx="1173">
                  <c:v>346</c:v>
                </c:pt>
                <c:pt idx="1174">
                  <c:v>346</c:v>
                </c:pt>
                <c:pt idx="1175">
                  <c:v>346</c:v>
                </c:pt>
                <c:pt idx="1176">
                  <c:v>347</c:v>
                </c:pt>
                <c:pt idx="1177">
                  <c:v>347</c:v>
                </c:pt>
                <c:pt idx="1178">
                  <c:v>347</c:v>
                </c:pt>
                <c:pt idx="1179">
                  <c:v>347</c:v>
                </c:pt>
                <c:pt idx="1180">
                  <c:v>348</c:v>
                </c:pt>
                <c:pt idx="1181">
                  <c:v>348</c:v>
                </c:pt>
                <c:pt idx="1182">
                  <c:v>348</c:v>
                </c:pt>
                <c:pt idx="1183">
                  <c:v>348</c:v>
                </c:pt>
                <c:pt idx="1184">
                  <c:v>349</c:v>
                </c:pt>
                <c:pt idx="1185">
                  <c:v>349</c:v>
                </c:pt>
                <c:pt idx="1186">
                  <c:v>349</c:v>
                </c:pt>
                <c:pt idx="1187">
                  <c:v>350</c:v>
                </c:pt>
                <c:pt idx="1188">
                  <c:v>350</c:v>
                </c:pt>
                <c:pt idx="1189">
                  <c:v>350</c:v>
                </c:pt>
                <c:pt idx="1190">
                  <c:v>350</c:v>
                </c:pt>
                <c:pt idx="1191">
                  <c:v>351</c:v>
                </c:pt>
                <c:pt idx="1192">
                  <c:v>351</c:v>
                </c:pt>
                <c:pt idx="1193">
                  <c:v>351</c:v>
                </c:pt>
                <c:pt idx="1194">
                  <c:v>352</c:v>
                </c:pt>
                <c:pt idx="1195">
                  <c:v>352</c:v>
                </c:pt>
                <c:pt idx="1196">
                  <c:v>352</c:v>
                </c:pt>
                <c:pt idx="1197">
                  <c:v>353</c:v>
                </c:pt>
                <c:pt idx="1198">
                  <c:v>353</c:v>
                </c:pt>
                <c:pt idx="1199">
                  <c:v>353</c:v>
                </c:pt>
                <c:pt idx="1200">
                  <c:v>353</c:v>
                </c:pt>
                <c:pt idx="1201">
                  <c:v>354</c:v>
                </c:pt>
                <c:pt idx="1202">
                  <c:v>354</c:v>
                </c:pt>
                <c:pt idx="1203">
                  <c:v>354</c:v>
                </c:pt>
                <c:pt idx="1204">
                  <c:v>355</c:v>
                </c:pt>
                <c:pt idx="1205">
                  <c:v>355</c:v>
                </c:pt>
                <c:pt idx="1206">
                  <c:v>355</c:v>
                </c:pt>
                <c:pt idx="1207">
                  <c:v>355</c:v>
                </c:pt>
                <c:pt idx="1208">
                  <c:v>356</c:v>
                </c:pt>
                <c:pt idx="1209">
                  <c:v>356</c:v>
                </c:pt>
                <c:pt idx="1210">
                  <c:v>356</c:v>
                </c:pt>
                <c:pt idx="1211">
                  <c:v>357</c:v>
                </c:pt>
                <c:pt idx="1212">
                  <c:v>357</c:v>
                </c:pt>
                <c:pt idx="1213">
                  <c:v>357</c:v>
                </c:pt>
                <c:pt idx="1214">
                  <c:v>357</c:v>
                </c:pt>
                <c:pt idx="1215">
                  <c:v>358</c:v>
                </c:pt>
                <c:pt idx="1216">
                  <c:v>358</c:v>
                </c:pt>
                <c:pt idx="1217">
                  <c:v>358</c:v>
                </c:pt>
                <c:pt idx="1218">
                  <c:v>358</c:v>
                </c:pt>
                <c:pt idx="1219">
                  <c:v>359</c:v>
                </c:pt>
                <c:pt idx="1220">
                  <c:v>359</c:v>
                </c:pt>
                <c:pt idx="1221">
                  <c:v>359</c:v>
                </c:pt>
                <c:pt idx="1222">
                  <c:v>360</c:v>
                </c:pt>
                <c:pt idx="1223">
                  <c:v>360</c:v>
                </c:pt>
                <c:pt idx="1224">
                  <c:v>360</c:v>
                </c:pt>
                <c:pt idx="1225">
                  <c:v>360</c:v>
                </c:pt>
                <c:pt idx="1226">
                  <c:v>361</c:v>
                </c:pt>
                <c:pt idx="1227">
                  <c:v>361</c:v>
                </c:pt>
                <c:pt idx="1228">
                  <c:v>361</c:v>
                </c:pt>
                <c:pt idx="1229">
                  <c:v>362</c:v>
                </c:pt>
                <c:pt idx="1230">
                  <c:v>362</c:v>
                </c:pt>
                <c:pt idx="1231">
                  <c:v>362</c:v>
                </c:pt>
                <c:pt idx="1232">
                  <c:v>363</c:v>
                </c:pt>
                <c:pt idx="1233">
                  <c:v>363</c:v>
                </c:pt>
                <c:pt idx="1234">
                  <c:v>363</c:v>
                </c:pt>
                <c:pt idx="1235">
                  <c:v>364</c:v>
                </c:pt>
                <c:pt idx="1236">
                  <c:v>364</c:v>
                </c:pt>
                <c:pt idx="1237">
                  <c:v>364</c:v>
                </c:pt>
                <c:pt idx="1238">
                  <c:v>364</c:v>
                </c:pt>
                <c:pt idx="1239">
                  <c:v>365</c:v>
                </c:pt>
                <c:pt idx="1240">
                  <c:v>365</c:v>
                </c:pt>
                <c:pt idx="1241">
                  <c:v>365</c:v>
                </c:pt>
                <c:pt idx="1242">
                  <c:v>366</c:v>
                </c:pt>
                <c:pt idx="1243">
                  <c:v>366</c:v>
                </c:pt>
                <c:pt idx="1244">
                  <c:v>366</c:v>
                </c:pt>
                <c:pt idx="1245">
                  <c:v>367</c:v>
                </c:pt>
                <c:pt idx="1246">
                  <c:v>367</c:v>
                </c:pt>
                <c:pt idx="1247">
                  <c:v>367</c:v>
                </c:pt>
                <c:pt idx="1248">
                  <c:v>368</c:v>
                </c:pt>
                <c:pt idx="1249">
                  <c:v>368</c:v>
                </c:pt>
                <c:pt idx="1250">
                  <c:v>368</c:v>
                </c:pt>
                <c:pt idx="1251">
                  <c:v>369</c:v>
                </c:pt>
                <c:pt idx="1252">
                  <c:v>369</c:v>
                </c:pt>
                <c:pt idx="1253">
                  <c:v>369</c:v>
                </c:pt>
                <c:pt idx="1254">
                  <c:v>369</c:v>
                </c:pt>
                <c:pt idx="1255">
                  <c:v>370</c:v>
                </c:pt>
                <c:pt idx="1256">
                  <c:v>370</c:v>
                </c:pt>
                <c:pt idx="1257">
                  <c:v>370</c:v>
                </c:pt>
                <c:pt idx="1258">
                  <c:v>371</c:v>
                </c:pt>
                <c:pt idx="1259">
                  <c:v>371</c:v>
                </c:pt>
                <c:pt idx="1260">
                  <c:v>371</c:v>
                </c:pt>
                <c:pt idx="1261">
                  <c:v>371</c:v>
                </c:pt>
                <c:pt idx="1262">
                  <c:v>372</c:v>
                </c:pt>
                <c:pt idx="1263">
                  <c:v>372</c:v>
                </c:pt>
                <c:pt idx="1264">
                  <c:v>372</c:v>
                </c:pt>
                <c:pt idx="1265">
                  <c:v>372</c:v>
                </c:pt>
                <c:pt idx="1266">
                  <c:v>373</c:v>
                </c:pt>
                <c:pt idx="1267">
                  <c:v>373</c:v>
                </c:pt>
                <c:pt idx="1268">
                  <c:v>373</c:v>
                </c:pt>
                <c:pt idx="1269">
                  <c:v>373</c:v>
                </c:pt>
                <c:pt idx="1270">
                  <c:v>374</c:v>
                </c:pt>
                <c:pt idx="1271">
                  <c:v>374</c:v>
                </c:pt>
                <c:pt idx="1272">
                  <c:v>374</c:v>
                </c:pt>
                <c:pt idx="1273">
                  <c:v>374</c:v>
                </c:pt>
                <c:pt idx="1274">
                  <c:v>375</c:v>
                </c:pt>
                <c:pt idx="1275">
                  <c:v>375</c:v>
                </c:pt>
                <c:pt idx="1276">
                  <c:v>375</c:v>
                </c:pt>
                <c:pt idx="1277">
                  <c:v>375</c:v>
                </c:pt>
                <c:pt idx="1278">
                  <c:v>375</c:v>
                </c:pt>
                <c:pt idx="1279">
                  <c:v>376</c:v>
                </c:pt>
                <c:pt idx="1280">
                  <c:v>376</c:v>
                </c:pt>
                <c:pt idx="1281">
                  <c:v>376</c:v>
                </c:pt>
                <c:pt idx="1282">
                  <c:v>377</c:v>
                </c:pt>
                <c:pt idx="1283">
                  <c:v>377</c:v>
                </c:pt>
                <c:pt idx="1284">
                  <c:v>377</c:v>
                </c:pt>
                <c:pt idx="1285">
                  <c:v>377</c:v>
                </c:pt>
                <c:pt idx="1286">
                  <c:v>377</c:v>
                </c:pt>
                <c:pt idx="1287">
                  <c:v>378</c:v>
                </c:pt>
                <c:pt idx="1288">
                  <c:v>378</c:v>
                </c:pt>
                <c:pt idx="1289">
                  <c:v>378</c:v>
                </c:pt>
                <c:pt idx="1290">
                  <c:v>378</c:v>
                </c:pt>
                <c:pt idx="1291">
                  <c:v>379</c:v>
                </c:pt>
                <c:pt idx="1292">
                  <c:v>379</c:v>
                </c:pt>
                <c:pt idx="1293">
                  <c:v>379</c:v>
                </c:pt>
                <c:pt idx="1294">
                  <c:v>379</c:v>
                </c:pt>
                <c:pt idx="1295">
                  <c:v>379</c:v>
                </c:pt>
                <c:pt idx="1296">
                  <c:v>380</c:v>
                </c:pt>
                <c:pt idx="1297">
                  <c:v>380</c:v>
                </c:pt>
                <c:pt idx="1298">
                  <c:v>380</c:v>
                </c:pt>
                <c:pt idx="1299">
                  <c:v>380</c:v>
                </c:pt>
                <c:pt idx="1300">
                  <c:v>380</c:v>
                </c:pt>
                <c:pt idx="1301">
                  <c:v>381</c:v>
                </c:pt>
                <c:pt idx="1302">
                  <c:v>381</c:v>
                </c:pt>
                <c:pt idx="1303">
                  <c:v>381</c:v>
                </c:pt>
                <c:pt idx="1304">
                  <c:v>381</c:v>
                </c:pt>
                <c:pt idx="1305">
                  <c:v>382</c:v>
                </c:pt>
                <c:pt idx="1306">
                  <c:v>382</c:v>
                </c:pt>
                <c:pt idx="1307">
                  <c:v>382</c:v>
                </c:pt>
                <c:pt idx="1308">
                  <c:v>382</c:v>
                </c:pt>
                <c:pt idx="1309">
                  <c:v>383</c:v>
                </c:pt>
                <c:pt idx="1310">
                  <c:v>383</c:v>
                </c:pt>
                <c:pt idx="1311">
                  <c:v>383</c:v>
                </c:pt>
                <c:pt idx="1312">
                  <c:v>383</c:v>
                </c:pt>
                <c:pt idx="1313">
                  <c:v>384</c:v>
                </c:pt>
                <c:pt idx="1314">
                  <c:v>384</c:v>
                </c:pt>
                <c:pt idx="1315">
                  <c:v>384</c:v>
                </c:pt>
                <c:pt idx="1316">
                  <c:v>384</c:v>
                </c:pt>
                <c:pt idx="1317">
                  <c:v>385</c:v>
                </c:pt>
                <c:pt idx="1318">
                  <c:v>385</c:v>
                </c:pt>
                <c:pt idx="1319">
                  <c:v>385</c:v>
                </c:pt>
                <c:pt idx="1320">
                  <c:v>385</c:v>
                </c:pt>
                <c:pt idx="1321">
                  <c:v>385</c:v>
                </c:pt>
                <c:pt idx="1322">
                  <c:v>386</c:v>
                </c:pt>
                <c:pt idx="1323">
                  <c:v>386</c:v>
                </c:pt>
                <c:pt idx="1324">
                  <c:v>386</c:v>
                </c:pt>
                <c:pt idx="1325">
                  <c:v>386</c:v>
                </c:pt>
                <c:pt idx="1326">
                  <c:v>387</c:v>
                </c:pt>
                <c:pt idx="1327">
                  <c:v>387</c:v>
                </c:pt>
                <c:pt idx="1328">
                  <c:v>387</c:v>
                </c:pt>
                <c:pt idx="1329">
                  <c:v>387</c:v>
                </c:pt>
                <c:pt idx="1330">
                  <c:v>387</c:v>
                </c:pt>
                <c:pt idx="1331">
                  <c:v>388</c:v>
                </c:pt>
                <c:pt idx="1332">
                  <c:v>388</c:v>
                </c:pt>
                <c:pt idx="1333">
                  <c:v>388</c:v>
                </c:pt>
                <c:pt idx="1334">
                  <c:v>388</c:v>
                </c:pt>
                <c:pt idx="1335">
                  <c:v>389</c:v>
                </c:pt>
                <c:pt idx="1336">
                  <c:v>389</c:v>
                </c:pt>
                <c:pt idx="1337">
                  <c:v>389</c:v>
                </c:pt>
                <c:pt idx="1338">
                  <c:v>389</c:v>
                </c:pt>
                <c:pt idx="1339">
                  <c:v>390</c:v>
                </c:pt>
                <c:pt idx="1340">
                  <c:v>390</c:v>
                </c:pt>
                <c:pt idx="1341">
                  <c:v>390</c:v>
                </c:pt>
                <c:pt idx="1342">
                  <c:v>390</c:v>
                </c:pt>
                <c:pt idx="1343">
                  <c:v>391</c:v>
                </c:pt>
                <c:pt idx="1344">
                  <c:v>391</c:v>
                </c:pt>
                <c:pt idx="1345">
                  <c:v>391</c:v>
                </c:pt>
                <c:pt idx="1346">
                  <c:v>391</c:v>
                </c:pt>
                <c:pt idx="1347">
                  <c:v>391</c:v>
                </c:pt>
                <c:pt idx="1348">
                  <c:v>392</c:v>
                </c:pt>
                <c:pt idx="1349">
                  <c:v>392</c:v>
                </c:pt>
                <c:pt idx="1350">
                  <c:v>392</c:v>
                </c:pt>
                <c:pt idx="1351">
                  <c:v>392</c:v>
                </c:pt>
                <c:pt idx="1352">
                  <c:v>393</c:v>
                </c:pt>
                <c:pt idx="1353">
                  <c:v>393</c:v>
                </c:pt>
                <c:pt idx="1354">
                  <c:v>393</c:v>
                </c:pt>
                <c:pt idx="1355">
                  <c:v>393</c:v>
                </c:pt>
                <c:pt idx="1356">
                  <c:v>393</c:v>
                </c:pt>
                <c:pt idx="1357">
                  <c:v>394</c:v>
                </c:pt>
                <c:pt idx="1358">
                  <c:v>394</c:v>
                </c:pt>
                <c:pt idx="1359">
                  <c:v>394</c:v>
                </c:pt>
                <c:pt idx="1360">
                  <c:v>394</c:v>
                </c:pt>
                <c:pt idx="1361">
                  <c:v>394</c:v>
                </c:pt>
                <c:pt idx="1362">
                  <c:v>395</c:v>
                </c:pt>
                <c:pt idx="1363">
                  <c:v>395</c:v>
                </c:pt>
                <c:pt idx="1364">
                  <c:v>395</c:v>
                </c:pt>
                <c:pt idx="1365">
                  <c:v>395</c:v>
                </c:pt>
                <c:pt idx="1366">
                  <c:v>395</c:v>
                </c:pt>
                <c:pt idx="1367">
                  <c:v>395</c:v>
                </c:pt>
                <c:pt idx="1368">
                  <c:v>396</c:v>
                </c:pt>
                <c:pt idx="1369">
                  <c:v>396</c:v>
                </c:pt>
                <c:pt idx="1370">
                  <c:v>396</c:v>
                </c:pt>
                <c:pt idx="1371">
                  <c:v>396</c:v>
                </c:pt>
                <c:pt idx="1372">
                  <c:v>396</c:v>
                </c:pt>
                <c:pt idx="1373">
                  <c:v>397</c:v>
                </c:pt>
                <c:pt idx="1374">
                  <c:v>397</c:v>
                </c:pt>
                <c:pt idx="1375">
                  <c:v>397</c:v>
                </c:pt>
                <c:pt idx="1376">
                  <c:v>397</c:v>
                </c:pt>
                <c:pt idx="1377">
                  <c:v>397</c:v>
                </c:pt>
                <c:pt idx="1378">
                  <c:v>398</c:v>
                </c:pt>
                <c:pt idx="1379">
                  <c:v>398</c:v>
                </c:pt>
                <c:pt idx="1380">
                  <c:v>398</c:v>
                </c:pt>
                <c:pt idx="1381">
                  <c:v>398</c:v>
                </c:pt>
                <c:pt idx="1382">
                  <c:v>398</c:v>
                </c:pt>
                <c:pt idx="1383">
                  <c:v>399</c:v>
                </c:pt>
                <c:pt idx="1384">
                  <c:v>399</c:v>
                </c:pt>
                <c:pt idx="1385">
                  <c:v>399</c:v>
                </c:pt>
                <c:pt idx="1386">
                  <c:v>399</c:v>
                </c:pt>
                <c:pt idx="1387">
                  <c:v>400</c:v>
                </c:pt>
                <c:pt idx="1388">
                  <c:v>400</c:v>
                </c:pt>
                <c:pt idx="1389">
                  <c:v>400</c:v>
                </c:pt>
                <c:pt idx="1390">
                  <c:v>400</c:v>
                </c:pt>
                <c:pt idx="1391">
                  <c:v>400</c:v>
                </c:pt>
                <c:pt idx="1392">
                  <c:v>401</c:v>
                </c:pt>
                <c:pt idx="1393">
                  <c:v>401</c:v>
                </c:pt>
                <c:pt idx="1394">
                  <c:v>401</c:v>
                </c:pt>
                <c:pt idx="1395">
                  <c:v>401</c:v>
                </c:pt>
                <c:pt idx="1396">
                  <c:v>401</c:v>
                </c:pt>
                <c:pt idx="1397">
                  <c:v>402</c:v>
                </c:pt>
                <c:pt idx="1398">
                  <c:v>402</c:v>
                </c:pt>
                <c:pt idx="1399">
                  <c:v>402</c:v>
                </c:pt>
                <c:pt idx="1400">
                  <c:v>402</c:v>
                </c:pt>
                <c:pt idx="1401">
                  <c:v>402</c:v>
                </c:pt>
                <c:pt idx="1402">
                  <c:v>403</c:v>
                </c:pt>
                <c:pt idx="1403">
                  <c:v>403</c:v>
                </c:pt>
                <c:pt idx="1404">
                  <c:v>403</c:v>
                </c:pt>
                <c:pt idx="1405">
                  <c:v>403</c:v>
                </c:pt>
                <c:pt idx="1406">
                  <c:v>403</c:v>
                </c:pt>
                <c:pt idx="1407">
                  <c:v>404</c:v>
                </c:pt>
                <c:pt idx="1408">
                  <c:v>404</c:v>
                </c:pt>
                <c:pt idx="1409">
                  <c:v>404</c:v>
                </c:pt>
                <c:pt idx="1410">
                  <c:v>404</c:v>
                </c:pt>
                <c:pt idx="1411">
                  <c:v>404</c:v>
                </c:pt>
                <c:pt idx="1412">
                  <c:v>405</c:v>
                </c:pt>
                <c:pt idx="1413">
                  <c:v>405</c:v>
                </c:pt>
                <c:pt idx="1414">
                  <c:v>405</c:v>
                </c:pt>
                <c:pt idx="1415">
                  <c:v>405</c:v>
                </c:pt>
                <c:pt idx="1416">
                  <c:v>405</c:v>
                </c:pt>
                <c:pt idx="1417">
                  <c:v>406</c:v>
                </c:pt>
                <c:pt idx="1418">
                  <c:v>406</c:v>
                </c:pt>
                <c:pt idx="1419">
                  <c:v>406</c:v>
                </c:pt>
                <c:pt idx="1420">
                  <c:v>406</c:v>
                </c:pt>
                <c:pt idx="1421">
                  <c:v>406</c:v>
                </c:pt>
                <c:pt idx="1422">
                  <c:v>406</c:v>
                </c:pt>
                <c:pt idx="1423">
                  <c:v>406</c:v>
                </c:pt>
                <c:pt idx="1424">
                  <c:v>407</c:v>
                </c:pt>
                <c:pt idx="1425">
                  <c:v>407</c:v>
                </c:pt>
                <c:pt idx="1426">
                  <c:v>407</c:v>
                </c:pt>
                <c:pt idx="1427">
                  <c:v>407</c:v>
                </c:pt>
                <c:pt idx="1428">
                  <c:v>407</c:v>
                </c:pt>
                <c:pt idx="1429">
                  <c:v>408</c:v>
                </c:pt>
                <c:pt idx="1430">
                  <c:v>408</c:v>
                </c:pt>
                <c:pt idx="1431">
                  <c:v>408</c:v>
                </c:pt>
                <c:pt idx="1432">
                  <c:v>408</c:v>
                </c:pt>
                <c:pt idx="1433">
                  <c:v>408</c:v>
                </c:pt>
                <c:pt idx="1434">
                  <c:v>408</c:v>
                </c:pt>
                <c:pt idx="1435">
                  <c:v>408</c:v>
                </c:pt>
                <c:pt idx="1436">
                  <c:v>409</c:v>
                </c:pt>
                <c:pt idx="1437">
                  <c:v>409</c:v>
                </c:pt>
                <c:pt idx="1438">
                  <c:v>409</c:v>
                </c:pt>
                <c:pt idx="1439">
                  <c:v>409</c:v>
                </c:pt>
                <c:pt idx="1440">
                  <c:v>409</c:v>
                </c:pt>
                <c:pt idx="1441">
                  <c:v>409</c:v>
                </c:pt>
                <c:pt idx="1442">
                  <c:v>409</c:v>
                </c:pt>
                <c:pt idx="1443">
                  <c:v>410</c:v>
                </c:pt>
                <c:pt idx="1444">
                  <c:v>410</c:v>
                </c:pt>
                <c:pt idx="1445">
                  <c:v>410</c:v>
                </c:pt>
                <c:pt idx="1446">
                  <c:v>410</c:v>
                </c:pt>
                <c:pt idx="1447">
                  <c:v>410</c:v>
                </c:pt>
                <c:pt idx="1448">
                  <c:v>410</c:v>
                </c:pt>
                <c:pt idx="1449">
                  <c:v>410</c:v>
                </c:pt>
                <c:pt idx="1450">
                  <c:v>410</c:v>
                </c:pt>
                <c:pt idx="1451">
                  <c:v>411</c:v>
                </c:pt>
                <c:pt idx="1452">
                  <c:v>411</c:v>
                </c:pt>
                <c:pt idx="1453">
                  <c:v>411</c:v>
                </c:pt>
                <c:pt idx="1454">
                  <c:v>411</c:v>
                </c:pt>
                <c:pt idx="1455">
                  <c:v>411</c:v>
                </c:pt>
                <c:pt idx="1456">
                  <c:v>411</c:v>
                </c:pt>
                <c:pt idx="1457">
                  <c:v>411</c:v>
                </c:pt>
                <c:pt idx="1458">
                  <c:v>412</c:v>
                </c:pt>
                <c:pt idx="1459">
                  <c:v>412</c:v>
                </c:pt>
                <c:pt idx="1460">
                  <c:v>412</c:v>
                </c:pt>
                <c:pt idx="1461">
                  <c:v>412</c:v>
                </c:pt>
                <c:pt idx="1462">
                  <c:v>412</c:v>
                </c:pt>
                <c:pt idx="1463">
                  <c:v>412</c:v>
                </c:pt>
                <c:pt idx="1464">
                  <c:v>412</c:v>
                </c:pt>
                <c:pt idx="1465">
                  <c:v>413</c:v>
                </c:pt>
                <c:pt idx="1466">
                  <c:v>413</c:v>
                </c:pt>
                <c:pt idx="1467">
                  <c:v>413</c:v>
                </c:pt>
                <c:pt idx="1468">
                  <c:v>413</c:v>
                </c:pt>
                <c:pt idx="1469">
                  <c:v>413</c:v>
                </c:pt>
                <c:pt idx="1470">
                  <c:v>413</c:v>
                </c:pt>
                <c:pt idx="1471">
                  <c:v>413</c:v>
                </c:pt>
                <c:pt idx="1472">
                  <c:v>414</c:v>
                </c:pt>
                <c:pt idx="1473">
                  <c:v>414</c:v>
                </c:pt>
                <c:pt idx="1474">
                  <c:v>414</c:v>
                </c:pt>
                <c:pt idx="1475">
                  <c:v>414</c:v>
                </c:pt>
                <c:pt idx="1476">
                  <c:v>414</c:v>
                </c:pt>
                <c:pt idx="1477">
                  <c:v>414</c:v>
                </c:pt>
                <c:pt idx="1478">
                  <c:v>414</c:v>
                </c:pt>
                <c:pt idx="1479">
                  <c:v>414</c:v>
                </c:pt>
                <c:pt idx="1480">
                  <c:v>415</c:v>
                </c:pt>
                <c:pt idx="1481">
                  <c:v>415</c:v>
                </c:pt>
                <c:pt idx="1482">
                  <c:v>415</c:v>
                </c:pt>
                <c:pt idx="1483">
                  <c:v>415</c:v>
                </c:pt>
                <c:pt idx="1484">
                  <c:v>415</c:v>
                </c:pt>
                <c:pt idx="1485">
                  <c:v>415</c:v>
                </c:pt>
                <c:pt idx="1486">
                  <c:v>415</c:v>
                </c:pt>
                <c:pt idx="1487">
                  <c:v>415</c:v>
                </c:pt>
                <c:pt idx="1488">
                  <c:v>415</c:v>
                </c:pt>
                <c:pt idx="1489">
                  <c:v>416</c:v>
                </c:pt>
                <c:pt idx="1490">
                  <c:v>416</c:v>
                </c:pt>
                <c:pt idx="1491">
                  <c:v>416</c:v>
                </c:pt>
                <c:pt idx="1492">
                  <c:v>416</c:v>
                </c:pt>
                <c:pt idx="1493">
                  <c:v>416</c:v>
                </c:pt>
                <c:pt idx="1494">
                  <c:v>416</c:v>
                </c:pt>
                <c:pt idx="1495">
                  <c:v>416</c:v>
                </c:pt>
                <c:pt idx="1496">
                  <c:v>416</c:v>
                </c:pt>
                <c:pt idx="1497">
                  <c:v>416</c:v>
                </c:pt>
                <c:pt idx="1498">
                  <c:v>416</c:v>
                </c:pt>
                <c:pt idx="1499">
                  <c:v>417</c:v>
                </c:pt>
                <c:pt idx="1500">
                  <c:v>417</c:v>
                </c:pt>
                <c:pt idx="1501">
                  <c:v>417</c:v>
                </c:pt>
                <c:pt idx="1502">
                  <c:v>417</c:v>
                </c:pt>
                <c:pt idx="1503">
                  <c:v>417</c:v>
                </c:pt>
                <c:pt idx="1504">
                  <c:v>417</c:v>
                </c:pt>
                <c:pt idx="1505">
                  <c:v>417</c:v>
                </c:pt>
                <c:pt idx="1506">
                  <c:v>417</c:v>
                </c:pt>
                <c:pt idx="1507">
                  <c:v>417</c:v>
                </c:pt>
                <c:pt idx="1508">
                  <c:v>417</c:v>
                </c:pt>
                <c:pt idx="1509">
                  <c:v>417</c:v>
                </c:pt>
                <c:pt idx="1510">
                  <c:v>417</c:v>
                </c:pt>
                <c:pt idx="1511">
                  <c:v>417</c:v>
                </c:pt>
                <c:pt idx="1512">
                  <c:v>418</c:v>
                </c:pt>
                <c:pt idx="1513">
                  <c:v>418</c:v>
                </c:pt>
                <c:pt idx="1514">
                  <c:v>418</c:v>
                </c:pt>
                <c:pt idx="1515">
                  <c:v>418</c:v>
                </c:pt>
                <c:pt idx="1516">
                  <c:v>418</c:v>
                </c:pt>
                <c:pt idx="1517">
                  <c:v>418</c:v>
                </c:pt>
                <c:pt idx="1518">
                  <c:v>418</c:v>
                </c:pt>
                <c:pt idx="1519">
                  <c:v>418</c:v>
                </c:pt>
                <c:pt idx="1520">
                  <c:v>418</c:v>
                </c:pt>
                <c:pt idx="1521">
                  <c:v>418</c:v>
                </c:pt>
                <c:pt idx="1522">
                  <c:v>418</c:v>
                </c:pt>
                <c:pt idx="1523">
                  <c:v>418</c:v>
                </c:pt>
                <c:pt idx="1524">
                  <c:v>418</c:v>
                </c:pt>
                <c:pt idx="1525">
                  <c:v>418</c:v>
                </c:pt>
                <c:pt idx="1526">
                  <c:v>418</c:v>
                </c:pt>
                <c:pt idx="1527">
                  <c:v>418</c:v>
                </c:pt>
                <c:pt idx="1528">
                  <c:v>418</c:v>
                </c:pt>
                <c:pt idx="1529">
                  <c:v>418</c:v>
                </c:pt>
                <c:pt idx="1530">
                  <c:v>418</c:v>
                </c:pt>
                <c:pt idx="1531">
                  <c:v>419</c:v>
                </c:pt>
                <c:pt idx="1532">
                  <c:v>419</c:v>
                </c:pt>
                <c:pt idx="1533">
                  <c:v>419</c:v>
                </c:pt>
                <c:pt idx="1534">
                  <c:v>419</c:v>
                </c:pt>
                <c:pt idx="1535">
                  <c:v>419</c:v>
                </c:pt>
                <c:pt idx="1536">
                  <c:v>419</c:v>
                </c:pt>
                <c:pt idx="1537">
                  <c:v>419</c:v>
                </c:pt>
                <c:pt idx="1538">
                  <c:v>419</c:v>
                </c:pt>
                <c:pt idx="1539">
                  <c:v>419</c:v>
                </c:pt>
                <c:pt idx="1540">
                  <c:v>419</c:v>
                </c:pt>
                <c:pt idx="1541">
                  <c:v>419</c:v>
                </c:pt>
                <c:pt idx="1542">
                  <c:v>419</c:v>
                </c:pt>
                <c:pt idx="1543">
                  <c:v>419</c:v>
                </c:pt>
                <c:pt idx="1544">
                  <c:v>419</c:v>
                </c:pt>
                <c:pt idx="1545">
                  <c:v>419</c:v>
                </c:pt>
                <c:pt idx="1546">
                  <c:v>419</c:v>
                </c:pt>
                <c:pt idx="1547">
                  <c:v>419</c:v>
                </c:pt>
                <c:pt idx="1548">
                  <c:v>419</c:v>
                </c:pt>
                <c:pt idx="1549">
                  <c:v>419</c:v>
                </c:pt>
                <c:pt idx="1550">
                  <c:v>419</c:v>
                </c:pt>
                <c:pt idx="1551">
                  <c:v>419</c:v>
                </c:pt>
                <c:pt idx="1552">
                  <c:v>419</c:v>
                </c:pt>
                <c:pt idx="1553">
                  <c:v>419</c:v>
                </c:pt>
                <c:pt idx="1554">
                  <c:v>419</c:v>
                </c:pt>
                <c:pt idx="1555">
                  <c:v>419</c:v>
                </c:pt>
                <c:pt idx="1556">
                  <c:v>419</c:v>
                </c:pt>
                <c:pt idx="1557">
                  <c:v>419</c:v>
                </c:pt>
                <c:pt idx="1558">
                  <c:v>419</c:v>
                </c:pt>
                <c:pt idx="1559">
                  <c:v>419</c:v>
                </c:pt>
                <c:pt idx="1560">
                  <c:v>419</c:v>
                </c:pt>
                <c:pt idx="1561">
                  <c:v>419</c:v>
                </c:pt>
                <c:pt idx="1562">
                  <c:v>419</c:v>
                </c:pt>
                <c:pt idx="1563">
                  <c:v>419</c:v>
                </c:pt>
                <c:pt idx="1564">
                  <c:v>419</c:v>
                </c:pt>
                <c:pt idx="1565">
                  <c:v>419</c:v>
                </c:pt>
                <c:pt idx="1566">
                  <c:v>419</c:v>
                </c:pt>
                <c:pt idx="1567">
                  <c:v>419</c:v>
                </c:pt>
                <c:pt idx="1568">
                  <c:v>419</c:v>
                </c:pt>
                <c:pt idx="1569">
                  <c:v>419</c:v>
                </c:pt>
                <c:pt idx="1570">
                  <c:v>419</c:v>
                </c:pt>
                <c:pt idx="1571">
                  <c:v>419</c:v>
                </c:pt>
                <c:pt idx="1572">
                  <c:v>419</c:v>
                </c:pt>
                <c:pt idx="1573">
                  <c:v>419</c:v>
                </c:pt>
                <c:pt idx="1574">
                  <c:v>419</c:v>
                </c:pt>
                <c:pt idx="1575">
                  <c:v>419</c:v>
                </c:pt>
                <c:pt idx="1576">
                  <c:v>419</c:v>
                </c:pt>
                <c:pt idx="1577">
                  <c:v>419</c:v>
                </c:pt>
                <c:pt idx="1578">
                  <c:v>419</c:v>
                </c:pt>
                <c:pt idx="1579">
                  <c:v>419</c:v>
                </c:pt>
                <c:pt idx="1580">
                  <c:v>419</c:v>
                </c:pt>
                <c:pt idx="1581">
                  <c:v>419</c:v>
                </c:pt>
                <c:pt idx="1582">
                  <c:v>419</c:v>
                </c:pt>
                <c:pt idx="1583">
                  <c:v>419</c:v>
                </c:pt>
                <c:pt idx="1584">
                  <c:v>419</c:v>
                </c:pt>
                <c:pt idx="1585">
                  <c:v>419</c:v>
                </c:pt>
                <c:pt idx="1586">
                  <c:v>419</c:v>
                </c:pt>
                <c:pt idx="1587">
                  <c:v>419</c:v>
                </c:pt>
                <c:pt idx="1588">
                  <c:v>419</c:v>
                </c:pt>
                <c:pt idx="1589">
                  <c:v>419</c:v>
                </c:pt>
                <c:pt idx="1590">
                  <c:v>419</c:v>
                </c:pt>
                <c:pt idx="1591">
                  <c:v>419</c:v>
                </c:pt>
                <c:pt idx="1592">
                  <c:v>419</c:v>
                </c:pt>
                <c:pt idx="1593">
                  <c:v>419</c:v>
                </c:pt>
                <c:pt idx="1594">
                  <c:v>419</c:v>
                </c:pt>
                <c:pt idx="1595">
                  <c:v>419</c:v>
                </c:pt>
                <c:pt idx="1596">
                  <c:v>419</c:v>
                </c:pt>
                <c:pt idx="1597">
                  <c:v>419</c:v>
                </c:pt>
                <c:pt idx="1598">
                  <c:v>419</c:v>
                </c:pt>
                <c:pt idx="1599">
                  <c:v>419</c:v>
                </c:pt>
                <c:pt idx="1600">
                  <c:v>419</c:v>
                </c:pt>
                <c:pt idx="1601">
                  <c:v>419</c:v>
                </c:pt>
                <c:pt idx="1602">
                  <c:v>419</c:v>
                </c:pt>
                <c:pt idx="1603">
                  <c:v>419</c:v>
                </c:pt>
                <c:pt idx="1604">
                  <c:v>419</c:v>
                </c:pt>
                <c:pt idx="1605">
                  <c:v>419</c:v>
                </c:pt>
                <c:pt idx="1606">
                  <c:v>419</c:v>
                </c:pt>
                <c:pt idx="1607">
                  <c:v>419</c:v>
                </c:pt>
                <c:pt idx="1608">
                  <c:v>419</c:v>
                </c:pt>
                <c:pt idx="1609">
                  <c:v>419</c:v>
                </c:pt>
                <c:pt idx="1610">
                  <c:v>419</c:v>
                </c:pt>
                <c:pt idx="1611">
                  <c:v>419</c:v>
                </c:pt>
                <c:pt idx="1612">
                  <c:v>419</c:v>
                </c:pt>
                <c:pt idx="1613">
                  <c:v>419</c:v>
                </c:pt>
                <c:pt idx="1614">
                  <c:v>419</c:v>
                </c:pt>
                <c:pt idx="1615">
                  <c:v>419</c:v>
                </c:pt>
                <c:pt idx="1616">
                  <c:v>419</c:v>
                </c:pt>
                <c:pt idx="1617">
                  <c:v>419</c:v>
                </c:pt>
                <c:pt idx="1618">
                  <c:v>419</c:v>
                </c:pt>
                <c:pt idx="1619">
                  <c:v>419</c:v>
                </c:pt>
                <c:pt idx="1620">
                  <c:v>419</c:v>
                </c:pt>
                <c:pt idx="1621">
                  <c:v>419</c:v>
                </c:pt>
                <c:pt idx="1622">
                  <c:v>419</c:v>
                </c:pt>
                <c:pt idx="1623">
                  <c:v>419</c:v>
                </c:pt>
                <c:pt idx="1624">
                  <c:v>419</c:v>
                </c:pt>
                <c:pt idx="1625">
                  <c:v>419</c:v>
                </c:pt>
                <c:pt idx="1626">
                  <c:v>419</c:v>
                </c:pt>
                <c:pt idx="1627">
                  <c:v>419</c:v>
                </c:pt>
                <c:pt idx="1628">
                  <c:v>419</c:v>
                </c:pt>
                <c:pt idx="1629">
                  <c:v>419</c:v>
                </c:pt>
                <c:pt idx="1630">
                  <c:v>419</c:v>
                </c:pt>
                <c:pt idx="1631">
                  <c:v>419</c:v>
                </c:pt>
                <c:pt idx="1632">
                  <c:v>419</c:v>
                </c:pt>
                <c:pt idx="1633">
                  <c:v>419</c:v>
                </c:pt>
                <c:pt idx="1634">
                  <c:v>419</c:v>
                </c:pt>
                <c:pt idx="1635">
                  <c:v>419</c:v>
                </c:pt>
                <c:pt idx="1636">
                  <c:v>419</c:v>
                </c:pt>
                <c:pt idx="1637">
                  <c:v>419</c:v>
                </c:pt>
                <c:pt idx="1638">
                  <c:v>419</c:v>
                </c:pt>
                <c:pt idx="1639">
                  <c:v>419</c:v>
                </c:pt>
                <c:pt idx="1640">
                  <c:v>419</c:v>
                </c:pt>
                <c:pt idx="1641">
                  <c:v>419</c:v>
                </c:pt>
                <c:pt idx="1642">
                  <c:v>419</c:v>
                </c:pt>
                <c:pt idx="1643">
                  <c:v>419</c:v>
                </c:pt>
                <c:pt idx="1644">
                  <c:v>419</c:v>
                </c:pt>
                <c:pt idx="1645">
                  <c:v>419</c:v>
                </c:pt>
                <c:pt idx="1646">
                  <c:v>419</c:v>
                </c:pt>
                <c:pt idx="1647">
                  <c:v>419</c:v>
                </c:pt>
                <c:pt idx="1648">
                  <c:v>419</c:v>
                </c:pt>
                <c:pt idx="1649">
                  <c:v>419</c:v>
                </c:pt>
                <c:pt idx="1650">
                  <c:v>419</c:v>
                </c:pt>
                <c:pt idx="1651">
                  <c:v>419</c:v>
                </c:pt>
                <c:pt idx="1652">
                  <c:v>419</c:v>
                </c:pt>
                <c:pt idx="1653">
                  <c:v>419</c:v>
                </c:pt>
                <c:pt idx="1654">
                  <c:v>419</c:v>
                </c:pt>
                <c:pt idx="1655">
                  <c:v>419</c:v>
                </c:pt>
                <c:pt idx="1656">
                  <c:v>419</c:v>
                </c:pt>
                <c:pt idx="1657">
                  <c:v>419</c:v>
                </c:pt>
                <c:pt idx="1658">
                  <c:v>419</c:v>
                </c:pt>
                <c:pt idx="1659">
                  <c:v>419</c:v>
                </c:pt>
                <c:pt idx="1660">
                  <c:v>419</c:v>
                </c:pt>
                <c:pt idx="1661">
                  <c:v>419</c:v>
                </c:pt>
                <c:pt idx="1662">
                  <c:v>419</c:v>
                </c:pt>
                <c:pt idx="1663">
                  <c:v>419</c:v>
                </c:pt>
                <c:pt idx="1664">
                  <c:v>419</c:v>
                </c:pt>
                <c:pt idx="1665">
                  <c:v>419</c:v>
                </c:pt>
                <c:pt idx="1666">
                  <c:v>419</c:v>
                </c:pt>
                <c:pt idx="1667">
                  <c:v>419</c:v>
                </c:pt>
                <c:pt idx="1668">
                  <c:v>419</c:v>
                </c:pt>
                <c:pt idx="1669">
                  <c:v>419</c:v>
                </c:pt>
                <c:pt idx="1670">
                  <c:v>419</c:v>
                </c:pt>
                <c:pt idx="1671">
                  <c:v>419</c:v>
                </c:pt>
                <c:pt idx="1672">
                  <c:v>419</c:v>
                </c:pt>
                <c:pt idx="1673">
                  <c:v>419</c:v>
                </c:pt>
                <c:pt idx="1674">
                  <c:v>419</c:v>
                </c:pt>
                <c:pt idx="1675">
                  <c:v>419</c:v>
                </c:pt>
                <c:pt idx="1676">
                  <c:v>419</c:v>
                </c:pt>
                <c:pt idx="1677">
                  <c:v>419</c:v>
                </c:pt>
                <c:pt idx="1678">
                  <c:v>419</c:v>
                </c:pt>
                <c:pt idx="1679">
                  <c:v>419</c:v>
                </c:pt>
                <c:pt idx="1680">
                  <c:v>419</c:v>
                </c:pt>
                <c:pt idx="1681">
                  <c:v>419</c:v>
                </c:pt>
                <c:pt idx="1682">
                  <c:v>419</c:v>
                </c:pt>
                <c:pt idx="1683">
                  <c:v>419</c:v>
                </c:pt>
                <c:pt idx="1684">
                  <c:v>419</c:v>
                </c:pt>
                <c:pt idx="1685">
                  <c:v>419</c:v>
                </c:pt>
                <c:pt idx="1686">
                  <c:v>419</c:v>
                </c:pt>
                <c:pt idx="1687">
                  <c:v>418</c:v>
                </c:pt>
                <c:pt idx="1688">
                  <c:v>418</c:v>
                </c:pt>
                <c:pt idx="1689">
                  <c:v>418</c:v>
                </c:pt>
                <c:pt idx="1690">
                  <c:v>418</c:v>
                </c:pt>
                <c:pt idx="1691">
                  <c:v>418</c:v>
                </c:pt>
                <c:pt idx="1692">
                  <c:v>418</c:v>
                </c:pt>
                <c:pt idx="1693">
                  <c:v>418</c:v>
                </c:pt>
                <c:pt idx="1694">
                  <c:v>418</c:v>
                </c:pt>
                <c:pt idx="1695">
                  <c:v>418</c:v>
                </c:pt>
                <c:pt idx="1696">
                  <c:v>418</c:v>
                </c:pt>
                <c:pt idx="1697">
                  <c:v>418</c:v>
                </c:pt>
                <c:pt idx="1698">
                  <c:v>418</c:v>
                </c:pt>
                <c:pt idx="1699">
                  <c:v>418</c:v>
                </c:pt>
                <c:pt idx="1700">
                  <c:v>418</c:v>
                </c:pt>
                <c:pt idx="1701">
                  <c:v>418</c:v>
                </c:pt>
                <c:pt idx="1702">
                  <c:v>418</c:v>
                </c:pt>
                <c:pt idx="1703">
                  <c:v>418</c:v>
                </c:pt>
                <c:pt idx="1704">
                  <c:v>418</c:v>
                </c:pt>
                <c:pt idx="1705">
                  <c:v>418</c:v>
                </c:pt>
                <c:pt idx="1706">
                  <c:v>418</c:v>
                </c:pt>
                <c:pt idx="1707">
                  <c:v>418</c:v>
                </c:pt>
                <c:pt idx="1708">
                  <c:v>418</c:v>
                </c:pt>
                <c:pt idx="1709">
                  <c:v>418</c:v>
                </c:pt>
                <c:pt idx="1710">
                  <c:v>418</c:v>
                </c:pt>
                <c:pt idx="1711">
                  <c:v>418</c:v>
                </c:pt>
                <c:pt idx="1712">
                  <c:v>418</c:v>
                </c:pt>
                <c:pt idx="1713">
                  <c:v>418</c:v>
                </c:pt>
                <c:pt idx="1714">
                  <c:v>418</c:v>
                </c:pt>
                <c:pt idx="1715">
                  <c:v>418</c:v>
                </c:pt>
                <c:pt idx="1716">
                  <c:v>418</c:v>
                </c:pt>
                <c:pt idx="1717">
                  <c:v>418</c:v>
                </c:pt>
                <c:pt idx="1718">
                  <c:v>418</c:v>
                </c:pt>
                <c:pt idx="1719">
                  <c:v>418</c:v>
                </c:pt>
                <c:pt idx="1720">
                  <c:v>418</c:v>
                </c:pt>
                <c:pt idx="1721">
                  <c:v>418</c:v>
                </c:pt>
                <c:pt idx="1722">
                  <c:v>418</c:v>
                </c:pt>
                <c:pt idx="1723">
                  <c:v>418</c:v>
                </c:pt>
                <c:pt idx="1724">
                  <c:v>418</c:v>
                </c:pt>
                <c:pt idx="1725">
                  <c:v>418</c:v>
                </c:pt>
                <c:pt idx="1726">
                  <c:v>418</c:v>
                </c:pt>
                <c:pt idx="1727">
                  <c:v>418</c:v>
                </c:pt>
                <c:pt idx="1728">
                  <c:v>418</c:v>
                </c:pt>
                <c:pt idx="1729">
                  <c:v>418</c:v>
                </c:pt>
                <c:pt idx="1730">
                  <c:v>418</c:v>
                </c:pt>
                <c:pt idx="1731">
                  <c:v>418</c:v>
                </c:pt>
                <c:pt idx="1732">
                  <c:v>418</c:v>
                </c:pt>
                <c:pt idx="1733">
                  <c:v>418</c:v>
                </c:pt>
                <c:pt idx="1734">
                  <c:v>418</c:v>
                </c:pt>
                <c:pt idx="1735">
                  <c:v>418</c:v>
                </c:pt>
                <c:pt idx="1736">
                  <c:v>418</c:v>
                </c:pt>
                <c:pt idx="1737">
                  <c:v>418</c:v>
                </c:pt>
                <c:pt idx="1738">
                  <c:v>418</c:v>
                </c:pt>
                <c:pt idx="1739">
                  <c:v>418</c:v>
                </c:pt>
                <c:pt idx="1740">
                  <c:v>418</c:v>
                </c:pt>
                <c:pt idx="1741">
                  <c:v>418</c:v>
                </c:pt>
                <c:pt idx="1742">
                  <c:v>418</c:v>
                </c:pt>
                <c:pt idx="1743">
                  <c:v>418</c:v>
                </c:pt>
                <c:pt idx="1744">
                  <c:v>418</c:v>
                </c:pt>
                <c:pt idx="1745">
                  <c:v>418</c:v>
                </c:pt>
                <c:pt idx="1746">
                  <c:v>418</c:v>
                </c:pt>
                <c:pt idx="1747">
                  <c:v>418</c:v>
                </c:pt>
                <c:pt idx="1748">
                  <c:v>418</c:v>
                </c:pt>
                <c:pt idx="1749">
                  <c:v>418</c:v>
                </c:pt>
                <c:pt idx="1750">
                  <c:v>418</c:v>
                </c:pt>
                <c:pt idx="1751">
                  <c:v>418</c:v>
                </c:pt>
                <c:pt idx="1752">
                  <c:v>418</c:v>
                </c:pt>
                <c:pt idx="1753">
                  <c:v>418</c:v>
                </c:pt>
                <c:pt idx="1754">
                  <c:v>418</c:v>
                </c:pt>
                <c:pt idx="1755">
                  <c:v>418</c:v>
                </c:pt>
                <c:pt idx="1756">
                  <c:v>418</c:v>
                </c:pt>
                <c:pt idx="1757">
                  <c:v>418</c:v>
                </c:pt>
                <c:pt idx="1758">
                  <c:v>417</c:v>
                </c:pt>
                <c:pt idx="1759">
                  <c:v>417</c:v>
                </c:pt>
                <c:pt idx="1760">
                  <c:v>417</c:v>
                </c:pt>
                <c:pt idx="1761">
                  <c:v>417</c:v>
                </c:pt>
                <c:pt idx="1762">
                  <c:v>417</c:v>
                </c:pt>
                <c:pt idx="1763">
                  <c:v>417</c:v>
                </c:pt>
                <c:pt idx="1764">
                  <c:v>417</c:v>
                </c:pt>
                <c:pt idx="1765">
                  <c:v>417</c:v>
                </c:pt>
                <c:pt idx="1766">
                  <c:v>417</c:v>
                </c:pt>
                <c:pt idx="1767">
                  <c:v>417</c:v>
                </c:pt>
                <c:pt idx="1768">
                  <c:v>417</c:v>
                </c:pt>
                <c:pt idx="1769">
                  <c:v>417</c:v>
                </c:pt>
                <c:pt idx="1770">
                  <c:v>417</c:v>
                </c:pt>
                <c:pt idx="1771">
                  <c:v>417</c:v>
                </c:pt>
                <c:pt idx="1772">
                  <c:v>417</c:v>
                </c:pt>
                <c:pt idx="1773">
                  <c:v>417</c:v>
                </c:pt>
                <c:pt idx="1774">
                  <c:v>417</c:v>
                </c:pt>
                <c:pt idx="1775">
                  <c:v>417</c:v>
                </c:pt>
                <c:pt idx="1776">
                  <c:v>417</c:v>
                </c:pt>
                <c:pt idx="1777">
                  <c:v>417</c:v>
                </c:pt>
                <c:pt idx="1778">
                  <c:v>417</c:v>
                </c:pt>
                <c:pt idx="1779">
                  <c:v>417</c:v>
                </c:pt>
                <c:pt idx="1780">
                  <c:v>417</c:v>
                </c:pt>
                <c:pt idx="1781">
                  <c:v>417</c:v>
                </c:pt>
                <c:pt idx="1782">
                  <c:v>417</c:v>
                </c:pt>
                <c:pt idx="1783">
                  <c:v>417</c:v>
                </c:pt>
                <c:pt idx="1784">
                  <c:v>417</c:v>
                </c:pt>
                <c:pt idx="1785">
                  <c:v>417</c:v>
                </c:pt>
                <c:pt idx="1786">
                  <c:v>417</c:v>
                </c:pt>
                <c:pt idx="1787">
                  <c:v>417</c:v>
                </c:pt>
                <c:pt idx="1788">
                  <c:v>417</c:v>
                </c:pt>
                <c:pt idx="1789">
                  <c:v>417</c:v>
                </c:pt>
                <c:pt idx="1790">
                  <c:v>417</c:v>
                </c:pt>
                <c:pt idx="1791">
                  <c:v>417</c:v>
                </c:pt>
                <c:pt idx="1792">
                  <c:v>417</c:v>
                </c:pt>
                <c:pt idx="1793">
                  <c:v>417</c:v>
                </c:pt>
                <c:pt idx="1794">
                  <c:v>417</c:v>
                </c:pt>
                <c:pt idx="1795">
                  <c:v>417</c:v>
                </c:pt>
                <c:pt idx="1796">
                  <c:v>417</c:v>
                </c:pt>
                <c:pt idx="1797">
                  <c:v>417</c:v>
                </c:pt>
                <c:pt idx="1798">
                  <c:v>417</c:v>
                </c:pt>
                <c:pt idx="1799">
                  <c:v>417</c:v>
                </c:pt>
                <c:pt idx="1800">
                  <c:v>417</c:v>
                </c:pt>
                <c:pt idx="1801">
                  <c:v>417</c:v>
                </c:pt>
                <c:pt idx="1802">
                  <c:v>417</c:v>
                </c:pt>
                <c:pt idx="1803">
                  <c:v>417</c:v>
                </c:pt>
                <c:pt idx="1804">
                  <c:v>417</c:v>
                </c:pt>
                <c:pt idx="1805">
                  <c:v>417</c:v>
                </c:pt>
                <c:pt idx="1806">
                  <c:v>417</c:v>
                </c:pt>
                <c:pt idx="1807">
                  <c:v>417</c:v>
                </c:pt>
                <c:pt idx="1808">
                  <c:v>417</c:v>
                </c:pt>
                <c:pt idx="1809">
                  <c:v>417</c:v>
                </c:pt>
                <c:pt idx="1810">
                  <c:v>417</c:v>
                </c:pt>
                <c:pt idx="1811">
                  <c:v>417</c:v>
                </c:pt>
                <c:pt idx="1812">
                  <c:v>417</c:v>
                </c:pt>
                <c:pt idx="1813">
                  <c:v>417</c:v>
                </c:pt>
                <c:pt idx="1814">
                  <c:v>417</c:v>
                </c:pt>
                <c:pt idx="1815">
                  <c:v>417</c:v>
                </c:pt>
                <c:pt idx="1816">
                  <c:v>417</c:v>
                </c:pt>
                <c:pt idx="1817">
                  <c:v>417</c:v>
                </c:pt>
                <c:pt idx="1818">
                  <c:v>417</c:v>
                </c:pt>
                <c:pt idx="1819">
                  <c:v>417</c:v>
                </c:pt>
                <c:pt idx="1820">
                  <c:v>417</c:v>
                </c:pt>
                <c:pt idx="1821">
                  <c:v>417</c:v>
                </c:pt>
                <c:pt idx="1822">
                  <c:v>416</c:v>
                </c:pt>
                <c:pt idx="1823">
                  <c:v>416</c:v>
                </c:pt>
                <c:pt idx="1824">
                  <c:v>416</c:v>
                </c:pt>
                <c:pt idx="1825">
                  <c:v>416</c:v>
                </c:pt>
                <c:pt idx="1826">
                  <c:v>416</c:v>
                </c:pt>
                <c:pt idx="1827">
                  <c:v>416</c:v>
                </c:pt>
                <c:pt idx="1828">
                  <c:v>416</c:v>
                </c:pt>
                <c:pt idx="1829">
                  <c:v>416</c:v>
                </c:pt>
                <c:pt idx="1830">
                  <c:v>416</c:v>
                </c:pt>
                <c:pt idx="1831">
                  <c:v>416</c:v>
                </c:pt>
                <c:pt idx="1832">
                  <c:v>416</c:v>
                </c:pt>
                <c:pt idx="1833">
                  <c:v>416</c:v>
                </c:pt>
                <c:pt idx="1834">
                  <c:v>416</c:v>
                </c:pt>
                <c:pt idx="1835">
                  <c:v>416</c:v>
                </c:pt>
                <c:pt idx="1836">
                  <c:v>416</c:v>
                </c:pt>
                <c:pt idx="1837">
                  <c:v>416</c:v>
                </c:pt>
                <c:pt idx="1838">
                  <c:v>416</c:v>
                </c:pt>
                <c:pt idx="1839">
                  <c:v>416</c:v>
                </c:pt>
                <c:pt idx="1840">
                  <c:v>416</c:v>
                </c:pt>
                <c:pt idx="1841">
                  <c:v>416</c:v>
                </c:pt>
                <c:pt idx="1842">
                  <c:v>416</c:v>
                </c:pt>
                <c:pt idx="1843">
                  <c:v>416</c:v>
                </c:pt>
                <c:pt idx="1844">
                  <c:v>416</c:v>
                </c:pt>
                <c:pt idx="1845">
                  <c:v>416</c:v>
                </c:pt>
                <c:pt idx="1846">
                  <c:v>416</c:v>
                </c:pt>
                <c:pt idx="1847">
                  <c:v>416</c:v>
                </c:pt>
                <c:pt idx="1848">
                  <c:v>416</c:v>
                </c:pt>
                <c:pt idx="1849">
                  <c:v>416</c:v>
                </c:pt>
                <c:pt idx="1850">
                  <c:v>416</c:v>
                </c:pt>
                <c:pt idx="1851">
                  <c:v>416</c:v>
                </c:pt>
                <c:pt idx="1852">
                  <c:v>416</c:v>
                </c:pt>
                <c:pt idx="1853">
                  <c:v>416</c:v>
                </c:pt>
                <c:pt idx="1854">
                  <c:v>416</c:v>
                </c:pt>
                <c:pt idx="1855">
                  <c:v>416</c:v>
                </c:pt>
                <c:pt idx="1856">
                  <c:v>416</c:v>
                </c:pt>
                <c:pt idx="1857">
                  <c:v>416</c:v>
                </c:pt>
                <c:pt idx="1858">
                  <c:v>416</c:v>
                </c:pt>
                <c:pt idx="1859">
                  <c:v>416</c:v>
                </c:pt>
                <c:pt idx="1860">
                  <c:v>416</c:v>
                </c:pt>
                <c:pt idx="1861">
                  <c:v>416</c:v>
                </c:pt>
                <c:pt idx="1862">
                  <c:v>415</c:v>
                </c:pt>
                <c:pt idx="1863">
                  <c:v>415</c:v>
                </c:pt>
                <c:pt idx="1864">
                  <c:v>415</c:v>
                </c:pt>
                <c:pt idx="1865">
                  <c:v>415</c:v>
                </c:pt>
                <c:pt idx="1866">
                  <c:v>415</c:v>
                </c:pt>
                <c:pt idx="1867">
                  <c:v>415</c:v>
                </c:pt>
                <c:pt idx="1868">
                  <c:v>415</c:v>
                </c:pt>
                <c:pt idx="1869">
                  <c:v>415</c:v>
                </c:pt>
                <c:pt idx="1870">
                  <c:v>415</c:v>
                </c:pt>
                <c:pt idx="1871">
                  <c:v>415</c:v>
                </c:pt>
                <c:pt idx="1872">
                  <c:v>415</c:v>
                </c:pt>
                <c:pt idx="1873">
                  <c:v>415</c:v>
                </c:pt>
                <c:pt idx="1874">
                  <c:v>415</c:v>
                </c:pt>
                <c:pt idx="1875">
                  <c:v>415</c:v>
                </c:pt>
                <c:pt idx="1876">
                  <c:v>415</c:v>
                </c:pt>
                <c:pt idx="1877">
                  <c:v>415</c:v>
                </c:pt>
                <c:pt idx="1878">
                  <c:v>415</c:v>
                </c:pt>
                <c:pt idx="1879">
                  <c:v>415</c:v>
                </c:pt>
                <c:pt idx="1880">
                  <c:v>415</c:v>
                </c:pt>
                <c:pt idx="1881">
                  <c:v>415</c:v>
                </c:pt>
                <c:pt idx="1882">
                  <c:v>415</c:v>
                </c:pt>
                <c:pt idx="1883">
                  <c:v>415</c:v>
                </c:pt>
                <c:pt idx="1884">
                  <c:v>415</c:v>
                </c:pt>
                <c:pt idx="1885">
                  <c:v>415</c:v>
                </c:pt>
                <c:pt idx="1886">
                  <c:v>415</c:v>
                </c:pt>
                <c:pt idx="1887">
                  <c:v>415</c:v>
                </c:pt>
                <c:pt idx="1888">
                  <c:v>415</c:v>
                </c:pt>
                <c:pt idx="1889">
                  <c:v>415</c:v>
                </c:pt>
                <c:pt idx="1890">
                  <c:v>415</c:v>
                </c:pt>
                <c:pt idx="1891">
                  <c:v>415</c:v>
                </c:pt>
                <c:pt idx="1892">
                  <c:v>415</c:v>
                </c:pt>
                <c:pt idx="1893">
                  <c:v>415</c:v>
                </c:pt>
                <c:pt idx="1894">
                  <c:v>415</c:v>
                </c:pt>
                <c:pt idx="1895">
                  <c:v>415</c:v>
                </c:pt>
                <c:pt idx="1896">
                  <c:v>415</c:v>
                </c:pt>
                <c:pt idx="1897">
                  <c:v>415</c:v>
                </c:pt>
                <c:pt idx="1898">
                  <c:v>415</c:v>
                </c:pt>
                <c:pt idx="1899">
                  <c:v>415</c:v>
                </c:pt>
                <c:pt idx="1900">
                  <c:v>415</c:v>
                </c:pt>
                <c:pt idx="1901">
                  <c:v>415</c:v>
                </c:pt>
                <c:pt idx="1902">
                  <c:v>415</c:v>
                </c:pt>
                <c:pt idx="1903">
                  <c:v>415</c:v>
                </c:pt>
                <c:pt idx="1904">
                  <c:v>414</c:v>
                </c:pt>
                <c:pt idx="1905">
                  <c:v>414</c:v>
                </c:pt>
                <c:pt idx="1906">
                  <c:v>414</c:v>
                </c:pt>
                <c:pt idx="1907">
                  <c:v>414</c:v>
                </c:pt>
                <c:pt idx="1908">
                  <c:v>414</c:v>
                </c:pt>
                <c:pt idx="1909">
                  <c:v>414</c:v>
                </c:pt>
                <c:pt idx="1910">
                  <c:v>414</c:v>
                </c:pt>
                <c:pt idx="1911">
                  <c:v>414</c:v>
                </c:pt>
                <c:pt idx="1912">
                  <c:v>414</c:v>
                </c:pt>
                <c:pt idx="1913">
                  <c:v>414</c:v>
                </c:pt>
                <c:pt idx="1914">
                  <c:v>414</c:v>
                </c:pt>
                <c:pt idx="1915">
                  <c:v>414</c:v>
                </c:pt>
                <c:pt idx="1916">
                  <c:v>414</c:v>
                </c:pt>
                <c:pt idx="1917">
                  <c:v>414</c:v>
                </c:pt>
                <c:pt idx="1918">
                  <c:v>414</c:v>
                </c:pt>
                <c:pt idx="1919">
                  <c:v>414</c:v>
                </c:pt>
                <c:pt idx="1920">
                  <c:v>414</c:v>
                </c:pt>
                <c:pt idx="1921">
                  <c:v>414</c:v>
                </c:pt>
                <c:pt idx="1922">
                  <c:v>414</c:v>
                </c:pt>
                <c:pt idx="1923">
                  <c:v>414</c:v>
                </c:pt>
                <c:pt idx="1924">
                  <c:v>414</c:v>
                </c:pt>
                <c:pt idx="1925">
                  <c:v>414</c:v>
                </c:pt>
                <c:pt idx="1926">
                  <c:v>414</c:v>
                </c:pt>
                <c:pt idx="1927">
                  <c:v>414</c:v>
                </c:pt>
                <c:pt idx="1928">
                  <c:v>414</c:v>
                </c:pt>
                <c:pt idx="1929">
                  <c:v>414</c:v>
                </c:pt>
                <c:pt idx="1930">
                  <c:v>414</c:v>
                </c:pt>
                <c:pt idx="1931">
                  <c:v>414</c:v>
                </c:pt>
                <c:pt idx="1932">
                  <c:v>414</c:v>
                </c:pt>
                <c:pt idx="1933">
                  <c:v>414</c:v>
                </c:pt>
                <c:pt idx="1934">
                  <c:v>414</c:v>
                </c:pt>
                <c:pt idx="1935">
                  <c:v>414</c:v>
                </c:pt>
                <c:pt idx="1936">
                  <c:v>414</c:v>
                </c:pt>
                <c:pt idx="1937">
                  <c:v>414</c:v>
                </c:pt>
                <c:pt idx="1938">
                  <c:v>414</c:v>
                </c:pt>
                <c:pt idx="1939">
                  <c:v>414</c:v>
                </c:pt>
                <c:pt idx="1940">
                  <c:v>414</c:v>
                </c:pt>
                <c:pt idx="1941">
                  <c:v>414</c:v>
                </c:pt>
                <c:pt idx="1942">
                  <c:v>414</c:v>
                </c:pt>
                <c:pt idx="1943">
                  <c:v>414</c:v>
                </c:pt>
                <c:pt idx="1944">
                  <c:v>414</c:v>
                </c:pt>
                <c:pt idx="1945">
                  <c:v>413</c:v>
                </c:pt>
                <c:pt idx="1946">
                  <c:v>413</c:v>
                </c:pt>
                <c:pt idx="1947">
                  <c:v>413</c:v>
                </c:pt>
                <c:pt idx="1948">
                  <c:v>413</c:v>
                </c:pt>
                <c:pt idx="1949">
                  <c:v>413</c:v>
                </c:pt>
                <c:pt idx="1950">
                  <c:v>413</c:v>
                </c:pt>
                <c:pt idx="1951">
                  <c:v>413</c:v>
                </c:pt>
                <c:pt idx="1952">
                  <c:v>413</c:v>
                </c:pt>
                <c:pt idx="1953">
                  <c:v>413</c:v>
                </c:pt>
                <c:pt idx="1954">
                  <c:v>413</c:v>
                </c:pt>
                <c:pt idx="1955">
                  <c:v>413</c:v>
                </c:pt>
                <c:pt idx="1956">
                  <c:v>413</c:v>
                </c:pt>
                <c:pt idx="1957">
                  <c:v>413</c:v>
                </c:pt>
                <c:pt idx="1958">
                  <c:v>413</c:v>
                </c:pt>
                <c:pt idx="1959">
                  <c:v>413</c:v>
                </c:pt>
                <c:pt idx="1960">
                  <c:v>413</c:v>
                </c:pt>
                <c:pt idx="1961">
                  <c:v>413</c:v>
                </c:pt>
                <c:pt idx="1962">
                  <c:v>413</c:v>
                </c:pt>
                <c:pt idx="1963">
                  <c:v>413</c:v>
                </c:pt>
                <c:pt idx="1964">
                  <c:v>413</c:v>
                </c:pt>
                <c:pt idx="1965">
                  <c:v>413</c:v>
                </c:pt>
                <c:pt idx="1966">
                  <c:v>413</c:v>
                </c:pt>
                <c:pt idx="1967">
                  <c:v>413</c:v>
                </c:pt>
                <c:pt idx="1968">
                  <c:v>413</c:v>
                </c:pt>
                <c:pt idx="1969">
                  <c:v>413</c:v>
                </c:pt>
                <c:pt idx="1970">
                  <c:v>413</c:v>
                </c:pt>
                <c:pt idx="1971">
                  <c:v>413</c:v>
                </c:pt>
                <c:pt idx="1972">
                  <c:v>413</c:v>
                </c:pt>
                <c:pt idx="1973">
                  <c:v>413</c:v>
                </c:pt>
                <c:pt idx="1974">
                  <c:v>412</c:v>
                </c:pt>
                <c:pt idx="1975">
                  <c:v>412</c:v>
                </c:pt>
                <c:pt idx="1976">
                  <c:v>412</c:v>
                </c:pt>
                <c:pt idx="1977">
                  <c:v>412</c:v>
                </c:pt>
                <c:pt idx="1978">
                  <c:v>412</c:v>
                </c:pt>
                <c:pt idx="1979">
                  <c:v>412</c:v>
                </c:pt>
                <c:pt idx="1980">
                  <c:v>412</c:v>
                </c:pt>
                <c:pt idx="1981">
                  <c:v>412</c:v>
                </c:pt>
                <c:pt idx="1982">
                  <c:v>412</c:v>
                </c:pt>
                <c:pt idx="1983">
                  <c:v>412</c:v>
                </c:pt>
                <c:pt idx="1984">
                  <c:v>412</c:v>
                </c:pt>
                <c:pt idx="1985">
                  <c:v>412</c:v>
                </c:pt>
                <c:pt idx="1986">
                  <c:v>412</c:v>
                </c:pt>
                <c:pt idx="1987">
                  <c:v>411</c:v>
                </c:pt>
                <c:pt idx="1988">
                  <c:v>411</c:v>
                </c:pt>
                <c:pt idx="1989">
                  <c:v>411</c:v>
                </c:pt>
                <c:pt idx="1990">
                  <c:v>411</c:v>
                </c:pt>
                <c:pt idx="1991">
                  <c:v>411</c:v>
                </c:pt>
                <c:pt idx="1992">
                  <c:v>411</c:v>
                </c:pt>
                <c:pt idx="1993">
                  <c:v>411</c:v>
                </c:pt>
                <c:pt idx="1994">
                  <c:v>411</c:v>
                </c:pt>
                <c:pt idx="1995">
                  <c:v>411</c:v>
                </c:pt>
                <c:pt idx="1996">
                  <c:v>411</c:v>
                </c:pt>
                <c:pt idx="1997">
                  <c:v>411</c:v>
                </c:pt>
                <c:pt idx="1998">
                  <c:v>411</c:v>
                </c:pt>
                <c:pt idx="1999">
                  <c:v>411</c:v>
                </c:pt>
                <c:pt idx="2000">
                  <c:v>411</c:v>
                </c:pt>
                <c:pt idx="2001">
                  <c:v>411</c:v>
                </c:pt>
                <c:pt idx="2002">
                  <c:v>410</c:v>
                </c:pt>
                <c:pt idx="2003">
                  <c:v>410</c:v>
                </c:pt>
                <c:pt idx="2004">
                  <c:v>410</c:v>
                </c:pt>
                <c:pt idx="2005">
                  <c:v>410</c:v>
                </c:pt>
                <c:pt idx="2006">
                  <c:v>410</c:v>
                </c:pt>
                <c:pt idx="2007">
                  <c:v>410</c:v>
                </c:pt>
                <c:pt idx="2008">
                  <c:v>410</c:v>
                </c:pt>
                <c:pt idx="2009">
                  <c:v>410</c:v>
                </c:pt>
                <c:pt idx="2010">
                  <c:v>410</c:v>
                </c:pt>
                <c:pt idx="2011">
                  <c:v>410</c:v>
                </c:pt>
                <c:pt idx="2012">
                  <c:v>410</c:v>
                </c:pt>
                <c:pt idx="2013">
                  <c:v>410</c:v>
                </c:pt>
                <c:pt idx="2014">
                  <c:v>410</c:v>
                </c:pt>
                <c:pt idx="2015">
                  <c:v>409</c:v>
                </c:pt>
                <c:pt idx="2016">
                  <c:v>409</c:v>
                </c:pt>
                <c:pt idx="2017">
                  <c:v>409</c:v>
                </c:pt>
                <c:pt idx="2018">
                  <c:v>409</c:v>
                </c:pt>
                <c:pt idx="2019">
                  <c:v>409</c:v>
                </c:pt>
                <c:pt idx="2020">
                  <c:v>409</c:v>
                </c:pt>
                <c:pt idx="2021">
                  <c:v>409</c:v>
                </c:pt>
                <c:pt idx="2022">
                  <c:v>409</c:v>
                </c:pt>
                <c:pt idx="2023">
                  <c:v>409</c:v>
                </c:pt>
                <c:pt idx="2024">
                  <c:v>409</c:v>
                </c:pt>
                <c:pt idx="2025">
                  <c:v>409</c:v>
                </c:pt>
                <c:pt idx="2026">
                  <c:v>409</c:v>
                </c:pt>
                <c:pt idx="2027">
                  <c:v>409</c:v>
                </c:pt>
                <c:pt idx="2028">
                  <c:v>408</c:v>
                </c:pt>
                <c:pt idx="2029">
                  <c:v>408</c:v>
                </c:pt>
                <c:pt idx="2030">
                  <c:v>408</c:v>
                </c:pt>
                <c:pt idx="2031">
                  <c:v>408</c:v>
                </c:pt>
                <c:pt idx="2032">
                  <c:v>408</c:v>
                </c:pt>
                <c:pt idx="2033">
                  <c:v>408</c:v>
                </c:pt>
                <c:pt idx="2034">
                  <c:v>408</c:v>
                </c:pt>
                <c:pt idx="2035">
                  <c:v>408</c:v>
                </c:pt>
                <c:pt idx="2036">
                  <c:v>408</c:v>
                </c:pt>
                <c:pt idx="2037">
                  <c:v>408</c:v>
                </c:pt>
                <c:pt idx="2038">
                  <c:v>407</c:v>
                </c:pt>
                <c:pt idx="2039">
                  <c:v>407</c:v>
                </c:pt>
                <c:pt idx="2040">
                  <c:v>407</c:v>
                </c:pt>
                <c:pt idx="2041">
                  <c:v>407</c:v>
                </c:pt>
                <c:pt idx="2042">
                  <c:v>407</c:v>
                </c:pt>
                <c:pt idx="2043">
                  <c:v>407</c:v>
                </c:pt>
                <c:pt idx="2044">
                  <c:v>407</c:v>
                </c:pt>
                <c:pt idx="2045">
                  <c:v>407</c:v>
                </c:pt>
                <c:pt idx="2046">
                  <c:v>407</c:v>
                </c:pt>
                <c:pt idx="2047">
                  <c:v>407</c:v>
                </c:pt>
                <c:pt idx="2048">
                  <c:v>407</c:v>
                </c:pt>
                <c:pt idx="2049">
                  <c:v>406</c:v>
                </c:pt>
                <c:pt idx="2050">
                  <c:v>406</c:v>
                </c:pt>
                <c:pt idx="2051">
                  <c:v>406</c:v>
                </c:pt>
                <c:pt idx="2052">
                  <c:v>406</c:v>
                </c:pt>
                <c:pt idx="2053">
                  <c:v>406</c:v>
                </c:pt>
                <c:pt idx="2054">
                  <c:v>406</c:v>
                </c:pt>
                <c:pt idx="2055">
                  <c:v>406</c:v>
                </c:pt>
                <c:pt idx="2056">
                  <c:v>406</c:v>
                </c:pt>
                <c:pt idx="2057">
                  <c:v>406</c:v>
                </c:pt>
                <c:pt idx="2058">
                  <c:v>406</c:v>
                </c:pt>
                <c:pt idx="2059">
                  <c:v>406</c:v>
                </c:pt>
                <c:pt idx="2060">
                  <c:v>405</c:v>
                </c:pt>
                <c:pt idx="2061">
                  <c:v>405</c:v>
                </c:pt>
                <c:pt idx="2062">
                  <c:v>405</c:v>
                </c:pt>
                <c:pt idx="2063">
                  <c:v>405</c:v>
                </c:pt>
                <c:pt idx="2064">
                  <c:v>405</c:v>
                </c:pt>
                <c:pt idx="2065">
                  <c:v>405</c:v>
                </c:pt>
                <c:pt idx="2066">
                  <c:v>405</c:v>
                </c:pt>
                <c:pt idx="2067">
                  <c:v>405</c:v>
                </c:pt>
                <c:pt idx="2068">
                  <c:v>405</c:v>
                </c:pt>
                <c:pt idx="2069">
                  <c:v>405</c:v>
                </c:pt>
                <c:pt idx="2070">
                  <c:v>404</c:v>
                </c:pt>
                <c:pt idx="2071">
                  <c:v>404</c:v>
                </c:pt>
                <c:pt idx="2072">
                  <c:v>404</c:v>
                </c:pt>
                <c:pt idx="2073">
                  <c:v>404</c:v>
                </c:pt>
                <c:pt idx="2074">
                  <c:v>404</c:v>
                </c:pt>
                <c:pt idx="2075">
                  <c:v>404</c:v>
                </c:pt>
                <c:pt idx="2076">
                  <c:v>404</c:v>
                </c:pt>
                <c:pt idx="2077">
                  <c:v>404</c:v>
                </c:pt>
                <c:pt idx="2078">
                  <c:v>404</c:v>
                </c:pt>
                <c:pt idx="2079">
                  <c:v>403</c:v>
                </c:pt>
                <c:pt idx="2080">
                  <c:v>403</c:v>
                </c:pt>
                <c:pt idx="2081">
                  <c:v>403</c:v>
                </c:pt>
                <c:pt idx="2082">
                  <c:v>403</c:v>
                </c:pt>
                <c:pt idx="2083">
                  <c:v>403</c:v>
                </c:pt>
                <c:pt idx="2084">
                  <c:v>403</c:v>
                </c:pt>
                <c:pt idx="2085">
                  <c:v>403</c:v>
                </c:pt>
                <c:pt idx="2086">
                  <c:v>403</c:v>
                </c:pt>
                <c:pt idx="2087">
                  <c:v>403</c:v>
                </c:pt>
                <c:pt idx="2088">
                  <c:v>402</c:v>
                </c:pt>
                <c:pt idx="2089">
                  <c:v>402</c:v>
                </c:pt>
                <c:pt idx="2090">
                  <c:v>402</c:v>
                </c:pt>
                <c:pt idx="2091">
                  <c:v>402</c:v>
                </c:pt>
                <c:pt idx="2092">
                  <c:v>402</c:v>
                </c:pt>
                <c:pt idx="2093">
                  <c:v>402</c:v>
                </c:pt>
                <c:pt idx="2094">
                  <c:v>402</c:v>
                </c:pt>
                <c:pt idx="2095">
                  <c:v>402</c:v>
                </c:pt>
                <c:pt idx="2096">
                  <c:v>401</c:v>
                </c:pt>
                <c:pt idx="2097">
                  <c:v>401</c:v>
                </c:pt>
                <c:pt idx="2098">
                  <c:v>401</c:v>
                </c:pt>
                <c:pt idx="2099">
                  <c:v>401</c:v>
                </c:pt>
                <c:pt idx="2100">
                  <c:v>401</c:v>
                </c:pt>
                <c:pt idx="2101">
                  <c:v>401</c:v>
                </c:pt>
                <c:pt idx="2102">
                  <c:v>401</c:v>
                </c:pt>
                <c:pt idx="2103">
                  <c:v>401</c:v>
                </c:pt>
                <c:pt idx="2104">
                  <c:v>401</c:v>
                </c:pt>
                <c:pt idx="2105">
                  <c:v>400</c:v>
                </c:pt>
                <c:pt idx="2106">
                  <c:v>400</c:v>
                </c:pt>
                <c:pt idx="2107">
                  <c:v>400</c:v>
                </c:pt>
                <c:pt idx="2108">
                  <c:v>400</c:v>
                </c:pt>
                <c:pt idx="2109">
                  <c:v>400</c:v>
                </c:pt>
                <c:pt idx="2110">
                  <c:v>400</c:v>
                </c:pt>
                <c:pt idx="2111">
                  <c:v>400</c:v>
                </c:pt>
                <c:pt idx="2112">
                  <c:v>399</c:v>
                </c:pt>
                <c:pt idx="2113">
                  <c:v>399</c:v>
                </c:pt>
                <c:pt idx="2114">
                  <c:v>399</c:v>
                </c:pt>
                <c:pt idx="2115">
                  <c:v>399</c:v>
                </c:pt>
                <c:pt idx="2116">
                  <c:v>399</c:v>
                </c:pt>
                <c:pt idx="2117">
                  <c:v>399</c:v>
                </c:pt>
                <c:pt idx="2118">
                  <c:v>399</c:v>
                </c:pt>
                <c:pt idx="2119">
                  <c:v>398</c:v>
                </c:pt>
                <c:pt idx="2120">
                  <c:v>398</c:v>
                </c:pt>
                <c:pt idx="2121">
                  <c:v>398</c:v>
                </c:pt>
                <c:pt idx="2122">
                  <c:v>398</c:v>
                </c:pt>
                <c:pt idx="2123">
                  <c:v>398</c:v>
                </c:pt>
                <c:pt idx="2124">
                  <c:v>398</c:v>
                </c:pt>
                <c:pt idx="2125">
                  <c:v>398</c:v>
                </c:pt>
                <c:pt idx="2126">
                  <c:v>397</c:v>
                </c:pt>
                <c:pt idx="2127">
                  <c:v>397</c:v>
                </c:pt>
                <c:pt idx="2128">
                  <c:v>397</c:v>
                </c:pt>
                <c:pt idx="2129">
                  <c:v>397</c:v>
                </c:pt>
                <c:pt idx="2130">
                  <c:v>397</c:v>
                </c:pt>
                <c:pt idx="2131">
                  <c:v>397</c:v>
                </c:pt>
                <c:pt idx="2132">
                  <c:v>396</c:v>
                </c:pt>
                <c:pt idx="2133">
                  <c:v>396</c:v>
                </c:pt>
                <c:pt idx="2134">
                  <c:v>396</c:v>
                </c:pt>
                <c:pt idx="2135">
                  <c:v>396</c:v>
                </c:pt>
                <c:pt idx="2136">
                  <c:v>396</c:v>
                </c:pt>
                <c:pt idx="2137">
                  <c:v>396</c:v>
                </c:pt>
                <c:pt idx="2138">
                  <c:v>395</c:v>
                </c:pt>
                <c:pt idx="2139">
                  <c:v>395</c:v>
                </c:pt>
                <c:pt idx="2140">
                  <c:v>395</c:v>
                </c:pt>
                <c:pt idx="2141">
                  <c:v>395</c:v>
                </c:pt>
                <c:pt idx="2142">
                  <c:v>395</c:v>
                </c:pt>
                <c:pt idx="2143">
                  <c:v>395</c:v>
                </c:pt>
                <c:pt idx="2144">
                  <c:v>395</c:v>
                </c:pt>
                <c:pt idx="2145">
                  <c:v>394</c:v>
                </c:pt>
                <c:pt idx="2146">
                  <c:v>394</c:v>
                </c:pt>
                <c:pt idx="2147">
                  <c:v>394</c:v>
                </c:pt>
                <c:pt idx="2148">
                  <c:v>394</c:v>
                </c:pt>
                <c:pt idx="2149">
                  <c:v>394</c:v>
                </c:pt>
                <c:pt idx="2150">
                  <c:v>394</c:v>
                </c:pt>
                <c:pt idx="2151">
                  <c:v>394</c:v>
                </c:pt>
                <c:pt idx="2152">
                  <c:v>393</c:v>
                </c:pt>
                <c:pt idx="2153">
                  <c:v>393</c:v>
                </c:pt>
                <c:pt idx="2154">
                  <c:v>393</c:v>
                </c:pt>
                <c:pt idx="2155">
                  <c:v>393</c:v>
                </c:pt>
                <c:pt idx="2156">
                  <c:v>393</c:v>
                </c:pt>
                <c:pt idx="2157">
                  <c:v>393</c:v>
                </c:pt>
                <c:pt idx="2158">
                  <c:v>392</c:v>
                </c:pt>
                <c:pt idx="2159">
                  <c:v>392</c:v>
                </c:pt>
                <c:pt idx="2160">
                  <c:v>392</c:v>
                </c:pt>
                <c:pt idx="2161">
                  <c:v>392</c:v>
                </c:pt>
                <c:pt idx="2162">
                  <c:v>392</c:v>
                </c:pt>
                <c:pt idx="2163">
                  <c:v>392</c:v>
                </c:pt>
                <c:pt idx="2164">
                  <c:v>391</c:v>
                </c:pt>
                <c:pt idx="2165">
                  <c:v>391</c:v>
                </c:pt>
                <c:pt idx="2166">
                  <c:v>391</c:v>
                </c:pt>
                <c:pt idx="2167">
                  <c:v>391</c:v>
                </c:pt>
                <c:pt idx="2168">
                  <c:v>391</c:v>
                </c:pt>
                <c:pt idx="2169">
                  <c:v>391</c:v>
                </c:pt>
                <c:pt idx="2170">
                  <c:v>391</c:v>
                </c:pt>
                <c:pt idx="2171">
                  <c:v>390</c:v>
                </c:pt>
                <c:pt idx="2172">
                  <c:v>390</c:v>
                </c:pt>
                <c:pt idx="2173">
                  <c:v>390</c:v>
                </c:pt>
                <c:pt idx="2174">
                  <c:v>390</c:v>
                </c:pt>
                <c:pt idx="2175">
                  <c:v>390</c:v>
                </c:pt>
                <c:pt idx="2176">
                  <c:v>390</c:v>
                </c:pt>
                <c:pt idx="2177">
                  <c:v>389</c:v>
                </c:pt>
                <c:pt idx="2178">
                  <c:v>389</c:v>
                </c:pt>
                <c:pt idx="2179">
                  <c:v>389</c:v>
                </c:pt>
                <c:pt idx="2180">
                  <c:v>389</c:v>
                </c:pt>
                <c:pt idx="2181">
                  <c:v>389</c:v>
                </c:pt>
                <c:pt idx="2182">
                  <c:v>389</c:v>
                </c:pt>
                <c:pt idx="2183">
                  <c:v>388</c:v>
                </c:pt>
                <c:pt idx="2184">
                  <c:v>388</c:v>
                </c:pt>
                <c:pt idx="2185">
                  <c:v>388</c:v>
                </c:pt>
                <c:pt idx="2186">
                  <c:v>388</c:v>
                </c:pt>
                <c:pt idx="2187">
                  <c:v>388</c:v>
                </c:pt>
                <c:pt idx="2188">
                  <c:v>387</c:v>
                </c:pt>
                <c:pt idx="2189">
                  <c:v>387</c:v>
                </c:pt>
                <c:pt idx="2190">
                  <c:v>387</c:v>
                </c:pt>
                <c:pt idx="2191">
                  <c:v>387</c:v>
                </c:pt>
                <c:pt idx="2192">
                  <c:v>387</c:v>
                </c:pt>
                <c:pt idx="2193">
                  <c:v>386</c:v>
                </c:pt>
                <c:pt idx="2194">
                  <c:v>386</c:v>
                </c:pt>
                <c:pt idx="2195">
                  <c:v>386</c:v>
                </c:pt>
                <c:pt idx="2196">
                  <c:v>386</c:v>
                </c:pt>
                <c:pt idx="2197">
                  <c:v>386</c:v>
                </c:pt>
                <c:pt idx="2198">
                  <c:v>385</c:v>
                </c:pt>
                <c:pt idx="2199">
                  <c:v>385</c:v>
                </c:pt>
                <c:pt idx="2200">
                  <c:v>385</c:v>
                </c:pt>
                <c:pt idx="2201">
                  <c:v>385</c:v>
                </c:pt>
                <c:pt idx="2202">
                  <c:v>385</c:v>
                </c:pt>
                <c:pt idx="2203">
                  <c:v>384</c:v>
                </c:pt>
                <c:pt idx="2204">
                  <c:v>384</c:v>
                </c:pt>
                <c:pt idx="2205">
                  <c:v>384</c:v>
                </c:pt>
                <c:pt idx="2206">
                  <c:v>384</c:v>
                </c:pt>
                <c:pt idx="2207">
                  <c:v>384</c:v>
                </c:pt>
                <c:pt idx="2208">
                  <c:v>384</c:v>
                </c:pt>
                <c:pt idx="2209">
                  <c:v>383</c:v>
                </c:pt>
                <c:pt idx="2210">
                  <c:v>383</c:v>
                </c:pt>
                <c:pt idx="2211">
                  <c:v>383</c:v>
                </c:pt>
                <c:pt idx="2212">
                  <c:v>383</c:v>
                </c:pt>
                <c:pt idx="2213">
                  <c:v>383</c:v>
                </c:pt>
                <c:pt idx="2214">
                  <c:v>382</c:v>
                </c:pt>
                <c:pt idx="2215">
                  <c:v>382</c:v>
                </c:pt>
                <c:pt idx="2216">
                  <c:v>382</c:v>
                </c:pt>
                <c:pt idx="2217">
                  <c:v>382</c:v>
                </c:pt>
                <c:pt idx="2218">
                  <c:v>381</c:v>
                </c:pt>
                <c:pt idx="2219">
                  <c:v>381</c:v>
                </c:pt>
                <c:pt idx="2220">
                  <c:v>381</c:v>
                </c:pt>
                <c:pt idx="2221">
                  <c:v>381</c:v>
                </c:pt>
                <c:pt idx="2222">
                  <c:v>380</c:v>
                </c:pt>
                <c:pt idx="2223">
                  <c:v>380</c:v>
                </c:pt>
                <c:pt idx="2224">
                  <c:v>380</c:v>
                </c:pt>
                <c:pt idx="2225">
                  <c:v>380</c:v>
                </c:pt>
                <c:pt idx="2226">
                  <c:v>380</c:v>
                </c:pt>
                <c:pt idx="2227">
                  <c:v>379</c:v>
                </c:pt>
                <c:pt idx="2228">
                  <c:v>379</c:v>
                </c:pt>
                <c:pt idx="2229">
                  <c:v>379</c:v>
                </c:pt>
                <c:pt idx="2230">
                  <c:v>379</c:v>
                </c:pt>
                <c:pt idx="2231">
                  <c:v>379</c:v>
                </c:pt>
                <c:pt idx="2232">
                  <c:v>378</c:v>
                </c:pt>
                <c:pt idx="2233">
                  <c:v>378</c:v>
                </c:pt>
                <c:pt idx="2234">
                  <c:v>378</c:v>
                </c:pt>
                <c:pt idx="2235">
                  <c:v>378</c:v>
                </c:pt>
                <c:pt idx="2236">
                  <c:v>378</c:v>
                </c:pt>
                <c:pt idx="2237">
                  <c:v>377</c:v>
                </c:pt>
                <c:pt idx="2238">
                  <c:v>377</c:v>
                </c:pt>
                <c:pt idx="2239">
                  <c:v>377</c:v>
                </c:pt>
                <c:pt idx="2240">
                  <c:v>377</c:v>
                </c:pt>
                <c:pt idx="2241">
                  <c:v>376</c:v>
                </c:pt>
                <c:pt idx="2242">
                  <c:v>376</c:v>
                </c:pt>
                <c:pt idx="2243">
                  <c:v>376</c:v>
                </c:pt>
                <c:pt idx="2244">
                  <c:v>376</c:v>
                </c:pt>
                <c:pt idx="2245">
                  <c:v>376</c:v>
                </c:pt>
                <c:pt idx="2246">
                  <c:v>375</c:v>
                </c:pt>
                <c:pt idx="2247">
                  <c:v>375</c:v>
                </c:pt>
                <c:pt idx="2248">
                  <c:v>375</c:v>
                </c:pt>
                <c:pt idx="2249">
                  <c:v>375</c:v>
                </c:pt>
                <c:pt idx="2250">
                  <c:v>375</c:v>
                </c:pt>
                <c:pt idx="2251">
                  <c:v>374</c:v>
                </c:pt>
                <c:pt idx="2252">
                  <c:v>374</c:v>
                </c:pt>
                <c:pt idx="2253">
                  <c:v>374</c:v>
                </c:pt>
                <c:pt idx="2254">
                  <c:v>374</c:v>
                </c:pt>
                <c:pt idx="2255">
                  <c:v>373</c:v>
                </c:pt>
                <c:pt idx="2256">
                  <c:v>373</c:v>
                </c:pt>
                <c:pt idx="2257">
                  <c:v>373</c:v>
                </c:pt>
                <c:pt idx="2258">
                  <c:v>373</c:v>
                </c:pt>
                <c:pt idx="2259">
                  <c:v>372</c:v>
                </c:pt>
                <c:pt idx="2260">
                  <c:v>372</c:v>
                </c:pt>
                <c:pt idx="2261">
                  <c:v>372</c:v>
                </c:pt>
                <c:pt idx="2262">
                  <c:v>372</c:v>
                </c:pt>
                <c:pt idx="2263">
                  <c:v>371</c:v>
                </c:pt>
                <c:pt idx="2264">
                  <c:v>371</c:v>
                </c:pt>
                <c:pt idx="2265">
                  <c:v>371</c:v>
                </c:pt>
                <c:pt idx="2266">
                  <c:v>371</c:v>
                </c:pt>
                <c:pt idx="2267">
                  <c:v>370</c:v>
                </c:pt>
                <c:pt idx="2268">
                  <c:v>370</c:v>
                </c:pt>
                <c:pt idx="2269">
                  <c:v>370</c:v>
                </c:pt>
                <c:pt idx="2270">
                  <c:v>370</c:v>
                </c:pt>
                <c:pt idx="2271">
                  <c:v>369</c:v>
                </c:pt>
                <c:pt idx="2272">
                  <c:v>369</c:v>
                </c:pt>
                <c:pt idx="2273">
                  <c:v>369</c:v>
                </c:pt>
                <c:pt idx="2274">
                  <c:v>369</c:v>
                </c:pt>
                <c:pt idx="2275">
                  <c:v>368</c:v>
                </c:pt>
                <c:pt idx="2276">
                  <c:v>368</c:v>
                </c:pt>
                <c:pt idx="2277">
                  <c:v>368</c:v>
                </c:pt>
                <c:pt idx="2278">
                  <c:v>368</c:v>
                </c:pt>
                <c:pt idx="2279">
                  <c:v>367</c:v>
                </c:pt>
                <c:pt idx="2280">
                  <c:v>367</c:v>
                </c:pt>
                <c:pt idx="2281">
                  <c:v>367</c:v>
                </c:pt>
                <c:pt idx="2282">
                  <c:v>367</c:v>
                </c:pt>
                <c:pt idx="2283">
                  <c:v>366</c:v>
                </c:pt>
                <c:pt idx="2284">
                  <c:v>366</c:v>
                </c:pt>
                <c:pt idx="2285">
                  <c:v>366</c:v>
                </c:pt>
                <c:pt idx="2286">
                  <c:v>366</c:v>
                </c:pt>
                <c:pt idx="2287">
                  <c:v>365</c:v>
                </c:pt>
                <c:pt idx="2288">
                  <c:v>365</c:v>
                </c:pt>
                <c:pt idx="2289">
                  <c:v>365</c:v>
                </c:pt>
                <c:pt idx="2290">
                  <c:v>364</c:v>
                </c:pt>
                <c:pt idx="2291">
                  <c:v>364</c:v>
                </c:pt>
                <c:pt idx="2292">
                  <c:v>364</c:v>
                </c:pt>
                <c:pt idx="2293">
                  <c:v>363</c:v>
                </c:pt>
                <c:pt idx="2294">
                  <c:v>363</c:v>
                </c:pt>
                <c:pt idx="2295">
                  <c:v>363</c:v>
                </c:pt>
                <c:pt idx="2296">
                  <c:v>363</c:v>
                </c:pt>
                <c:pt idx="2297">
                  <c:v>362</c:v>
                </c:pt>
                <c:pt idx="2298">
                  <c:v>362</c:v>
                </c:pt>
                <c:pt idx="2299">
                  <c:v>362</c:v>
                </c:pt>
                <c:pt idx="2300">
                  <c:v>361</c:v>
                </c:pt>
                <c:pt idx="2301">
                  <c:v>361</c:v>
                </c:pt>
                <c:pt idx="2302">
                  <c:v>361</c:v>
                </c:pt>
                <c:pt idx="2303">
                  <c:v>360</c:v>
                </c:pt>
                <c:pt idx="2304">
                  <c:v>360</c:v>
                </c:pt>
                <c:pt idx="2305">
                  <c:v>360</c:v>
                </c:pt>
                <c:pt idx="2306">
                  <c:v>360</c:v>
                </c:pt>
                <c:pt idx="2307">
                  <c:v>359</c:v>
                </c:pt>
                <c:pt idx="2308">
                  <c:v>359</c:v>
                </c:pt>
                <c:pt idx="2309">
                  <c:v>359</c:v>
                </c:pt>
                <c:pt idx="2310">
                  <c:v>358</c:v>
                </c:pt>
                <c:pt idx="2311">
                  <c:v>358</c:v>
                </c:pt>
                <c:pt idx="2312">
                  <c:v>358</c:v>
                </c:pt>
                <c:pt idx="2313">
                  <c:v>358</c:v>
                </c:pt>
                <c:pt idx="2314">
                  <c:v>357</c:v>
                </c:pt>
                <c:pt idx="2315">
                  <c:v>357</c:v>
                </c:pt>
                <c:pt idx="2316">
                  <c:v>357</c:v>
                </c:pt>
                <c:pt idx="2317">
                  <c:v>357</c:v>
                </c:pt>
                <c:pt idx="2318">
                  <c:v>356</c:v>
                </c:pt>
                <c:pt idx="2319">
                  <c:v>356</c:v>
                </c:pt>
                <c:pt idx="2320">
                  <c:v>356</c:v>
                </c:pt>
                <c:pt idx="2321">
                  <c:v>356</c:v>
                </c:pt>
                <c:pt idx="2322">
                  <c:v>355</c:v>
                </c:pt>
                <c:pt idx="2323">
                  <c:v>355</c:v>
                </c:pt>
                <c:pt idx="2324">
                  <c:v>355</c:v>
                </c:pt>
                <c:pt idx="2325">
                  <c:v>355</c:v>
                </c:pt>
                <c:pt idx="2326">
                  <c:v>354</c:v>
                </c:pt>
                <c:pt idx="2327">
                  <c:v>354</c:v>
                </c:pt>
                <c:pt idx="2328">
                  <c:v>354</c:v>
                </c:pt>
                <c:pt idx="2329">
                  <c:v>354</c:v>
                </c:pt>
                <c:pt idx="2330">
                  <c:v>354</c:v>
                </c:pt>
                <c:pt idx="2331">
                  <c:v>353</c:v>
                </c:pt>
                <c:pt idx="2332">
                  <c:v>353</c:v>
                </c:pt>
                <c:pt idx="2333">
                  <c:v>353</c:v>
                </c:pt>
                <c:pt idx="2334">
                  <c:v>353</c:v>
                </c:pt>
                <c:pt idx="2335">
                  <c:v>352</c:v>
                </c:pt>
                <c:pt idx="2336">
                  <c:v>352</c:v>
                </c:pt>
                <c:pt idx="2337">
                  <c:v>352</c:v>
                </c:pt>
                <c:pt idx="2338">
                  <c:v>352</c:v>
                </c:pt>
                <c:pt idx="2339">
                  <c:v>351</c:v>
                </c:pt>
                <c:pt idx="2340">
                  <c:v>351</c:v>
                </c:pt>
                <c:pt idx="2341">
                  <c:v>351</c:v>
                </c:pt>
                <c:pt idx="2342">
                  <c:v>350</c:v>
                </c:pt>
                <c:pt idx="2343">
                  <c:v>350</c:v>
                </c:pt>
                <c:pt idx="2344">
                  <c:v>350</c:v>
                </c:pt>
                <c:pt idx="2345">
                  <c:v>350</c:v>
                </c:pt>
                <c:pt idx="2346">
                  <c:v>349</c:v>
                </c:pt>
                <c:pt idx="2347">
                  <c:v>349</c:v>
                </c:pt>
                <c:pt idx="2348">
                  <c:v>349</c:v>
                </c:pt>
                <c:pt idx="2349">
                  <c:v>348</c:v>
                </c:pt>
                <c:pt idx="2350">
                  <c:v>348</c:v>
                </c:pt>
                <c:pt idx="2351">
                  <c:v>348</c:v>
                </c:pt>
                <c:pt idx="2352">
                  <c:v>348</c:v>
                </c:pt>
                <c:pt idx="2353">
                  <c:v>347</c:v>
                </c:pt>
                <c:pt idx="2354">
                  <c:v>347</c:v>
                </c:pt>
                <c:pt idx="2355">
                  <c:v>347</c:v>
                </c:pt>
                <c:pt idx="2356">
                  <c:v>347</c:v>
                </c:pt>
                <c:pt idx="2357">
                  <c:v>346</c:v>
                </c:pt>
                <c:pt idx="2358">
                  <c:v>346</c:v>
                </c:pt>
                <c:pt idx="2359">
                  <c:v>346</c:v>
                </c:pt>
                <c:pt idx="2360">
                  <c:v>345</c:v>
                </c:pt>
                <c:pt idx="2361">
                  <c:v>345</c:v>
                </c:pt>
                <c:pt idx="2362">
                  <c:v>345</c:v>
                </c:pt>
                <c:pt idx="2363">
                  <c:v>344</c:v>
                </c:pt>
                <c:pt idx="2364">
                  <c:v>344</c:v>
                </c:pt>
                <c:pt idx="2365">
                  <c:v>344</c:v>
                </c:pt>
                <c:pt idx="2366">
                  <c:v>344</c:v>
                </c:pt>
                <c:pt idx="2367">
                  <c:v>343</c:v>
                </c:pt>
                <c:pt idx="2368">
                  <c:v>343</c:v>
                </c:pt>
                <c:pt idx="2369">
                  <c:v>343</c:v>
                </c:pt>
                <c:pt idx="2370">
                  <c:v>342</c:v>
                </c:pt>
                <c:pt idx="2371">
                  <c:v>342</c:v>
                </c:pt>
                <c:pt idx="2372">
                  <c:v>342</c:v>
                </c:pt>
                <c:pt idx="2373">
                  <c:v>341</c:v>
                </c:pt>
                <c:pt idx="2374">
                  <c:v>341</c:v>
                </c:pt>
                <c:pt idx="2375">
                  <c:v>341</c:v>
                </c:pt>
                <c:pt idx="2376">
                  <c:v>340</c:v>
                </c:pt>
                <c:pt idx="2377">
                  <c:v>340</c:v>
                </c:pt>
                <c:pt idx="2378">
                  <c:v>340</c:v>
                </c:pt>
                <c:pt idx="2379">
                  <c:v>339</c:v>
                </c:pt>
                <c:pt idx="2380">
                  <c:v>339</c:v>
                </c:pt>
                <c:pt idx="2381">
                  <c:v>339</c:v>
                </c:pt>
                <c:pt idx="2382">
                  <c:v>339</c:v>
                </c:pt>
                <c:pt idx="2383">
                  <c:v>338</c:v>
                </c:pt>
                <c:pt idx="2384">
                  <c:v>338</c:v>
                </c:pt>
                <c:pt idx="2385">
                  <c:v>338</c:v>
                </c:pt>
                <c:pt idx="2386">
                  <c:v>337</c:v>
                </c:pt>
                <c:pt idx="2387">
                  <c:v>337</c:v>
                </c:pt>
                <c:pt idx="2388">
                  <c:v>337</c:v>
                </c:pt>
                <c:pt idx="2389">
                  <c:v>336</c:v>
                </c:pt>
                <c:pt idx="2390">
                  <c:v>336</c:v>
                </c:pt>
                <c:pt idx="2391">
                  <c:v>336</c:v>
                </c:pt>
                <c:pt idx="2392">
                  <c:v>335</c:v>
                </c:pt>
                <c:pt idx="2393">
                  <c:v>335</c:v>
                </c:pt>
                <c:pt idx="2394">
                  <c:v>335</c:v>
                </c:pt>
                <c:pt idx="2395">
                  <c:v>334</c:v>
                </c:pt>
                <c:pt idx="2396">
                  <c:v>334</c:v>
                </c:pt>
                <c:pt idx="2397">
                  <c:v>334</c:v>
                </c:pt>
                <c:pt idx="2398">
                  <c:v>333</c:v>
                </c:pt>
                <c:pt idx="2399">
                  <c:v>333</c:v>
                </c:pt>
                <c:pt idx="2400">
                  <c:v>333</c:v>
                </c:pt>
                <c:pt idx="2401">
                  <c:v>332</c:v>
                </c:pt>
                <c:pt idx="2402">
                  <c:v>332</c:v>
                </c:pt>
                <c:pt idx="2403">
                  <c:v>332</c:v>
                </c:pt>
                <c:pt idx="2404">
                  <c:v>331</c:v>
                </c:pt>
                <c:pt idx="2405">
                  <c:v>331</c:v>
                </c:pt>
                <c:pt idx="2406">
                  <c:v>330</c:v>
                </c:pt>
                <c:pt idx="2407">
                  <c:v>330</c:v>
                </c:pt>
                <c:pt idx="2408">
                  <c:v>330</c:v>
                </c:pt>
                <c:pt idx="2409">
                  <c:v>330</c:v>
                </c:pt>
                <c:pt idx="2410">
                  <c:v>329</c:v>
                </c:pt>
                <c:pt idx="2411">
                  <c:v>329</c:v>
                </c:pt>
                <c:pt idx="2412">
                  <c:v>329</c:v>
                </c:pt>
                <c:pt idx="2413">
                  <c:v>328</c:v>
                </c:pt>
                <c:pt idx="2414">
                  <c:v>328</c:v>
                </c:pt>
                <c:pt idx="2415">
                  <c:v>328</c:v>
                </c:pt>
                <c:pt idx="2416">
                  <c:v>327</c:v>
                </c:pt>
                <c:pt idx="2417">
                  <c:v>327</c:v>
                </c:pt>
                <c:pt idx="2418">
                  <c:v>327</c:v>
                </c:pt>
                <c:pt idx="2419">
                  <c:v>327</c:v>
                </c:pt>
                <c:pt idx="2420">
                  <c:v>326</c:v>
                </c:pt>
                <c:pt idx="2421">
                  <c:v>326</c:v>
                </c:pt>
                <c:pt idx="2422">
                  <c:v>326</c:v>
                </c:pt>
                <c:pt idx="2423">
                  <c:v>325</c:v>
                </c:pt>
                <c:pt idx="2424">
                  <c:v>325</c:v>
                </c:pt>
                <c:pt idx="2425">
                  <c:v>325</c:v>
                </c:pt>
                <c:pt idx="2426">
                  <c:v>324</c:v>
                </c:pt>
                <c:pt idx="2427">
                  <c:v>324</c:v>
                </c:pt>
                <c:pt idx="2428">
                  <c:v>324</c:v>
                </c:pt>
                <c:pt idx="2429">
                  <c:v>324</c:v>
                </c:pt>
                <c:pt idx="2430">
                  <c:v>323</c:v>
                </c:pt>
                <c:pt idx="2431">
                  <c:v>323</c:v>
                </c:pt>
                <c:pt idx="2432">
                  <c:v>323</c:v>
                </c:pt>
                <c:pt idx="2433">
                  <c:v>322</c:v>
                </c:pt>
                <c:pt idx="2434">
                  <c:v>322</c:v>
                </c:pt>
                <c:pt idx="2435">
                  <c:v>322</c:v>
                </c:pt>
                <c:pt idx="2436">
                  <c:v>321</c:v>
                </c:pt>
                <c:pt idx="2437">
                  <c:v>321</c:v>
                </c:pt>
                <c:pt idx="2438">
                  <c:v>321</c:v>
                </c:pt>
                <c:pt idx="2439">
                  <c:v>320</c:v>
                </c:pt>
                <c:pt idx="2440">
                  <c:v>320</c:v>
                </c:pt>
                <c:pt idx="2441">
                  <c:v>320</c:v>
                </c:pt>
                <c:pt idx="2442">
                  <c:v>320</c:v>
                </c:pt>
                <c:pt idx="2443">
                  <c:v>319</c:v>
                </c:pt>
                <c:pt idx="2444">
                  <c:v>319</c:v>
                </c:pt>
                <c:pt idx="2445">
                  <c:v>319</c:v>
                </c:pt>
                <c:pt idx="2446">
                  <c:v>318</c:v>
                </c:pt>
                <c:pt idx="2447">
                  <c:v>318</c:v>
                </c:pt>
                <c:pt idx="2448">
                  <c:v>318</c:v>
                </c:pt>
                <c:pt idx="2449">
                  <c:v>317</c:v>
                </c:pt>
                <c:pt idx="2450">
                  <c:v>317</c:v>
                </c:pt>
                <c:pt idx="2451">
                  <c:v>317</c:v>
                </c:pt>
                <c:pt idx="2452">
                  <c:v>317</c:v>
                </c:pt>
                <c:pt idx="2453">
                  <c:v>316</c:v>
                </c:pt>
                <c:pt idx="2454">
                  <c:v>316</c:v>
                </c:pt>
                <c:pt idx="2455">
                  <c:v>316</c:v>
                </c:pt>
                <c:pt idx="2456">
                  <c:v>315</c:v>
                </c:pt>
                <c:pt idx="2457">
                  <c:v>315</c:v>
                </c:pt>
                <c:pt idx="2458">
                  <c:v>315</c:v>
                </c:pt>
                <c:pt idx="2459">
                  <c:v>314</c:v>
                </c:pt>
                <c:pt idx="2460">
                  <c:v>314</c:v>
                </c:pt>
                <c:pt idx="2461">
                  <c:v>314</c:v>
                </c:pt>
                <c:pt idx="2462">
                  <c:v>314</c:v>
                </c:pt>
                <c:pt idx="2463">
                  <c:v>313</c:v>
                </c:pt>
                <c:pt idx="2464">
                  <c:v>313</c:v>
                </c:pt>
                <c:pt idx="2465">
                  <c:v>313</c:v>
                </c:pt>
                <c:pt idx="2466">
                  <c:v>312</c:v>
                </c:pt>
                <c:pt idx="2467">
                  <c:v>312</c:v>
                </c:pt>
                <c:pt idx="2468">
                  <c:v>312</c:v>
                </c:pt>
                <c:pt idx="2469">
                  <c:v>311</c:v>
                </c:pt>
                <c:pt idx="2470">
                  <c:v>311</c:v>
                </c:pt>
                <c:pt idx="2471">
                  <c:v>311</c:v>
                </c:pt>
                <c:pt idx="2472">
                  <c:v>311</c:v>
                </c:pt>
                <c:pt idx="2473">
                  <c:v>310</c:v>
                </c:pt>
                <c:pt idx="2474">
                  <c:v>310</c:v>
                </c:pt>
                <c:pt idx="2475">
                  <c:v>310</c:v>
                </c:pt>
                <c:pt idx="2476">
                  <c:v>310</c:v>
                </c:pt>
                <c:pt idx="2477">
                  <c:v>310</c:v>
                </c:pt>
                <c:pt idx="2478">
                  <c:v>309</c:v>
                </c:pt>
                <c:pt idx="2479">
                  <c:v>309</c:v>
                </c:pt>
                <c:pt idx="2480">
                  <c:v>309</c:v>
                </c:pt>
                <c:pt idx="2481">
                  <c:v>308</c:v>
                </c:pt>
                <c:pt idx="2482">
                  <c:v>308</c:v>
                </c:pt>
                <c:pt idx="2483">
                  <c:v>308</c:v>
                </c:pt>
                <c:pt idx="2484">
                  <c:v>307</c:v>
                </c:pt>
                <c:pt idx="2485">
                  <c:v>307</c:v>
                </c:pt>
                <c:pt idx="2486">
                  <c:v>307</c:v>
                </c:pt>
                <c:pt idx="2487">
                  <c:v>307</c:v>
                </c:pt>
                <c:pt idx="2488">
                  <c:v>306</c:v>
                </c:pt>
                <c:pt idx="2489">
                  <c:v>306</c:v>
                </c:pt>
                <c:pt idx="2490">
                  <c:v>306</c:v>
                </c:pt>
                <c:pt idx="2491">
                  <c:v>305</c:v>
                </c:pt>
                <c:pt idx="2492">
                  <c:v>305</c:v>
                </c:pt>
                <c:pt idx="2493">
                  <c:v>305</c:v>
                </c:pt>
                <c:pt idx="2494">
                  <c:v>304</c:v>
                </c:pt>
                <c:pt idx="2495">
                  <c:v>304</c:v>
                </c:pt>
                <c:pt idx="2496">
                  <c:v>304</c:v>
                </c:pt>
                <c:pt idx="2497">
                  <c:v>303</c:v>
                </c:pt>
                <c:pt idx="2498">
                  <c:v>303</c:v>
                </c:pt>
                <c:pt idx="2499">
                  <c:v>303</c:v>
                </c:pt>
                <c:pt idx="2500">
                  <c:v>302</c:v>
                </c:pt>
                <c:pt idx="2501">
                  <c:v>302</c:v>
                </c:pt>
                <c:pt idx="2502">
                  <c:v>302</c:v>
                </c:pt>
                <c:pt idx="2503">
                  <c:v>302</c:v>
                </c:pt>
                <c:pt idx="2504">
                  <c:v>301</c:v>
                </c:pt>
                <c:pt idx="2505">
                  <c:v>301</c:v>
                </c:pt>
                <c:pt idx="2506">
                  <c:v>301</c:v>
                </c:pt>
                <c:pt idx="2507">
                  <c:v>300</c:v>
                </c:pt>
                <c:pt idx="2508">
                  <c:v>300</c:v>
                </c:pt>
                <c:pt idx="2509">
                  <c:v>300</c:v>
                </c:pt>
                <c:pt idx="2510">
                  <c:v>299</c:v>
                </c:pt>
                <c:pt idx="2511">
                  <c:v>299</c:v>
                </c:pt>
                <c:pt idx="2512">
                  <c:v>299</c:v>
                </c:pt>
                <c:pt idx="2513">
                  <c:v>299</c:v>
                </c:pt>
                <c:pt idx="2514">
                  <c:v>298</c:v>
                </c:pt>
                <c:pt idx="2515">
                  <c:v>298</c:v>
                </c:pt>
                <c:pt idx="2516">
                  <c:v>298</c:v>
                </c:pt>
                <c:pt idx="2517">
                  <c:v>297</c:v>
                </c:pt>
                <c:pt idx="2518">
                  <c:v>297</c:v>
                </c:pt>
                <c:pt idx="2519">
                  <c:v>297</c:v>
                </c:pt>
                <c:pt idx="2520">
                  <c:v>296</c:v>
                </c:pt>
                <c:pt idx="2521">
                  <c:v>296</c:v>
                </c:pt>
                <c:pt idx="2522">
                  <c:v>296</c:v>
                </c:pt>
                <c:pt idx="2523">
                  <c:v>295</c:v>
                </c:pt>
                <c:pt idx="2524">
                  <c:v>295</c:v>
                </c:pt>
                <c:pt idx="2525">
                  <c:v>295</c:v>
                </c:pt>
                <c:pt idx="2526">
                  <c:v>294</c:v>
                </c:pt>
                <c:pt idx="2527">
                  <c:v>294</c:v>
                </c:pt>
                <c:pt idx="2528">
                  <c:v>294</c:v>
                </c:pt>
                <c:pt idx="2529">
                  <c:v>293</c:v>
                </c:pt>
                <c:pt idx="2530">
                  <c:v>293</c:v>
                </c:pt>
                <c:pt idx="2531">
                  <c:v>293</c:v>
                </c:pt>
                <c:pt idx="2532">
                  <c:v>292</c:v>
                </c:pt>
                <c:pt idx="2533">
                  <c:v>292</c:v>
                </c:pt>
                <c:pt idx="2534">
                  <c:v>292</c:v>
                </c:pt>
                <c:pt idx="2535">
                  <c:v>291</c:v>
                </c:pt>
                <c:pt idx="2536">
                  <c:v>291</c:v>
                </c:pt>
                <c:pt idx="2537">
                  <c:v>291</c:v>
                </c:pt>
                <c:pt idx="2538">
                  <c:v>291</c:v>
                </c:pt>
                <c:pt idx="2539">
                  <c:v>290</c:v>
                </c:pt>
                <c:pt idx="2540">
                  <c:v>290</c:v>
                </c:pt>
                <c:pt idx="2541">
                  <c:v>290</c:v>
                </c:pt>
                <c:pt idx="2542">
                  <c:v>289</c:v>
                </c:pt>
                <c:pt idx="2543">
                  <c:v>289</c:v>
                </c:pt>
                <c:pt idx="2544">
                  <c:v>289</c:v>
                </c:pt>
                <c:pt idx="2545">
                  <c:v>288</c:v>
                </c:pt>
                <c:pt idx="2546">
                  <c:v>288</c:v>
                </c:pt>
                <c:pt idx="2547">
                  <c:v>288</c:v>
                </c:pt>
                <c:pt idx="2548">
                  <c:v>288</c:v>
                </c:pt>
                <c:pt idx="2549">
                  <c:v>287</c:v>
                </c:pt>
                <c:pt idx="2550">
                  <c:v>287</c:v>
                </c:pt>
                <c:pt idx="2551">
                  <c:v>287</c:v>
                </c:pt>
                <c:pt idx="2552">
                  <c:v>287</c:v>
                </c:pt>
                <c:pt idx="2553">
                  <c:v>287</c:v>
                </c:pt>
                <c:pt idx="2554">
                  <c:v>286</c:v>
                </c:pt>
                <c:pt idx="2555">
                  <c:v>286</c:v>
                </c:pt>
                <c:pt idx="2556">
                  <c:v>286</c:v>
                </c:pt>
                <c:pt idx="2557">
                  <c:v>286</c:v>
                </c:pt>
                <c:pt idx="2558">
                  <c:v>285</c:v>
                </c:pt>
                <c:pt idx="2559">
                  <c:v>285</c:v>
                </c:pt>
                <c:pt idx="2560">
                  <c:v>285</c:v>
                </c:pt>
                <c:pt idx="2561">
                  <c:v>285</c:v>
                </c:pt>
                <c:pt idx="2562">
                  <c:v>284</c:v>
                </c:pt>
                <c:pt idx="2563">
                  <c:v>284</c:v>
                </c:pt>
                <c:pt idx="2564">
                  <c:v>284</c:v>
                </c:pt>
                <c:pt idx="2565">
                  <c:v>283</c:v>
                </c:pt>
                <c:pt idx="2566">
                  <c:v>283</c:v>
                </c:pt>
                <c:pt idx="2567">
                  <c:v>283</c:v>
                </c:pt>
                <c:pt idx="2568">
                  <c:v>283</c:v>
                </c:pt>
                <c:pt idx="2569">
                  <c:v>282</c:v>
                </c:pt>
                <c:pt idx="2570">
                  <c:v>282</c:v>
                </c:pt>
                <c:pt idx="2571">
                  <c:v>282</c:v>
                </c:pt>
                <c:pt idx="2572">
                  <c:v>281</c:v>
                </c:pt>
                <c:pt idx="2573">
                  <c:v>281</c:v>
                </c:pt>
                <c:pt idx="2574">
                  <c:v>281</c:v>
                </c:pt>
                <c:pt idx="2575">
                  <c:v>280</c:v>
                </c:pt>
                <c:pt idx="2576">
                  <c:v>280</c:v>
                </c:pt>
                <c:pt idx="2577">
                  <c:v>280</c:v>
                </c:pt>
                <c:pt idx="2578">
                  <c:v>280</c:v>
                </c:pt>
                <c:pt idx="2579">
                  <c:v>279</c:v>
                </c:pt>
                <c:pt idx="2580">
                  <c:v>279</c:v>
                </c:pt>
                <c:pt idx="2581">
                  <c:v>279</c:v>
                </c:pt>
                <c:pt idx="2582">
                  <c:v>279</c:v>
                </c:pt>
                <c:pt idx="2583">
                  <c:v>278</c:v>
                </c:pt>
                <c:pt idx="2584">
                  <c:v>278</c:v>
                </c:pt>
                <c:pt idx="2585">
                  <c:v>278</c:v>
                </c:pt>
                <c:pt idx="2586">
                  <c:v>277</c:v>
                </c:pt>
                <c:pt idx="2587">
                  <c:v>277</c:v>
                </c:pt>
                <c:pt idx="2588">
                  <c:v>277</c:v>
                </c:pt>
                <c:pt idx="2589">
                  <c:v>276</c:v>
                </c:pt>
                <c:pt idx="2590">
                  <c:v>276</c:v>
                </c:pt>
                <c:pt idx="2591">
                  <c:v>275</c:v>
                </c:pt>
                <c:pt idx="2592">
                  <c:v>275</c:v>
                </c:pt>
                <c:pt idx="2593">
                  <c:v>275</c:v>
                </c:pt>
                <c:pt idx="2594">
                  <c:v>274</c:v>
                </c:pt>
                <c:pt idx="2595">
                  <c:v>274</c:v>
                </c:pt>
                <c:pt idx="2596">
                  <c:v>274</c:v>
                </c:pt>
                <c:pt idx="2597">
                  <c:v>273</c:v>
                </c:pt>
                <c:pt idx="2598">
                  <c:v>273</c:v>
                </c:pt>
                <c:pt idx="2599">
                  <c:v>273</c:v>
                </c:pt>
                <c:pt idx="2600">
                  <c:v>273</c:v>
                </c:pt>
                <c:pt idx="2601">
                  <c:v>272</c:v>
                </c:pt>
                <c:pt idx="2602">
                  <c:v>272</c:v>
                </c:pt>
                <c:pt idx="2603">
                  <c:v>272</c:v>
                </c:pt>
                <c:pt idx="2604">
                  <c:v>271</c:v>
                </c:pt>
                <c:pt idx="2605">
                  <c:v>271</c:v>
                </c:pt>
                <c:pt idx="2606">
                  <c:v>271</c:v>
                </c:pt>
                <c:pt idx="2607">
                  <c:v>271</c:v>
                </c:pt>
                <c:pt idx="2608">
                  <c:v>270</c:v>
                </c:pt>
                <c:pt idx="2609">
                  <c:v>270</c:v>
                </c:pt>
                <c:pt idx="2610">
                  <c:v>270</c:v>
                </c:pt>
                <c:pt idx="2611">
                  <c:v>270</c:v>
                </c:pt>
                <c:pt idx="2612">
                  <c:v>269</c:v>
                </c:pt>
                <c:pt idx="2613">
                  <c:v>269</c:v>
                </c:pt>
                <c:pt idx="2614">
                  <c:v>269</c:v>
                </c:pt>
                <c:pt idx="2615">
                  <c:v>269</c:v>
                </c:pt>
                <c:pt idx="2616">
                  <c:v>268</c:v>
                </c:pt>
                <c:pt idx="2617">
                  <c:v>268</c:v>
                </c:pt>
                <c:pt idx="2618">
                  <c:v>268</c:v>
                </c:pt>
                <c:pt idx="2619">
                  <c:v>268</c:v>
                </c:pt>
                <c:pt idx="2620">
                  <c:v>267</c:v>
                </c:pt>
                <c:pt idx="2621">
                  <c:v>267</c:v>
                </c:pt>
                <c:pt idx="2622">
                  <c:v>267</c:v>
                </c:pt>
                <c:pt idx="2623">
                  <c:v>267</c:v>
                </c:pt>
                <c:pt idx="2624">
                  <c:v>266</c:v>
                </c:pt>
                <c:pt idx="2625">
                  <c:v>266</c:v>
                </c:pt>
                <c:pt idx="2626">
                  <c:v>266</c:v>
                </c:pt>
                <c:pt idx="2627">
                  <c:v>266</c:v>
                </c:pt>
                <c:pt idx="2628">
                  <c:v>266</c:v>
                </c:pt>
                <c:pt idx="2629">
                  <c:v>265</c:v>
                </c:pt>
                <c:pt idx="2630">
                  <c:v>265</c:v>
                </c:pt>
                <c:pt idx="2631">
                  <c:v>265</c:v>
                </c:pt>
                <c:pt idx="2632">
                  <c:v>265</c:v>
                </c:pt>
                <c:pt idx="2633">
                  <c:v>264</c:v>
                </c:pt>
                <c:pt idx="2634">
                  <c:v>264</c:v>
                </c:pt>
                <c:pt idx="2635">
                  <c:v>264</c:v>
                </c:pt>
                <c:pt idx="2636">
                  <c:v>264</c:v>
                </c:pt>
                <c:pt idx="2637">
                  <c:v>263</c:v>
                </c:pt>
                <c:pt idx="2638">
                  <c:v>263</c:v>
                </c:pt>
                <c:pt idx="2639">
                  <c:v>263</c:v>
                </c:pt>
                <c:pt idx="2640">
                  <c:v>263</c:v>
                </c:pt>
                <c:pt idx="2641">
                  <c:v>263</c:v>
                </c:pt>
                <c:pt idx="2642">
                  <c:v>262</c:v>
                </c:pt>
                <c:pt idx="2643">
                  <c:v>262</c:v>
                </c:pt>
                <c:pt idx="2644">
                  <c:v>262</c:v>
                </c:pt>
                <c:pt idx="2645">
                  <c:v>262</c:v>
                </c:pt>
                <c:pt idx="2646">
                  <c:v>261</c:v>
                </c:pt>
                <c:pt idx="2647">
                  <c:v>261</c:v>
                </c:pt>
                <c:pt idx="2648">
                  <c:v>261</c:v>
                </c:pt>
                <c:pt idx="2649">
                  <c:v>260</c:v>
                </c:pt>
                <c:pt idx="2650">
                  <c:v>260</c:v>
                </c:pt>
                <c:pt idx="2651">
                  <c:v>260</c:v>
                </c:pt>
                <c:pt idx="2652">
                  <c:v>260</c:v>
                </c:pt>
                <c:pt idx="2653">
                  <c:v>260</c:v>
                </c:pt>
                <c:pt idx="2654">
                  <c:v>259</c:v>
                </c:pt>
                <c:pt idx="2655">
                  <c:v>259</c:v>
                </c:pt>
                <c:pt idx="2656">
                  <c:v>259</c:v>
                </c:pt>
                <c:pt idx="2657">
                  <c:v>259</c:v>
                </c:pt>
                <c:pt idx="2658">
                  <c:v>258</c:v>
                </c:pt>
                <c:pt idx="2659">
                  <c:v>258</c:v>
                </c:pt>
                <c:pt idx="2660">
                  <c:v>258</c:v>
                </c:pt>
                <c:pt idx="2661">
                  <c:v>258</c:v>
                </c:pt>
                <c:pt idx="2662">
                  <c:v>257</c:v>
                </c:pt>
                <c:pt idx="2663">
                  <c:v>257</c:v>
                </c:pt>
                <c:pt idx="2664">
                  <c:v>257</c:v>
                </c:pt>
                <c:pt idx="2665">
                  <c:v>257</c:v>
                </c:pt>
                <c:pt idx="2666">
                  <c:v>256</c:v>
                </c:pt>
                <c:pt idx="2667">
                  <c:v>256</c:v>
                </c:pt>
                <c:pt idx="2668">
                  <c:v>256</c:v>
                </c:pt>
                <c:pt idx="2669">
                  <c:v>256</c:v>
                </c:pt>
                <c:pt idx="2670">
                  <c:v>256</c:v>
                </c:pt>
                <c:pt idx="2671">
                  <c:v>255</c:v>
                </c:pt>
                <c:pt idx="2672">
                  <c:v>255</c:v>
                </c:pt>
                <c:pt idx="2673">
                  <c:v>255</c:v>
                </c:pt>
                <c:pt idx="2674">
                  <c:v>255</c:v>
                </c:pt>
                <c:pt idx="2675">
                  <c:v>254</c:v>
                </c:pt>
                <c:pt idx="2676">
                  <c:v>254</c:v>
                </c:pt>
                <c:pt idx="2677">
                  <c:v>254</c:v>
                </c:pt>
                <c:pt idx="2678">
                  <c:v>254</c:v>
                </c:pt>
                <c:pt idx="2679">
                  <c:v>254</c:v>
                </c:pt>
                <c:pt idx="2680">
                  <c:v>253</c:v>
                </c:pt>
                <c:pt idx="2681">
                  <c:v>253</c:v>
                </c:pt>
                <c:pt idx="2682">
                  <c:v>253</c:v>
                </c:pt>
                <c:pt idx="2683">
                  <c:v>253</c:v>
                </c:pt>
                <c:pt idx="2684">
                  <c:v>253</c:v>
                </c:pt>
                <c:pt idx="2685">
                  <c:v>252</c:v>
                </c:pt>
                <c:pt idx="2686">
                  <c:v>252</c:v>
                </c:pt>
                <c:pt idx="2687">
                  <c:v>252</c:v>
                </c:pt>
                <c:pt idx="2688">
                  <c:v>252</c:v>
                </c:pt>
                <c:pt idx="2689">
                  <c:v>252</c:v>
                </c:pt>
                <c:pt idx="2690">
                  <c:v>251</c:v>
                </c:pt>
                <c:pt idx="2691">
                  <c:v>251</c:v>
                </c:pt>
                <c:pt idx="2692">
                  <c:v>251</c:v>
                </c:pt>
                <c:pt idx="2693">
                  <c:v>251</c:v>
                </c:pt>
                <c:pt idx="2694">
                  <c:v>251</c:v>
                </c:pt>
                <c:pt idx="2695">
                  <c:v>251</c:v>
                </c:pt>
                <c:pt idx="2696">
                  <c:v>250</c:v>
                </c:pt>
                <c:pt idx="2697">
                  <c:v>250</c:v>
                </c:pt>
                <c:pt idx="2698">
                  <c:v>250</c:v>
                </c:pt>
                <c:pt idx="2699">
                  <c:v>250</c:v>
                </c:pt>
                <c:pt idx="2700">
                  <c:v>250</c:v>
                </c:pt>
                <c:pt idx="2701">
                  <c:v>250</c:v>
                </c:pt>
                <c:pt idx="2702">
                  <c:v>250</c:v>
                </c:pt>
                <c:pt idx="2703">
                  <c:v>249</c:v>
                </c:pt>
                <c:pt idx="2704">
                  <c:v>249</c:v>
                </c:pt>
                <c:pt idx="2705">
                  <c:v>249</c:v>
                </c:pt>
                <c:pt idx="2706">
                  <c:v>249</c:v>
                </c:pt>
                <c:pt idx="2707">
                  <c:v>249</c:v>
                </c:pt>
                <c:pt idx="2708">
                  <c:v>249</c:v>
                </c:pt>
                <c:pt idx="2709">
                  <c:v>249</c:v>
                </c:pt>
                <c:pt idx="2710">
                  <c:v>248</c:v>
                </c:pt>
                <c:pt idx="2711">
                  <c:v>248</c:v>
                </c:pt>
                <c:pt idx="2712">
                  <c:v>248</c:v>
                </c:pt>
                <c:pt idx="2713">
                  <c:v>248</c:v>
                </c:pt>
                <c:pt idx="2714">
                  <c:v>248</c:v>
                </c:pt>
                <c:pt idx="2715">
                  <c:v>248</c:v>
                </c:pt>
                <c:pt idx="2716">
                  <c:v>248</c:v>
                </c:pt>
                <c:pt idx="2717">
                  <c:v>247</c:v>
                </c:pt>
                <c:pt idx="2718">
                  <c:v>247</c:v>
                </c:pt>
                <c:pt idx="2719">
                  <c:v>247</c:v>
                </c:pt>
                <c:pt idx="2720">
                  <c:v>247</c:v>
                </c:pt>
                <c:pt idx="2721">
                  <c:v>247</c:v>
                </c:pt>
                <c:pt idx="2722">
                  <c:v>247</c:v>
                </c:pt>
                <c:pt idx="2723">
                  <c:v>246</c:v>
                </c:pt>
                <c:pt idx="2724">
                  <c:v>246</c:v>
                </c:pt>
                <c:pt idx="2725">
                  <c:v>246</c:v>
                </c:pt>
                <c:pt idx="2726">
                  <c:v>246</c:v>
                </c:pt>
                <c:pt idx="2727">
                  <c:v>246</c:v>
                </c:pt>
                <c:pt idx="2728">
                  <c:v>246</c:v>
                </c:pt>
                <c:pt idx="2729">
                  <c:v>246</c:v>
                </c:pt>
                <c:pt idx="2730">
                  <c:v>246</c:v>
                </c:pt>
                <c:pt idx="2731">
                  <c:v>245</c:v>
                </c:pt>
                <c:pt idx="2732">
                  <c:v>245</c:v>
                </c:pt>
                <c:pt idx="2733">
                  <c:v>245</c:v>
                </c:pt>
                <c:pt idx="2734">
                  <c:v>245</c:v>
                </c:pt>
                <c:pt idx="2735">
                  <c:v>245</c:v>
                </c:pt>
                <c:pt idx="2736">
                  <c:v>245</c:v>
                </c:pt>
                <c:pt idx="2737">
                  <c:v>245</c:v>
                </c:pt>
                <c:pt idx="2738">
                  <c:v>244</c:v>
                </c:pt>
                <c:pt idx="2739">
                  <c:v>244</c:v>
                </c:pt>
                <c:pt idx="2740">
                  <c:v>244</c:v>
                </c:pt>
                <c:pt idx="2741">
                  <c:v>244</c:v>
                </c:pt>
                <c:pt idx="2742">
                  <c:v>244</c:v>
                </c:pt>
                <c:pt idx="2743">
                  <c:v>244</c:v>
                </c:pt>
                <c:pt idx="2744">
                  <c:v>244</c:v>
                </c:pt>
                <c:pt idx="2745">
                  <c:v>244</c:v>
                </c:pt>
                <c:pt idx="2746">
                  <c:v>244</c:v>
                </c:pt>
                <c:pt idx="2747">
                  <c:v>243</c:v>
                </c:pt>
                <c:pt idx="2748">
                  <c:v>243</c:v>
                </c:pt>
                <c:pt idx="2749">
                  <c:v>243</c:v>
                </c:pt>
                <c:pt idx="2750">
                  <c:v>243</c:v>
                </c:pt>
                <c:pt idx="2751">
                  <c:v>243</c:v>
                </c:pt>
                <c:pt idx="2752">
                  <c:v>243</c:v>
                </c:pt>
                <c:pt idx="2753">
                  <c:v>243</c:v>
                </c:pt>
                <c:pt idx="2754">
                  <c:v>243</c:v>
                </c:pt>
                <c:pt idx="2755">
                  <c:v>243</c:v>
                </c:pt>
                <c:pt idx="2756">
                  <c:v>243</c:v>
                </c:pt>
                <c:pt idx="2757">
                  <c:v>242</c:v>
                </c:pt>
                <c:pt idx="2758">
                  <c:v>242</c:v>
                </c:pt>
                <c:pt idx="2759">
                  <c:v>242</c:v>
                </c:pt>
                <c:pt idx="2760">
                  <c:v>242</c:v>
                </c:pt>
                <c:pt idx="2761">
                  <c:v>242</c:v>
                </c:pt>
                <c:pt idx="2762">
                  <c:v>242</c:v>
                </c:pt>
                <c:pt idx="2763">
                  <c:v>242</c:v>
                </c:pt>
                <c:pt idx="2764">
                  <c:v>242</c:v>
                </c:pt>
                <c:pt idx="2765">
                  <c:v>242</c:v>
                </c:pt>
                <c:pt idx="2766">
                  <c:v>242</c:v>
                </c:pt>
                <c:pt idx="2767">
                  <c:v>242</c:v>
                </c:pt>
                <c:pt idx="2768">
                  <c:v>242</c:v>
                </c:pt>
                <c:pt idx="2769">
                  <c:v>242</c:v>
                </c:pt>
                <c:pt idx="2770">
                  <c:v>242</c:v>
                </c:pt>
                <c:pt idx="2771">
                  <c:v>242</c:v>
                </c:pt>
                <c:pt idx="2772">
                  <c:v>241</c:v>
                </c:pt>
                <c:pt idx="2773">
                  <c:v>241</c:v>
                </c:pt>
                <c:pt idx="2774">
                  <c:v>241</c:v>
                </c:pt>
                <c:pt idx="2775">
                  <c:v>241</c:v>
                </c:pt>
                <c:pt idx="2776">
                  <c:v>241</c:v>
                </c:pt>
                <c:pt idx="2777">
                  <c:v>241</c:v>
                </c:pt>
                <c:pt idx="2778">
                  <c:v>241</c:v>
                </c:pt>
                <c:pt idx="2779">
                  <c:v>241</c:v>
                </c:pt>
                <c:pt idx="2780">
                  <c:v>241</c:v>
                </c:pt>
                <c:pt idx="2781">
                  <c:v>241</c:v>
                </c:pt>
                <c:pt idx="2782">
                  <c:v>241</c:v>
                </c:pt>
                <c:pt idx="2783">
                  <c:v>241</c:v>
                </c:pt>
                <c:pt idx="2784">
                  <c:v>241</c:v>
                </c:pt>
                <c:pt idx="2785">
                  <c:v>241</c:v>
                </c:pt>
                <c:pt idx="2786">
                  <c:v>241</c:v>
                </c:pt>
                <c:pt idx="2787">
                  <c:v>241</c:v>
                </c:pt>
                <c:pt idx="2788">
                  <c:v>241</c:v>
                </c:pt>
                <c:pt idx="2789">
                  <c:v>241</c:v>
                </c:pt>
                <c:pt idx="2790">
                  <c:v>241</c:v>
                </c:pt>
                <c:pt idx="2791">
                  <c:v>241</c:v>
                </c:pt>
                <c:pt idx="2792">
                  <c:v>241</c:v>
                </c:pt>
                <c:pt idx="2793">
                  <c:v>241</c:v>
                </c:pt>
                <c:pt idx="2794">
                  <c:v>241</c:v>
                </c:pt>
                <c:pt idx="2795">
                  <c:v>241</c:v>
                </c:pt>
                <c:pt idx="2796">
                  <c:v>241</c:v>
                </c:pt>
                <c:pt idx="2797">
                  <c:v>241</c:v>
                </c:pt>
                <c:pt idx="2798">
                  <c:v>241</c:v>
                </c:pt>
                <c:pt idx="2799">
                  <c:v>240</c:v>
                </c:pt>
                <c:pt idx="2800">
                  <c:v>240</c:v>
                </c:pt>
                <c:pt idx="2801">
                  <c:v>240</c:v>
                </c:pt>
                <c:pt idx="2802">
                  <c:v>240</c:v>
                </c:pt>
                <c:pt idx="2803">
                  <c:v>240</c:v>
                </c:pt>
                <c:pt idx="2804">
                  <c:v>240</c:v>
                </c:pt>
                <c:pt idx="2805">
                  <c:v>240</c:v>
                </c:pt>
                <c:pt idx="2806">
                  <c:v>240</c:v>
                </c:pt>
                <c:pt idx="2807">
                  <c:v>240</c:v>
                </c:pt>
                <c:pt idx="2808">
                  <c:v>240</c:v>
                </c:pt>
                <c:pt idx="2809">
                  <c:v>240</c:v>
                </c:pt>
                <c:pt idx="2810">
                  <c:v>240</c:v>
                </c:pt>
                <c:pt idx="2811">
                  <c:v>240</c:v>
                </c:pt>
                <c:pt idx="2812">
                  <c:v>240</c:v>
                </c:pt>
                <c:pt idx="2813">
                  <c:v>240</c:v>
                </c:pt>
                <c:pt idx="2814">
                  <c:v>240</c:v>
                </c:pt>
                <c:pt idx="2815">
                  <c:v>240</c:v>
                </c:pt>
                <c:pt idx="2816">
                  <c:v>240</c:v>
                </c:pt>
                <c:pt idx="2817">
                  <c:v>240</c:v>
                </c:pt>
                <c:pt idx="2818">
                  <c:v>240</c:v>
                </c:pt>
                <c:pt idx="2819">
                  <c:v>240</c:v>
                </c:pt>
                <c:pt idx="2820">
                  <c:v>240</c:v>
                </c:pt>
                <c:pt idx="2821">
                  <c:v>240</c:v>
                </c:pt>
                <c:pt idx="2822">
                  <c:v>240</c:v>
                </c:pt>
                <c:pt idx="2823">
                  <c:v>240</c:v>
                </c:pt>
                <c:pt idx="2824">
                  <c:v>240</c:v>
                </c:pt>
                <c:pt idx="2825">
                  <c:v>240</c:v>
                </c:pt>
                <c:pt idx="2826">
                  <c:v>240</c:v>
                </c:pt>
                <c:pt idx="2827">
                  <c:v>240</c:v>
                </c:pt>
                <c:pt idx="2828">
                  <c:v>240</c:v>
                </c:pt>
                <c:pt idx="2829">
                  <c:v>240</c:v>
                </c:pt>
                <c:pt idx="2830">
                  <c:v>240</c:v>
                </c:pt>
                <c:pt idx="2831">
                  <c:v>240</c:v>
                </c:pt>
                <c:pt idx="2832">
                  <c:v>240</c:v>
                </c:pt>
                <c:pt idx="2833">
                  <c:v>240</c:v>
                </c:pt>
                <c:pt idx="2834">
                  <c:v>240</c:v>
                </c:pt>
                <c:pt idx="2835">
                  <c:v>240</c:v>
                </c:pt>
                <c:pt idx="2836">
                  <c:v>240</c:v>
                </c:pt>
                <c:pt idx="2837">
                  <c:v>240</c:v>
                </c:pt>
                <c:pt idx="2838">
                  <c:v>240</c:v>
                </c:pt>
                <c:pt idx="2839">
                  <c:v>240</c:v>
                </c:pt>
                <c:pt idx="2840">
                  <c:v>240</c:v>
                </c:pt>
                <c:pt idx="2841">
                  <c:v>240</c:v>
                </c:pt>
                <c:pt idx="2842">
                  <c:v>240</c:v>
                </c:pt>
                <c:pt idx="2843">
                  <c:v>240</c:v>
                </c:pt>
                <c:pt idx="2844">
                  <c:v>240</c:v>
                </c:pt>
                <c:pt idx="2845">
                  <c:v>240</c:v>
                </c:pt>
                <c:pt idx="2846">
                  <c:v>240</c:v>
                </c:pt>
                <c:pt idx="2847">
                  <c:v>240</c:v>
                </c:pt>
                <c:pt idx="2848">
                  <c:v>240</c:v>
                </c:pt>
                <c:pt idx="2849">
                  <c:v>240</c:v>
                </c:pt>
                <c:pt idx="2850">
                  <c:v>240</c:v>
                </c:pt>
                <c:pt idx="2851">
                  <c:v>240</c:v>
                </c:pt>
                <c:pt idx="2852">
                  <c:v>241</c:v>
                </c:pt>
                <c:pt idx="2853">
                  <c:v>241</c:v>
                </c:pt>
                <c:pt idx="2854">
                  <c:v>241</c:v>
                </c:pt>
                <c:pt idx="2855">
                  <c:v>241</c:v>
                </c:pt>
                <c:pt idx="2856">
                  <c:v>241</c:v>
                </c:pt>
                <c:pt idx="2857">
                  <c:v>241</c:v>
                </c:pt>
                <c:pt idx="2858">
                  <c:v>241</c:v>
                </c:pt>
                <c:pt idx="2859">
                  <c:v>241</c:v>
                </c:pt>
                <c:pt idx="2860">
                  <c:v>241</c:v>
                </c:pt>
                <c:pt idx="2861">
                  <c:v>241</c:v>
                </c:pt>
                <c:pt idx="2862">
                  <c:v>241</c:v>
                </c:pt>
                <c:pt idx="2863">
                  <c:v>241</c:v>
                </c:pt>
                <c:pt idx="2864">
                  <c:v>241</c:v>
                </c:pt>
                <c:pt idx="2865">
                  <c:v>241</c:v>
                </c:pt>
                <c:pt idx="2866">
                  <c:v>241</c:v>
                </c:pt>
                <c:pt idx="2867">
                  <c:v>242</c:v>
                </c:pt>
                <c:pt idx="2868">
                  <c:v>242</c:v>
                </c:pt>
                <c:pt idx="2869">
                  <c:v>242</c:v>
                </c:pt>
                <c:pt idx="2870">
                  <c:v>242</c:v>
                </c:pt>
                <c:pt idx="2871">
                  <c:v>242</c:v>
                </c:pt>
                <c:pt idx="2872">
                  <c:v>242</c:v>
                </c:pt>
                <c:pt idx="2873">
                  <c:v>242</c:v>
                </c:pt>
                <c:pt idx="2874">
                  <c:v>242</c:v>
                </c:pt>
                <c:pt idx="2875">
                  <c:v>242</c:v>
                </c:pt>
                <c:pt idx="2876">
                  <c:v>242</c:v>
                </c:pt>
                <c:pt idx="2877">
                  <c:v>242</c:v>
                </c:pt>
                <c:pt idx="2878">
                  <c:v>242</c:v>
                </c:pt>
                <c:pt idx="2879">
                  <c:v>243</c:v>
                </c:pt>
                <c:pt idx="2880">
                  <c:v>243</c:v>
                </c:pt>
                <c:pt idx="2881">
                  <c:v>243</c:v>
                </c:pt>
                <c:pt idx="2882">
                  <c:v>243</c:v>
                </c:pt>
                <c:pt idx="2883">
                  <c:v>243</c:v>
                </c:pt>
                <c:pt idx="2884">
                  <c:v>243</c:v>
                </c:pt>
                <c:pt idx="2885">
                  <c:v>243</c:v>
                </c:pt>
                <c:pt idx="2886">
                  <c:v>243</c:v>
                </c:pt>
                <c:pt idx="2887">
                  <c:v>243</c:v>
                </c:pt>
                <c:pt idx="2888">
                  <c:v>243</c:v>
                </c:pt>
                <c:pt idx="2889">
                  <c:v>244</c:v>
                </c:pt>
                <c:pt idx="2890">
                  <c:v>244</c:v>
                </c:pt>
                <c:pt idx="2891">
                  <c:v>244</c:v>
                </c:pt>
                <c:pt idx="2892">
                  <c:v>244</c:v>
                </c:pt>
                <c:pt idx="2893">
                  <c:v>244</c:v>
                </c:pt>
                <c:pt idx="2894">
                  <c:v>244</c:v>
                </c:pt>
                <c:pt idx="2895">
                  <c:v>244</c:v>
                </c:pt>
                <c:pt idx="2896">
                  <c:v>244</c:v>
                </c:pt>
                <c:pt idx="2897">
                  <c:v>244</c:v>
                </c:pt>
                <c:pt idx="2898">
                  <c:v>245</c:v>
                </c:pt>
                <c:pt idx="2899">
                  <c:v>245</c:v>
                </c:pt>
                <c:pt idx="2900">
                  <c:v>245</c:v>
                </c:pt>
                <c:pt idx="2901">
                  <c:v>245</c:v>
                </c:pt>
                <c:pt idx="2902">
                  <c:v>245</c:v>
                </c:pt>
                <c:pt idx="2903">
                  <c:v>245</c:v>
                </c:pt>
                <c:pt idx="2904">
                  <c:v>245</c:v>
                </c:pt>
                <c:pt idx="2905">
                  <c:v>246</c:v>
                </c:pt>
                <c:pt idx="2906">
                  <c:v>246</c:v>
                </c:pt>
                <c:pt idx="2907">
                  <c:v>246</c:v>
                </c:pt>
                <c:pt idx="2908">
                  <c:v>246</c:v>
                </c:pt>
                <c:pt idx="2909">
                  <c:v>246</c:v>
                </c:pt>
                <c:pt idx="2910">
                  <c:v>246</c:v>
                </c:pt>
                <c:pt idx="2911">
                  <c:v>246</c:v>
                </c:pt>
                <c:pt idx="2912">
                  <c:v>246</c:v>
                </c:pt>
                <c:pt idx="2913">
                  <c:v>247</c:v>
                </c:pt>
                <c:pt idx="2914">
                  <c:v>247</c:v>
                </c:pt>
                <c:pt idx="2915">
                  <c:v>247</c:v>
                </c:pt>
                <c:pt idx="2916">
                  <c:v>247</c:v>
                </c:pt>
                <c:pt idx="2917">
                  <c:v>247</c:v>
                </c:pt>
                <c:pt idx="2918">
                  <c:v>247</c:v>
                </c:pt>
                <c:pt idx="2919">
                  <c:v>247</c:v>
                </c:pt>
                <c:pt idx="2920">
                  <c:v>247</c:v>
                </c:pt>
                <c:pt idx="2921">
                  <c:v>248</c:v>
                </c:pt>
                <c:pt idx="2922">
                  <c:v>248</c:v>
                </c:pt>
                <c:pt idx="2923">
                  <c:v>248</c:v>
                </c:pt>
                <c:pt idx="2924">
                  <c:v>248</c:v>
                </c:pt>
                <c:pt idx="2925">
                  <c:v>248</c:v>
                </c:pt>
                <c:pt idx="2926">
                  <c:v>248</c:v>
                </c:pt>
                <c:pt idx="2927">
                  <c:v>248</c:v>
                </c:pt>
                <c:pt idx="2928">
                  <c:v>249</c:v>
                </c:pt>
                <c:pt idx="2929">
                  <c:v>249</c:v>
                </c:pt>
                <c:pt idx="2930">
                  <c:v>249</c:v>
                </c:pt>
                <c:pt idx="2931">
                  <c:v>249</c:v>
                </c:pt>
                <c:pt idx="2932">
                  <c:v>249</c:v>
                </c:pt>
                <c:pt idx="2933">
                  <c:v>249</c:v>
                </c:pt>
                <c:pt idx="2934">
                  <c:v>250</c:v>
                </c:pt>
                <c:pt idx="2935">
                  <c:v>250</c:v>
                </c:pt>
                <c:pt idx="2936">
                  <c:v>250</c:v>
                </c:pt>
                <c:pt idx="2937">
                  <c:v>250</c:v>
                </c:pt>
                <c:pt idx="2938">
                  <c:v>250</c:v>
                </c:pt>
                <c:pt idx="2939">
                  <c:v>251</c:v>
                </c:pt>
                <c:pt idx="2940">
                  <c:v>251</c:v>
                </c:pt>
                <c:pt idx="2941">
                  <c:v>251</c:v>
                </c:pt>
                <c:pt idx="2942">
                  <c:v>251</c:v>
                </c:pt>
                <c:pt idx="2943">
                  <c:v>251</c:v>
                </c:pt>
                <c:pt idx="2944">
                  <c:v>252</c:v>
                </c:pt>
                <c:pt idx="2945">
                  <c:v>252</c:v>
                </c:pt>
                <c:pt idx="2946">
                  <c:v>252</c:v>
                </c:pt>
                <c:pt idx="2947">
                  <c:v>252</c:v>
                </c:pt>
                <c:pt idx="2948">
                  <c:v>252</c:v>
                </c:pt>
                <c:pt idx="2949">
                  <c:v>253</c:v>
                </c:pt>
                <c:pt idx="2950">
                  <c:v>253</c:v>
                </c:pt>
                <c:pt idx="2951">
                  <c:v>253</c:v>
                </c:pt>
                <c:pt idx="2952">
                  <c:v>253</c:v>
                </c:pt>
                <c:pt idx="2953">
                  <c:v>253</c:v>
                </c:pt>
                <c:pt idx="2954">
                  <c:v>254</c:v>
                </c:pt>
                <c:pt idx="2955">
                  <c:v>254</c:v>
                </c:pt>
                <c:pt idx="2956">
                  <c:v>254</c:v>
                </c:pt>
                <c:pt idx="2957">
                  <c:v>254</c:v>
                </c:pt>
                <c:pt idx="2958">
                  <c:v>254</c:v>
                </c:pt>
                <c:pt idx="2959">
                  <c:v>255</c:v>
                </c:pt>
                <c:pt idx="2960">
                  <c:v>255</c:v>
                </c:pt>
                <c:pt idx="2961">
                  <c:v>255</c:v>
                </c:pt>
                <c:pt idx="2962">
                  <c:v>255</c:v>
                </c:pt>
                <c:pt idx="2963">
                  <c:v>255</c:v>
                </c:pt>
                <c:pt idx="2964">
                  <c:v>256</c:v>
                </c:pt>
                <c:pt idx="2965">
                  <c:v>256</c:v>
                </c:pt>
                <c:pt idx="2966">
                  <c:v>256</c:v>
                </c:pt>
                <c:pt idx="2967">
                  <c:v>256</c:v>
                </c:pt>
                <c:pt idx="2968">
                  <c:v>257</c:v>
                </c:pt>
                <c:pt idx="2969">
                  <c:v>257</c:v>
                </c:pt>
                <c:pt idx="2970">
                  <c:v>257</c:v>
                </c:pt>
                <c:pt idx="2971">
                  <c:v>257</c:v>
                </c:pt>
                <c:pt idx="2972">
                  <c:v>257</c:v>
                </c:pt>
                <c:pt idx="2973">
                  <c:v>258</c:v>
                </c:pt>
                <c:pt idx="2974">
                  <c:v>258</c:v>
                </c:pt>
                <c:pt idx="2975">
                  <c:v>258</c:v>
                </c:pt>
                <c:pt idx="2976">
                  <c:v>258</c:v>
                </c:pt>
                <c:pt idx="2977">
                  <c:v>258</c:v>
                </c:pt>
                <c:pt idx="2978">
                  <c:v>259</c:v>
                </c:pt>
                <c:pt idx="2979">
                  <c:v>259</c:v>
                </c:pt>
                <c:pt idx="2980">
                  <c:v>259</c:v>
                </c:pt>
                <c:pt idx="2981">
                  <c:v>259</c:v>
                </c:pt>
                <c:pt idx="2982">
                  <c:v>260</c:v>
                </c:pt>
                <c:pt idx="2983">
                  <c:v>260</c:v>
                </c:pt>
                <c:pt idx="2984">
                  <c:v>260</c:v>
                </c:pt>
                <c:pt idx="2985">
                  <c:v>260</c:v>
                </c:pt>
                <c:pt idx="2986">
                  <c:v>260</c:v>
                </c:pt>
                <c:pt idx="2987">
                  <c:v>260</c:v>
                </c:pt>
                <c:pt idx="2988">
                  <c:v>261</c:v>
                </c:pt>
                <c:pt idx="2989">
                  <c:v>261</c:v>
                </c:pt>
                <c:pt idx="2990">
                  <c:v>261</c:v>
                </c:pt>
                <c:pt idx="2991">
                  <c:v>261</c:v>
                </c:pt>
                <c:pt idx="2992">
                  <c:v>261</c:v>
                </c:pt>
                <c:pt idx="2993">
                  <c:v>262</c:v>
                </c:pt>
                <c:pt idx="2994">
                  <c:v>262</c:v>
                </c:pt>
                <c:pt idx="2995">
                  <c:v>262</c:v>
                </c:pt>
                <c:pt idx="2996">
                  <c:v>262</c:v>
                </c:pt>
                <c:pt idx="2997">
                  <c:v>262</c:v>
                </c:pt>
                <c:pt idx="2998">
                  <c:v>263</c:v>
                </c:pt>
                <c:pt idx="2999">
                  <c:v>263</c:v>
                </c:pt>
                <c:pt idx="3000">
                  <c:v>263</c:v>
                </c:pt>
                <c:pt idx="3001">
                  <c:v>263</c:v>
                </c:pt>
                <c:pt idx="3002">
                  <c:v>263</c:v>
                </c:pt>
                <c:pt idx="3003">
                  <c:v>264</c:v>
                </c:pt>
                <c:pt idx="3004">
                  <c:v>264</c:v>
                </c:pt>
                <c:pt idx="3005">
                  <c:v>264</c:v>
                </c:pt>
                <c:pt idx="3006">
                  <c:v>264</c:v>
                </c:pt>
                <c:pt idx="3007">
                  <c:v>264</c:v>
                </c:pt>
                <c:pt idx="3008">
                  <c:v>265</c:v>
                </c:pt>
                <c:pt idx="3009">
                  <c:v>265</c:v>
                </c:pt>
                <c:pt idx="3010">
                  <c:v>265</c:v>
                </c:pt>
                <c:pt idx="3011">
                  <c:v>265</c:v>
                </c:pt>
                <c:pt idx="3012">
                  <c:v>266</c:v>
                </c:pt>
                <c:pt idx="3013">
                  <c:v>266</c:v>
                </c:pt>
                <c:pt idx="3014">
                  <c:v>266</c:v>
                </c:pt>
                <c:pt idx="3015">
                  <c:v>266</c:v>
                </c:pt>
                <c:pt idx="3016">
                  <c:v>267</c:v>
                </c:pt>
                <c:pt idx="3017">
                  <c:v>267</c:v>
                </c:pt>
                <c:pt idx="3018">
                  <c:v>267</c:v>
                </c:pt>
                <c:pt idx="3019">
                  <c:v>267</c:v>
                </c:pt>
                <c:pt idx="3020">
                  <c:v>268</c:v>
                </c:pt>
                <c:pt idx="3021">
                  <c:v>268</c:v>
                </c:pt>
                <c:pt idx="3022">
                  <c:v>268</c:v>
                </c:pt>
                <c:pt idx="3023">
                  <c:v>268</c:v>
                </c:pt>
                <c:pt idx="3024">
                  <c:v>269</c:v>
                </c:pt>
                <c:pt idx="3025">
                  <c:v>269</c:v>
                </c:pt>
                <c:pt idx="3026">
                  <c:v>269</c:v>
                </c:pt>
                <c:pt idx="3027">
                  <c:v>269</c:v>
                </c:pt>
                <c:pt idx="3028">
                  <c:v>270</c:v>
                </c:pt>
                <c:pt idx="3029">
                  <c:v>270</c:v>
                </c:pt>
                <c:pt idx="3030">
                  <c:v>270</c:v>
                </c:pt>
                <c:pt idx="3031">
                  <c:v>270</c:v>
                </c:pt>
                <c:pt idx="3032">
                  <c:v>271</c:v>
                </c:pt>
                <c:pt idx="3033">
                  <c:v>271</c:v>
                </c:pt>
                <c:pt idx="3034">
                  <c:v>271</c:v>
                </c:pt>
                <c:pt idx="3035">
                  <c:v>271</c:v>
                </c:pt>
                <c:pt idx="3036">
                  <c:v>271</c:v>
                </c:pt>
                <c:pt idx="3037">
                  <c:v>272</c:v>
                </c:pt>
                <c:pt idx="3038">
                  <c:v>272</c:v>
                </c:pt>
                <c:pt idx="3039">
                  <c:v>272</c:v>
                </c:pt>
                <c:pt idx="3040">
                  <c:v>273</c:v>
                </c:pt>
                <c:pt idx="3041">
                  <c:v>273</c:v>
                </c:pt>
                <c:pt idx="3042">
                  <c:v>273</c:v>
                </c:pt>
                <c:pt idx="3043">
                  <c:v>273</c:v>
                </c:pt>
                <c:pt idx="3044">
                  <c:v>274</c:v>
                </c:pt>
                <c:pt idx="3045">
                  <c:v>274</c:v>
                </c:pt>
                <c:pt idx="3046">
                  <c:v>274</c:v>
                </c:pt>
                <c:pt idx="3047">
                  <c:v>274</c:v>
                </c:pt>
                <c:pt idx="3048">
                  <c:v>275</c:v>
                </c:pt>
                <c:pt idx="3049">
                  <c:v>275</c:v>
                </c:pt>
                <c:pt idx="3050">
                  <c:v>275</c:v>
                </c:pt>
                <c:pt idx="3051">
                  <c:v>275</c:v>
                </c:pt>
                <c:pt idx="3052">
                  <c:v>276</c:v>
                </c:pt>
                <c:pt idx="3053">
                  <c:v>276</c:v>
                </c:pt>
                <c:pt idx="3054">
                  <c:v>276</c:v>
                </c:pt>
                <c:pt idx="3055">
                  <c:v>276</c:v>
                </c:pt>
                <c:pt idx="3056">
                  <c:v>277</c:v>
                </c:pt>
                <c:pt idx="3057">
                  <c:v>277</c:v>
                </c:pt>
                <c:pt idx="3058">
                  <c:v>277</c:v>
                </c:pt>
                <c:pt idx="3059">
                  <c:v>278</c:v>
                </c:pt>
                <c:pt idx="3060">
                  <c:v>278</c:v>
                </c:pt>
                <c:pt idx="3061">
                  <c:v>278</c:v>
                </c:pt>
                <c:pt idx="3062">
                  <c:v>278</c:v>
                </c:pt>
                <c:pt idx="3063">
                  <c:v>279</c:v>
                </c:pt>
                <c:pt idx="3064">
                  <c:v>279</c:v>
                </c:pt>
                <c:pt idx="3065">
                  <c:v>279</c:v>
                </c:pt>
                <c:pt idx="3066">
                  <c:v>280</c:v>
                </c:pt>
                <c:pt idx="3067">
                  <c:v>280</c:v>
                </c:pt>
                <c:pt idx="3068">
                  <c:v>280</c:v>
                </c:pt>
                <c:pt idx="3069">
                  <c:v>280</c:v>
                </c:pt>
                <c:pt idx="3070">
                  <c:v>281</c:v>
                </c:pt>
                <c:pt idx="3071">
                  <c:v>281</c:v>
                </c:pt>
                <c:pt idx="3072">
                  <c:v>281</c:v>
                </c:pt>
                <c:pt idx="3073">
                  <c:v>281</c:v>
                </c:pt>
                <c:pt idx="3074">
                  <c:v>282</c:v>
                </c:pt>
                <c:pt idx="3075">
                  <c:v>282</c:v>
                </c:pt>
                <c:pt idx="3076">
                  <c:v>282</c:v>
                </c:pt>
                <c:pt idx="3077">
                  <c:v>282</c:v>
                </c:pt>
                <c:pt idx="3078">
                  <c:v>283</c:v>
                </c:pt>
                <c:pt idx="3079">
                  <c:v>283</c:v>
                </c:pt>
                <c:pt idx="3080">
                  <c:v>283</c:v>
                </c:pt>
                <c:pt idx="3081">
                  <c:v>283</c:v>
                </c:pt>
                <c:pt idx="3082">
                  <c:v>284</c:v>
                </c:pt>
                <c:pt idx="3083">
                  <c:v>284</c:v>
                </c:pt>
                <c:pt idx="3084">
                  <c:v>284</c:v>
                </c:pt>
                <c:pt idx="3085">
                  <c:v>285</c:v>
                </c:pt>
                <c:pt idx="3086">
                  <c:v>285</c:v>
                </c:pt>
                <c:pt idx="3087">
                  <c:v>285</c:v>
                </c:pt>
                <c:pt idx="3088">
                  <c:v>285</c:v>
                </c:pt>
                <c:pt idx="3089">
                  <c:v>286</c:v>
                </c:pt>
                <c:pt idx="3090">
                  <c:v>286</c:v>
                </c:pt>
                <c:pt idx="3091">
                  <c:v>286</c:v>
                </c:pt>
                <c:pt idx="3092">
                  <c:v>287</c:v>
                </c:pt>
                <c:pt idx="3093">
                  <c:v>287</c:v>
                </c:pt>
                <c:pt idx="3094">
                  <c:v>287</c:v>
                </c:pt>
                <c:pt idx="3095">
                  <c:v>288</c:v>
                </c:pt>
                <c:pt idx="3096">
                  <c:v>288</c:v>
                </c:pt>
                <c:pt idx="3097">
                  <c:v>288</c:v>
                </c:pt>
                <c:pt idx="3098">
                  <c:v>289</c:v>
                </c:pt>
                <c:pt idx="3099">
                  <c:v>289</c:v>
                </c:pt>
                <c:pt idx="3100">
                  <c:v>289</c:v>
                </c:pt>
                <c:pt idx="3101">
                  <c:v>289</c:v>
                </c:pt>
                <c:pt idx="3102">
                  <c:v>290</c:v>
                </c:pt>
                <c:pt idx="3103">
                  <c:v>290</c:v>
                </c:pt>
                <c:pt idx="3104">
                  <c:v>290</c:v>
                </c:pt>
                <c:pt idx="3105">
                  <c:v>291</c:v>
                </c:pt>
                <c:pt idx="3106">
                  <c:v>291</c:v>
                </c:pt>
                <c:pt idx="3107">
                  <c:v>291</c:v>
                </c:pt>
                <c:pt idx="3108">
                  <c:v>292</c:v>
                </c:pt>
                <c:pt idx="3109">
                  <c:v>292</c:v>
                </c:pt>
                <c:pt idx="3110">
                  <c:v>292</c:v>
                </c:pt>
                <c:pt idx="3111">
                  <c:v>292</c:v>
                </c:pt>
                <c:pt idx="3112">
                  <c:v>293</c:v>
                </c:pt>
                <c:pt idx="3113">
                  <c:v>293</c:v>
                </c:pt>
                <c:pt idx="3114">
                  <c:v>293</c:v>
                </c:pt>
                <c:pt idx="3115">
                  <c:v>293</c:v>
                </c:pt>
                <c:pt idx="3116">
                  <c:v>294</c:v>
                </c:pt>
                <c:pt idx="3117">
                  <c:v>294</c:v>
                </c:pt>
                <c:pt idx="3118">
                  <c:v>294</c:v>
                </c:pt>
                <c:pt idx="3119">
                  <c:v>295</c:v>
                </c:pt>
                <c:pt idx="3120">
                  <c:v>295</c:v>
                </c:pt>
                <c:pt idx="3121">
                  <c:v>295</c:v>
                </c:pt>
                <c:pt idx="3122">
                  <c:v>296</c:v>
                </c:pt>
                <c:pt idx="3123">
                  <c:v>296</c:v>
                </c:pt>
                <c:pt idx="3124">
                  <c:v>296</c:v>
                </c:pt>
                <c:pt idx="3125">
                  <c:v>296</c:v>
                </c:pt>
                <c:pt idx="3126">
                  <c:v>297</c:v>
                </c:pt>
                <c:pt idx="3127">
                  <c:v>297</c:v>
                </c:pt>
                <c:pt idx="3128">
                  <c:v>297</c:v>
                </c:pt>
                <c:pt idx="3129">
                  <c:v>298</c:v>
                </c:pt>
                <c:pt idx="3130">
                  <c:v>298</c:v>
                </c:pt>
                <c:pt idx="3131">
                  <c:v>298</c:v>
                </c:pt>
                <c:pt idx="3132">
                  <c:v>298</c:v>
                </c:pt>
                <c:pt idx="3133">
                  <c:v>299</c:v>
                </c:pt>
                <c:pt idx="3134">
                  <c:v>299</c:v>
                </c:pt>
                <c:pt idx="3135">
                  <c:v>299</c:v>
                </c:pt>
                <c:pt idx="3136">
                  <c:v>300</c:v>
                </c:pt>
                <c:pt idx="3137">
                  <c:v>300</c:v>
                </c:pt>
                <c:pt idx="3138">
                  <c:v>300</c:v>
                </c:pt>
                <c:pt idx="3139">
                  <c:v>301</c:v>
                </c:pt>
                <c:pt idx="3140">
                  <c:v>301</c:v>
                </c:pt>
                <c:pt idx="3141">
                  <c:v>301</c:v>
                </c:pt>
                <c:pt idx="3142">
                  <c:v>301</c:v>
                </c:pt>
                <c:pt idx="3143">
                  <c:v>302</c:v>
                </c:pt>
                <c:pt idx="3144">
                  <c:v>302</c:v>
                </c:pt>
                <c:pt idx="3145">
                  <c:v>302</c:v>
                </c:pt>
                <c:pt idx="3146">
                  <c:v>303</c:v>
                </c:pt>
                <c:pt idx="3147">
                  <c:v>303</c:v>
                </c:pt>
                <c:pt idx="3148">
                  <c:v>303</c:v>
                </c:pt>
                <c:pt idx="3149">
                  <c:v>304</c:v>
                </c:pt>
                <c:pt idx="3150">
                  <c:v>304</c:v>
                </c:pt>
                <c:pt idx="3151">
                  <c:v>304</c:v>
                </c:pt>
                <c:pt idx="3152">
                  <c:v>305</c:v>
                </c:pt>
                <c:pt idx="3153">
                  <c:v>305</c:v>
                </c:pt>
                <c:pt idx="3154">
                  <c:v>305</c:v>
                </c:pt>
                <c:pt idx="3155">
                  <c:v>305</c:v>
                </c:pt>
                <c:pt idx="3156">
                  <c:v>306</c:v>
                </c:pt>
                <c:pt idx="3157">
                  <c:v>306</c:v>
                </c:pt>
                <c:pt idx="3158">
                  <c:v>306</c:v>
                </c:pt>
                <c:pt idx="3159">
                  <c:v>306</c:v>
                </c:pt>
                <c:pt idx="3160">
                  <c:v>307</c:v>
                </c:pt>
                <c:pt idx="3161">
                  <c:v>307</c:v>
                </c:pt>
                <c:pt idx="3162">
                  <c:v>307</c:v>
                </c:pt>
                <c:pt idx="3163">
                  <c:v>307</c:v>
                </c:pt>
                <c:pt idx="3164">
                  <c:v>307</c:v>
                </c:pt>
                <c:pt idx="3165">
                  <c:v>308</c:v>
                </c:pt>
                <c:pt idx="3166">
                  <c:v>308</c:v>
                </c:pt>
                <c:pt idx="3167">
                  <c:v>308</c:v>
                </c:pt>
                <c:pt idx="3168">
                  <c:v>309</c:v>
                </c:pt>
                <c:pt idx="3169">
                  <c:v>309</c:v>
                </c:pt>
                <c:pt idx="3170">
                  <c:v>309</c:v>
                </c:pt>
                <c:pt idx="3171">
                  <c:v>309</c:v>
                </c:pt>
                <c:pt idx="3172">
                  <c:v>310</c:v>
                </c:pt>
                <c:pt idx="3173">
                  <c:v>310</c:v>
                </c:pt>
                <c:pt idx="3174">
                  <c:v>310</c:v>
                </c:pt>
                <c:pt idx="3175">
                  <c:v>311</c:v>
                </c:pt>
                <c:pt idx="3176">
                  <c:v>311</c:v>
                </c:pt>
                <c:pt idx="3177">
                  <c:v>311</c:v>
                </c:pt>
                <c:pt idx="3178">
                  <c:v>311</c:v>
                </c:pt>
                <c:pt idx="3179">
                  <c:v>312</c:v>
                </c:pt>
                <c:pt idx="3180">
                  <c:v>312</c:v>
                </c:pt>
                <c:pt idx="3181">
                  <c:v>312</c:v>
                </c:pt>
                <c:pt idx="3182">
                  <c:v>313</c:v>
                </c:pt>
                <c:pt idx="3183">
                  <c:v>313</c:v>
                </c:pt>
                <c:pt idx="3184">
                  <c:v>313</c:v>
                </c:pt>
                <c:pt idx="3185">
                  <c:v>313</c:v>
                </c:pt>
                <c:pt idx="3186">
                  <c:v>314</c:v>
                </c:pt>
                <c:pt idx="3187">
                  <c:v>314</c:v>
                </c:pt>
                <c:pt idx="3188">
                  <c:v>314</c:v>
                </c:pt>
                <c:pt idx="3189">
                  <c:v>315</c:v>
                </c:pt>
                <c:pt idx="3190">
                  <c:v>315</c:v>
                </c:pt>
                <c:pt idx="3191">
                  <c:v>315</c:v>
                </c:pt>
                <c:pt idx="3192">
                  <c:v>315</c:v>
                </c:pt>
                <c:pt idx="3193">
                  <c:v>316</c:v>
                </c:pt>
                <c:pt idx="3194">
                  <c:v>316</c:v>
                </c:pt>
                <c:pt idx="3195">
                  <c:v>316</c:v>
                </c:pt>
                <c:pt idx="3196">
                  <c:v>316</c:v>
                </c:pt>
                <c:pt idx="3197">
                  <c:v>317</c:v>
                </c:pt>
                <c:pt idx="3198">
                  <c:v>317</c:v>
                </c:pt>
                <c:pt idx="3199">
                  <c:v>317</c:v>
                </c:pt>
                <c:pt idx="3200">
                  <c:v>318</c:v>
                </c:pt>
                <c:pt idx="3201">
                  <c:v>318</c:v>
                </c:pt>
                <c:pt idx="3202">
                  <c:v>318</c:v>
                </c:pt>
                <c:pt idx="3203">
                  <c:v>318</c:v>
                </c:pt>
                <c:pt idx="3204">
                  <c:v>319</c:v>
                </c:pt>
                <c:pt idx="3205">
                  <c:v>319</c:v>
                </c:pt>
                <c:pt idx="3206">
                  <c:v>319</c:v>
                </c:pt>
                <c:pt idx="3207">
                  <c:v>320</c:v>
                </c:pt>
                <c:pt idx="3208">
                  <c:v>320</c:v>
                </c:pt>
                <c:pt idx="3209">
                  <c:v>320</c:v>
                </c:pt>
                <c:pt idx="3210">
                  <c:v>320</c:v>
                </c:pt>
                <c:pt idx="3211">
                  <c:v>321</c:v>
                </c:pt>
                <c:pt idx="3212">
                  <c:v>321</c:v>
                </c:pt>
                <c:pt idx="3213">
                  <c:v>321</c:v>
                </c:pt>
                <c:pt idx="3214">
                  <c:v>321</c:v>
                </c:pt>
                <c:pt idx="3215">
                  <c:v>322</c:v>
                </c:pt>
                <c:pt idx="3216">
                  <c:v>322</c:v>
                </c:pt>
                <c:pt idx="3217">
                  <c:v>322</c:v>
                </c:pt>
                <c:pt idx="3218">
                  <c:v>323</c:v>
                </c:pt>
                <c:pt idx="3219">
                  <c:v>323</c:v>
                </c:pt>
                <c:pt idx="3220">
                  <c:v>323</c:v>
                </c:pt>
                <c:pt idx="3221">
                  <c:v>324</c:v>
                </c:pt>
                <c:pt idx="3222">
                  <c:v>324</c:v>
                </c:pt>
                <c:pt idx="3223">
                  <c:v>324</c:v>
                </c:pt>
                <c:pt idx="3224">
                  <c:v>324</c:v>
                </c:pt>
                <c:pt idx="3225">
                  <c:v>325</c:v>
                </c:pt>
                <c:pt idx="3226">
                  <c:v>325</c:v>
                </c:pt>
                <c:pt idx="3227">
                  <c:v>325</c:v>
                </c:pt>
                <c:pt idx="3228">
                  <c:v>326</c:v>
                </c:pt>
                <c:pt idx="3229">
                  <c:v>326</c:v>
                </c:pt>
                <c:pt idx="3230">
                  <c:v>326</c:v>
                </c:pt>
                <c:pt idx="3231">
                  <c:v>326</c:v>
                </c:pt>
                <c:pt idx="3232">
                  <c:v>327</c:v>
                </c:pt>
                <c:pt idx="3233">
                  <c:v>327</c:v>
                </c:pt>
                <c:pt idx="3234">
                  <c:v>327</c:v>
                </c:pt>
                <c:pt idx="3235">
                  <c:v>327</c:v>
                </c:pt>
                <c:pt idx="3236">
                  <c:v>328</c:v>
                </c:pt>
                <c:pt idx="3237">
                  <c:v>328</c:v>
                </c:pt>
                <c:pt idx="3238">
                  <c:v>328</c:v>
                </c:pt>
                <c:pt idx="3239">
                  <c:v>328</c:v>
                </c:pt>
                <c:pt idx="3240">
                  <c:v>328</c:v>
                </c:pt>
                <c:pt idx="3241">
                  <c:v>329</c:v>
                </c:pt>
                <c:pt idx="3242">
                  <c:v>329</c:v>
                </c:pt>
                <c:pt idx="3243">
                  <c:v>329</c:v>
                </c:pt>
                <c:pt idx="3244">
                  <c:v>329</c:v>
                </c:pt>
                <c:pt idx="3245">
                  <c:v>329</c:v>
                </c:pt>
                <c:pt idx="3246">
                  <c:v>330</c:v>
                </c:pt>
                <c:pt idx="3247">
                  <c:v>330</c:v>
                </c:pt>
                <c:pt idx="3248">
                  <c:v>330</c:v>
                </c:pt>
                <c:pt idx="3249">
                  <c:v>331</c:v>
                </c:pt>
                <c:pt idx="3250">
                  <c:v>331</c:v>
                </c:pt>
                <c:pt idx="3251">
                  <c:v>331</c:v>
                </c:pt>
                <c:pt idx="3252">
                  <c:v>331</c:v>
                </c:pt>
                <c:pt idx="3253">
                  <c:v>332</c:v>
                </c:pt>
                <c:pt idx="3254">
                  <c:v>332</c:v>
                </c:pt>
                <c:pt idx="3255">
                  <c:v>332</c:v>
                </c:pt>
                <c:pt idx="3256">
                  <c:v>333</c:v>
                </c:pt>
                <c:pt idx="3257">
                  <c:v>333</c:v>
                </c:pt>
                <c:pt idx="3258">
                  <c:v>333</c:v>
                </c:pt>
                <c:pt idx="3259">
                  <c:v>333</c:v>
                </c:pt>
                <c:pt idx="3260">
                  <c:v>334</c:v>
                </c:pt>
                <c:pt idx="3261">
                  <c:v>334</c:v>
                </c:pt>
                <c:pt idx="3262">
                  <c:v>334</c:v>
                </c:pt>
                <c:pt idx="3263">
                  <c:v>334</c:v>
                </c:pt>
                <c:pt idx="3264">
                  <c:v>335</c:v>
                </c:pt>
                <c:pt idx="3265">
                  <c:v>335</c:v>
                </c:pt>
                <c:pt idx="3266">
                  <c:v>335</c:v>
                </c:pt>
                <c:pt idx="3267">
                  <c:v>335</c:v>
                </c:pt>
                <c:pt idx="3268">
                  <c:v>336</c:v>
                </c:pt>
                <c:pt idx="3269">
                  <c:v>336</c:v>
                </c:pt>
                <c:pt idx="3270">
                  <c:v>336</c:v>
                </c:pt>
                <c:pt idx="3271">
                  <c:v>336</c:v>
                </c:pt>
                <c:pt idx="3272">
                  <c:v>337</c:v>
                </c:pt>
                <c:pt idx="3273">
                  <c:v>337</c:v>
                </c:pt>
                <c:pt idx="3274">
                  <c:v>337</c:v>
                </c:pt>
                <c:pt idx="3275">
                  <c:v>337</c:v>
                </c:pt>
                <c:pt idx="3276">
                  <c:v>337</c:v>
                </c:pt>
                <c:pt idx="3277">
                  <c:v>337</c:v>
                </c:pt>
                <c:pt idx="3278">
                  <c:v>338</c:v>
                </c:pt>
                <c:pt idx="3279">
                  <c:v>338</c:v>
                </c:pt>
                <c:pt idx="3280">
                  <c:v>338</c:v>
                </c:pt>
                <c:pt idx="3281">
                  <c:v>338</c:v>
                </c:pt>
                <c:pt idx="3282">
                  <c:v>338</c:v>
                </c:pt>
                <c:pt idx="3283">
                  <c:v>338</c:v>
                </c:pt>
                <c:pt idx="3284">
                  <c:v>339</c:v>
                </c:pt>
                <c:pt idx="3285">
                  <c:v>339</c:v>
                </c:pt>
                <c:pt idx="3286">
                  <c:v>339</c:v>
                </c:pt>
                <c:pt idx="3287">
                  <c:v>339</c:v>
                </c:pt>
                <c:pt idx="3288">
                  <c:v>339</c:v>
                </c:pt>
                <c:pt idx="3289">
                  <c:v>340</c:v>
                </c:pt>
                <c:pt idx="3290">
                  <c:v>340</c:v>
                </c:pt>
                <c:pt idx="3291">
                  <c:v>340</c:v>
                </c:pt>
                <c:pt idx="3292">
                  <c:v>340</c:v>
                </c:pt>
                <c:pt idx="3293">
                  <c:v>340</c:v>
                </c:pt>
                <c:pt idx="3294">
                  <c:v>340</c:v>
                </c:pt>
                <c:pt idx="3295">
                  <c:v>341</c:v>
                </c:pt>
                <c:pt idx="3296">
                  <c:v>341</c:v>
                </c:pt>
                <c:pt idx="3297">
                  <c:v>341</c:v>
                </c:pt>
                <c:pt idx="3298">
                  <c:v>341</c:v>
                </c:pt>
                <c:pt idx="3299">
                  <c:v>341</c:v>
                </c:pt>
                <c:pt idx="3300">
                  <c:v>341</c:v>
                </c:pt>
                <c:pt idx="3301">
                  <c:v>341</c:v>
                </c:pt>
                <c:pt idx="3302">
                  <c:v>342</c:v>
                </c:pt>
                <c:pt idx="3303">
                  <c:v>342</c:v>
                </c:pt>
                <c:pt idx="3304">
                  <c:v>342</c:v>
                </c:pt>
                <c:pt idx="3305">
                  <c:v>342</c:v>
                </c:pt>
                <c:pt idx="3306">
                  <c:v>342</c:v>
                </c:pt>
                <c:pt idx="3307">
                  <c:v>342</c:v>
                </c:pt>
                <c:pt idx="3308">
                  <c:v>342</c:v>
                </c:pt>
                <c:pt idx="3309">
                  <c:v>342</c:v>
                </c:pt>
                <c:pt idx="3310">
                  <c:v>342</c:v>
                </c:pt>
                <c:pt idx="3311">
                  <c:v>343</c:v>
                </c:pt>
                <c:pt idx="3312">
                  <c:v>343</c:v>
                </c:pt>
                <c:pt idx="3313">
                  <c:v>343</c:v>
                </c:pt>
                <c:pt idx="3314">
                  <c:v>343</c:v>
                </c:pt>
                <c:pt idx="3315">
                  <c:v>343</c:v>
                </c:pt>
                <c:pt idx="3316">
                  <c:v>343</c:v>
                </c:pt>
                <c:pt idx="3317">
                  <c:v>343</c:v>
                </c:pt>
                <c:pt idx="3318">
                  <c:v>343</c:v>
                </c:pt>
                <c:pt idx="3319">
                  <c:v>343</c:v>
                </c:pt>
                <c:pt idx="3320">
                  <c:v>343</c:v>
                </c:pt>
                <c:pt idx="3321">
                  <c:v>343</c:v>
                </c:pt>
                <c:pt idx="3322">
                  <c:v>344</c:v>
                </c:pt>
                <c:pt idx="3323">
                  <c:v>344</c:v>
                </c:pt>
                <c:pt idx="3324">
                  <c:v>344</c:v>
                </c:pt>
                <c:pt idx="3325">
                  <c:v>344</c:v>
                </c:pt>
                <c:pt idx="3326">
                  <c:v>344</c:v>
                </c:pt>
                <c:pt idx="3327">
                  <c:v>344</c:v>
                </c:pt>
                <c:pt idx="3328">
                  <c:v>344</c:v>
                </c:pt>
                <c:pt idx="3329">
                  <c:v>344</c:v>
                </c:pt>
                <c:pt idx="3330">
                  <c:v>344</c:v>
                </c:pt>
                <c:pt idx="3331">
                  <c:v>344</c:v>
                </c:pt>
                <c:pt idx="3332">
                  <c:v>344</c:v>
                </c:pt>
                <c:pt idx="3333">
                  <c:v>344</c:v>
                </c:pt>
                <c:pt idx="3334">
                  <c:v>344</c:v>
                </c:pt>
                <c:pt idx="3335">
                  <c:v>344</c:v>
                </c:pt>
                <c:pt idx="3336">
                  <c:v>344</c:v>
                </c:pt>
                <c:pt idx="3337">
                  <c:v>344</c:v>
                </c:pt>
                <c:pt idx="3338">
                  <c:v>344</c:v>
                </c:pt>
                <c:pt idx="3339">
                  <c:v>344</c:v>
                </c:pt>
                <c:pt idx="3340">
                  <c:v>344</c:v>
                </c:pt>
                <c:pt idx="3341">
                  <c:v>344</c:v>
                </c:pt>
                <c:pt idx="3342">
                  <c:v>344</c:v>
                </c:pt>
                <c:pt idx="3343">
                  <c:v>344</c:v>
                </c:pt>
                <c:pt idx="3344">
                  <c:v>344</c:v>
                </c:pt>
                <c:pt idx="3345">
                  <c:v>344</c:v>
                </c:pt>
                <c:pt idx="3346">
                  <c:v>345</c:v>
                </c:pt>
                <c:pt idx="3347">
                  <c:v>345</c:v>
                </c:pt>
                <c:pt idx="3348">
                  <c:v>345</c:v>
                </c:pt>
                <c:pt idx="3349">
                  <c:v>345</c:v>
                </c:pt>
                <c:pt idx="3350">
                  <c:v>345</c:v>
                </c:pt>
                <c:pt idx="3351">
                  <c:v>345</c:v>
                </c:pt>
                <c:pt idx="3352">
                  <c:v>345</c:v>
                </c:pt>
                <c:pt idx="3353">
                  <c:v>345</c:v>
                </c:pt>
                <c:pt idx="3354">
                  <c:v>345</c:v>
                </c:pt>
                <c:pt idx="3355">
                  <c:v>345</c:v>
                </c:pt>
                <c:pt idx="3356">
                  <c:v>345</c:v>
                </c:pt>
                <c:pt idx="3357">
                  <c:v>345</c:v>
                </c:pt>
                <c:pt idx="3358">
                  <c:v>345</c:v>
                </c:pt>
                <c:pt idx="3359">
                  <c:v>345</c:v>
                </c:pt>
                <c:pt idx="3360">
                  <c:v>345</c:v>
                </c:pt>
                <c:pt idx="3361">
                  <c:v>344</c:v>
                </c:pt>
                <c:pt idx="3362">
                  <c:v>344</c:v>
                </c:pt>
                <c:pt idx="3363">
                  <c:v>344</c:v>
                </c:pt>
                <c:pt idx="3364">
                  <c:v>344</c:v>
                </c:pt>
                <c:pt idx="3365">
                  <c:v>344</c:v>
                </c:pt>
                <c:pt idx="3366">
                  <c:v>344</c:v>
                </c:pt>
                <c:pt idx="3367">
                  <c:v>344</c:v>
                </c:pt>
                <c:pt idx="3368">
                  <c:v>344</c:v>
                </c:pt>
                <c:pt idx="3369">
                  <c:v>344</c:v>
                </c:pt>
                <c:pt idx="3370">
                  <c:v>344</c:v>
                </c:pt>
                <c:pt idx="3371">
                  <c:v>344</c:v>
                </c:pt>
                <c:pt idx="3372">
                  <c:v>344</c:v>
                </c:pt>
                <c:pt idx="3373">
                  <c:v>344</c:v>
                </c:pt>
                <c:pt idx="3374">
                  <c:v>344</c:v>
                </c:pt>
                <c:pt idx="3375">
                  <c:v>344</c:v>
                </c:pt>
                <c:pt idx="3376">
                  <c:v>344</c:v>
                </c:pt>
                <c:pt idx="3377">
                  <c:v>344</c:v>
                </c:pt>
                <c:pt idx="3378">
                  <c:v>344</c:v>
                </c:pt>
                <c:pt idx="3379">
                  <c:v>343</c:v>
                </c:pt>
                <c:pt idx="3380">
                  <c:v>343</c:v>
                </c:pt>
                <c:pt idx="3381">
                  <c:v>343</c:v>
                </c:pt>
                <c:pt idx="3382">
                  <c:v>343</c:v>
                </c:pt>
                <c:pt idx="3383">
                  <c:v>343</c:v>
                </c:pt>
                <c:pt idx="3384">
                  <c:v>343</c:v>
                </c:pt>
                <c:pt idx="3385">
                  <c:v>343</c:v>
                </c:pt>
                <c:pt idx="3386">
                  <c:v>343</c:v>
                </c:pt>
                <c:pt idx="3387">
                  <c:v>343</c:v>
                </c:pt>
                <c:pt idx="3388">
                  <c:v>342</c:v>
                </c:pt>
                <c:pt idx="3389">
                  <c:v>342</c:v>
                </c:pt>
                <c:pt idx="3390">
                  <c:v>342</c:v>
                </c:pt>
                <c:pt idx="3391">
                  <c:v>342</c:v>
                </c:pt>
                <c:pt idx="3392">
                  <c:v>342</c:v>
                </c:pt>
                <c:pt idx="3393">
                  <c:v>342</c:v>
                </c:pt>
                <c:pt idx="3394">
                  <c:v>342</c:v>
                </c:pt>
                <c:pt idx="3395">
                  <c:v>341</c:v>
                </c:pt>
                <c:pt idx="3396">
                  <c:v>341</c:v>
                </c:pt>
                <c:pt idx="3397">
                  <c:v>341</c:v>
                </c:pt>
                <c:pt idx="3398">
                  <c:v>341</c:v>
                </c:pt>
                <c:pt idx="3399">
                  <c:v>341</c:v>
                </c:pt>
                <c:pt idx="3400">
                  <c:v>341</c:v>
                </c:pt>
                <c:pt idx="3401">
                  <c:v>340</c:v>
                </c:pt>
                <c:pt idx="3402">
                  <c:v>340</c:v>
                </c:pt>
                <c:pt idx="3403">
                  <c:v>340</c:v>
                </c:pt>
                <c:pt idx="3404">
                  <c:v>340</c:v>
                </c:pt>
                <c:pt idx="3405">
                  <c:v>340</c:v>
                </c:pt>
                <c:pt idx="3406">
                  <c:v>340</c:v>
                </c:pt>
                <c:pt idx="3407">
                  <c:v>339</c:v>
                </c:pt>
                <c:pt idx="3408">
                  <c:v>339</c:v>
                </c:pt>
                <c:pt idx="3409">
                  <c:v>339</c:v>
                </c:pt>
                <c:pt idx="3410">
                  <c:v>339</c:v>
                </c:pt>
                <c:pt idx="3411">
                  <c:v>339</c:v>
                </c:pt>
                <c:pt idx="3412">
                  <c:v>338</c:v>
                </c:pt>
                <c:pt idx="3413">
                  <c:v>338</c:v>
                </c:pt>
                <c:pt idx="3414">
                  <c:v>338</c:v>
                </c:pt>
                <c:pt idx="3415">
                  <c:v>338</c:v>
                </c:pt>
                <c:pt idx="3416">
                  <c:v>338</c:v>
                </c:pt>
                <c:pt idx="3417">
                  <c:v>337</c:v>
                </c:pt>
                <c:pt idx="3418">
                  <c:v>337</c:v>
                </c:pt>
                <c:pt idx="3419">
                  <c:v>337</c:v>
                </c:pt>
                <c:pt idx="3420">
                  <c:v>337</c:v>
                </c:pt>
                <c:pt idx="3421">
                  <c:v>337</c:v>
                </c:pt>
                <c:pt idx="3422">
                  <c:v>336</c:v>
                </c:pt>
                <c:pt idx="3423">
                  <c:v>336</c:v>
                </c:pt>
                <c:pt idx="3424">
                  <c:v>336</c:v>
                </c:pt>
                <c:pt idx="3425">
                  <c:v>336</c:v>
                </c:pt>
                <c:pt idx="3426">
                  <c:v>336</c:v>
                </c:pt>
                <c:pt idx="3427">
                  <c:v>335</c:v>
                </c:pt>
                <c:pt idx="3428">
                  <c:v>335</c:v>
                </c:pt>
                <c:pt idx="3429">
                  <c:v>335</c:v>
                </c:pt>
                <c:pt idx="3430">
                  <c:v>335</c:v>
                </c:pt>
                <c:pt idx="3431">
                  <c:v>334</c:v>
                </c:pt>
                <c:pt idx="3432">
                  <c:v>334</c:v>
                </c:pt>
                <c:pt idx="3433">
                  <c:v>334</c:v>
                </c:pt>
                <c:pt idx="3434">
                  <c:v>334</c:v>
                </c:pt>
                <c:pt idx="3435">
                  <c:v>333</c:v>
                </c:pt>
                <c:pt idx="3436">
                  <c:v>333</c:v>
                </c:pt>
                <c:pt idx="3437">
                  <c:v>333</c:v>
                </c:pt>
                <c:pt idx="3438">
                  <c:v>333</c:v>
                </c:pt>
                <c:pt idx="3439">
                  <c:v>332</c:v>
                </c:pt>
                <c:pt idx="3440">
                  <c:v>332</c:v>
                </c:pt>
                <c:pt idx="3441">
                  <c:v>332</c:v>
                </c:pt>
                <c:pt idx="3442">
                  <c:v>332</c:v>
                </c:pt>
                <c:pt idx="3443">
                  <c:v>332</c:v>
                </c:pt>
                <c:pt idx="3444">
                  <c:v>331</c:v>
                </c:pt>
                <c:pt idx="3445">
                  <c:v>331</c:v>
                </c:pt>
                <c:pt idx="3446">
                  <c:v>331</c:v>
                </c:pt>
                <c:pt idx="3447">
                  <c:v>331</c:v>
                </c:pt>
                <c:pt idx="3448">
                  <c:v>330</c:v>
                </c:pt>
                <c:pt idx="3449">
                  <c:v>330</c:v>
                </c:pt>
                <c:pt idx="3450">
                  <c:v>330</c:v>
                </c:pt>
                <c:pt idx="3451">
                  <c:v>329</c:v>
                </c:pt>
                <c:pt idx="3452">
                  <c:v>329</c:v>
                </c:pt>
                <c:pt idx="3453">
                  <c:v>329</c:v>
                </c:pt>
                <c:pt idx="3454">
                  <c:v>329</c:v>
                </c:pt>
                <c:pt idx="3455">
                  <c:v>328</c:v>
                </c:pt>
                <c:pt idx="3456">
                  <c:v>328</c:v>
                </c:pt>
                <c:pt idx="3457">
                  <c:v>328</c:v>
                </c:pt>
                <c:pt idx="3458">
                  <c:v>328</c:v>
                </c:pt>
                <c:pt idx="3459">
                  <c:v>327</c:v>
                </c:pt>
                <c:pt idx="3460">
                  <c:v>327</c:v>
                </c:pt>
                <c:pt idx="3461">
                  <c:v>327</c:v>
                </c:pt>
                <c:pt idx="3462">
                  <c:v>327</c:v>
                </c:pt>
                <c:pt idx="3463">
                  <c:v>326</c:v>
                </c:pt>
                <c:pt idx="3464">
                  <c:v>326</c:v>
                </c:pt>
                <c:pt idx="3465">
                  <c:v>326</c:v>
                </c:pt>
                <c:pt idx="3466">
                  <c:v>326</c:v>
                </c:pt>
                <c:pt idx="3467">
                  <c:v>326</c:v>
                </c:pt>
                <c:pt idx="3468">
                  <c:v>325</c:v>
                </c:pt>
                <c:pt idx="3469">
                  <c:v>325</c:v>
                </c:pt>
                <c:pt idx="3470">
                  <c:v>325</c:v>
                </c:pt>
                <c:pt idx="3471">
                  <c:v>325</c:v>
                </c:pt>
                <c:pt idx="3472">
                  <c:v>324</c:v>
                </c:pt>
                <c:pt idx="3473">
                  <c:v>324</c:v>
                </c:pt>
                <c:pt idx="3474">
                  <c:v>324</c:v>
                </c:pt>
                <c:pt idx="3475">
                  <c:v>324</c:v>
                </c:pt>
                <c:pt idx="3476">
                  <c:v>323</c:v>
                </c:pt>
                <c:pt idx="3477">
                  <c:v>323</c:v>
                </c:pt>
                <c:pt idx="3478">
                  <c:v>323</c:v>
                </c:pt>
                <c:pt idx="3479">
                  <c:v>322</c:v>
                </c:pt>
                <c:pt idx="3480">
                  <c:v>322</c:v>
                </c:pt>
                <c:pt idx="3481">
                  <c:v>322</c:v>
                </c:pt>
                <c:pt idx="3482">
                  <c:v>322</c:v>
                </c:pt>
                <c:pt idx="3483">
                  <c:v>321</c:v>
                </c:pt>
                <c:pt idx="3484">
                  <c:v>321</c:v>
                </c:pt>
                <c:pt idx="3485">
                  <c:v>321</c:v>
                </c:pt>
                <c:pt idx="3486">
                  <c:v>320</c:v>
                </c:pt>
                <c:pt idx="3487">
                  <c:v>320</c:v>
                </c:pt>
                <c:pt idx="3488">
                  <c:v>320</c:v>
                </c:pt>
                <c:pt idx="3489">
                  <c:v>320</c:v>
                </c:pt>
                <c:pt idx="3490">
                  <c:v>319</c:v>
                </c:pt>
                <c:pt idx="3491">
                  <c:v>319</c:v>
                </c:pt>
                <c:pt idx="3492">
                  <c:v>319</c:v>
                </c:pt>
                <c:pt idx="3493">
                  <c:v>318</c:v>
                </c:pt>
                <c:pt idx="3494">
                  <c:v>318</c:v>
                </c:pt>
                <c:pt idx="3495">
                  <c:v>318</c:v>
                </c:pt>
                <c:pt idx="3496">
                  <c:v>318</c:v>
                </c:pt>
                <c:pt idx="3497">
                  <c:v>317</c:v>
                </c:pt>
                <c:pt idx="3498">
                  <c:v>317</c:v>
                </c:pt>
                <c:pt idx="3499">
                  <c:v>317</c:v>
                </c:pt>
                <c:pt idx="3500">
                  <c:v>316</c:v>
                </c:pt>
                <c:pt idx="3501">
                  <c:v>316</c:v>
                </c:pt>
                <c:pt idx="3502">
                  <c:v>316</c:v>
                </c:pt>
                <c:pt idx="3503">
                  <c:v>315</c:v>
                </c:pt>
                <c:pt idx="3504">
                  <c:v>315</c:v>
                </c:pt>
                <c:pt idx="3505">
                  <c:v>315</c:v>
                </c:pt>
                <c:pt idx="3506">
                  <c:v>314</c:v>
                </c:pt>
                <c:pt idx="3507">
                  <c:v>314</c:v>
                </c:pt>
                <c:pt idx="3508">
                  <c:v>314</c:v>
                </c:pt>
                <c:pt idx="3509">
                  <c:v>313</c:v>
                </c:pt>
                <c:pt idx="3510">
                  <c:v>313</c:v>
                </c:pt>
                <c:pt idx="3511">
                  <c:v>313</c:v>
                </c:pt>
                <c:pt idx="3512">
                  <c:v>313</c:v>
                </c:pt>
                <c:pt idx="3513">
                  <c:v>312</c:v>
                </c:pt>
                <c:pt idx="3514">
                  <c:v>312</c:v>
                </c:pt>
                <c:pt idx="3515">
                  <c:v>312</c:v>
                </c:pt>
                <c:pt idx="3516">
                  <c:v>311</c:v>
                </c:pt>
                <c:pt idx="3517">
                  <c:v>311</c:v>
                </c:pt>
                <c:pt idx="3518">
                  <c:v>311</c:v>
                </c:pt>
                <c:pt idx="3519">
                  <c:v>310</c:v>
                </c:pt>
                <c:pt idx="3520">
                  <c:v>310</c:v>
                </c:pt>
                <c:pt idx="3521">
                  <c:v>310</c:v>
                </c:pt>
                <c:pt idx="3522">
                  <c:v>309</c:v>
                </c:pt>
                <c:pt idx="3523">
                  <c:v>309</c:v>
                </c:pt>
                <c:pt idx="3524">
                  <c:v>309</c:v>
                </c:pt>
                <c:pt idx="3525">
                  <c:v>308</c:v>
                </c:pt>
                <c:pt idx="3526">
                  <c:v>308</c:v>
                </c:pt>
                <c:pt idx="3527">
                  <c:v>308</c:v>
                </c:pt>
                <c:pt idx="3528">
                  <c:v>307</c:v>
                </c:pt>
                <c:pt idx="3529">
                  <c:v>307</c:v>
                </c:pt>
                <c:pt idx="3530">
                  <c:v>307</c:v>
                </c:pt>
                <c:pt idx="3531">
                  <c:v>306</c:v>
                </c:pt>
                <c:pt idx="3532">
                  <c:v>306</c:v>
                </c:pt>
                <c:pt idx="3533">
                  <c:v>306</c:v>
                </c:pt>
                <c:pt idx="3534">
                  <c:v>305</c:v>
                </c:pt>
                <c:pt idx="3535">
                  <c:v>305</c:v>
                </c:pt>
                <c:pt idx="3536">
                  <c:v>305</c:v>
                </c:pt>
                <c:pt idx="3537">
                  <c:v>304</c:v>
                </c:pt>
                <c:pt idx="3538">
                  <c:v>304</c:v>
                </c:pt>
                <c:pt idx="3539">
                  <c:v>304</c:v>
                </c:pt>
                <c:pt idx="3540">
                  <c:v>303</c:v>
                </c:pt>
                <c:pt idx="3541">
                  <c:v>303</c:v>
                </c:pt>
                <c:pt idx="3542">
                  <c:v>303</c:v>
                </c:pt>
                <c:pt idx="3543">
                  <c:v>302</c:v>
                </c:pt>
                <c:pt idx="3544">
                  <c:v>302</c:v>
                </c:pt>
                <c:pt idx="3545">
                  <c:v>302</c:v>
                </c:pt>
                <c:pt idx="3546">
                  <c:v>301</c:v>
                </c:pt>
                <c:pt idx="3547">
                  <c:v>301</c:v>
                </c:pt>
                <c:pt idx="3548">
                  <c:v>301</c:v>
                </c:pt>
                <c:pt idx="3549">
                  <c:v>300</c:v>
                </c:pt>
                <c:pt idx="3550">
                  <c:v>300</c:v>
                </c:pt>
                <c:pt idx="3551">
                  <c:v>300</c:v>
                </c:pt>
                <c:pt idx="3552">
                  <c:v>300</c:v>
                </c:pt>
                <c:pt idx="3553">
                  <c:v>299</c:v>
                </c:pt>
                <c:pt idx="3554">
                  <c:v>299</c:v>
                </c:pt>
                <c:pt idx="3555">
                  <c:v>299</c:v>
                </c:pt>
                <c:pt idx="3556">
                  <c:v>298</c:v>
                </c:pt>
                <c:pt idx="3557">
                  <c:v>298</c:v>
                </c:pt>
                <c:pt idx="3558">
                  <c:v>298</c:v>
                </c:pt>
                <c:pt idx="3559">
                  <c:v>297</c:v>
                </c:pt>
                <c:pt idx="3560">
                  <c:v>297</c:v>
                </c:pt>
                <c:pt idx="3561">
                  <c:v>297</c:v>
                </c:pt>
                <c:pt idx="3562">
                  <c:v>296</c:v>
                </c:pt>
                <c:pt idx="3563">
                  <c:v>296</c:v>
                </c:pt>
                <c:pt idx="3564">
                  <c:v>296</c:v>
                </c:pt>
                <c:pt idx="3565">
                  <c:v>295</c:v>
                </c:pt>
                <c:pt idx="3566">
                  <c:v>295</c:v>
                </c:pt>
                <c:pt idx="3567">
                  <c:v>295</c:v>
                </c:pt>
                <c:pt idx="3568">
                  <c:v>295</c:v>
                </c:pt>
                <c:pt idx="3569">
                  <c:v>294</c:v>
                </c:pt>
                <c:pt idx="3570">
                  <c:v>294</c:v>
                </c:pt>
                <c:pt idx="3571">
                  <c:v>294</c:v>
                </c:pt>
                <c:pt idx="3572">
                  <c:v>294</c:v>
                </c:pt>
                <c:pt idx="3573">
                  <c:v>293</c:v>
                </c:pt>
                <c:pt idx="3574">
                  <c:v>293</c:v>
                </c:pt>
                <c:pt idx="3575">
                  <c:v>293</c:v>
                </c:pt>
                <c:pt idx="3576">
                  <c:v>293</c:v>
                </c:pt>
                <c:pt idx="3577">
                  <c:v>292</c:v>
                </c:pt>
                <c:pt idx="3578">
                  <c:v>292</c:v>
                </c:pt>
                <c:pt idx="3579">
                  <c:v>292</c:v>
                </c:pt>
                <c:pt idx="3580">
                  <c:v>292</c:v>
                </c:pt>
                <c:pt idx="3581">
                  <c:v>291</c:v>
                </c:pt>
                <c:pt idx="3582">
                  <c:v>291</c:v>
                </c:pt>
                <c:pt idx="3583">
                  <c:v>291</c:v>
                </c:pt>
                <c:pt idx="3584">
                  <c:v>291</c:v>
                </c:pt>
                <c:pt idx="3585">
                  <c:v>290</c:v>
                </c:pt>
                <c:pt idx="3586">
                  <c:v>290</c:v>
                </c:pt>
                <c:pt idx="3587">
                  <c:v>290</c:v>
                </c:pt>
                <c:pt idx="3588">
                  <c:v>289</c:v>
                </c:pt>
                <c:pt idx="3589">
                  <c:v>289</c:v>
                </c:pt>
                <c:pt idx="3590">
                  <c:v>289</c:v>
                </c:pt>
                <c:pt idx="3591">
                  <c:v>289</c:v>
                </c:pt>
                <c:pt idx="3592">
                  <c:v>288</c:v>
                </c:pt>
                <c:pt idx="3593">
                  <c:v>288</c:v>
                </c:pt>
                <c:pt idx="3594">
                  <c:v>288</c:v>
                </c:pt>
                <c:pt idx="3595">
                  <c:v>288</c:v>
                </c:pt>
                <c:pt idx="3596">
                  <c:v>288</c:v>
                </c:pt>
                <c:pt idx="3597">
                  <c:v>287</c:v>
                </c:pt>
                <c:pt idx="3598">
                  <c:v>287</c:v>
                </c:pt>
                <c:pt idx="3599">
                  <c:v>287</c:v>
                </c:pt>
                <c:pt idx="3600">
                  <c:v>287</c:v>
                </c:pt>
                <c:pt idx="3601">
                  <c:v>286</c:v>
                </c:pt>
                <c:pt idx="3602">
                  <c:v>286</c:v>
                </c:pt>
                <c:pt idx="3603">
                  <c:v>286</c:v>
                </c:pt>
                <c:pt idx="3604">
                  <c:v>286</c:v>
                </c:pt>
                <c:pt idx="3605">
                  <c:v>285</c:v>
                </c:pt>
                <c:pt idx="3606">
                  <c:v>285</c:v>
                </c:pt>
                <c:pt idx="3607">
                  <c:v>285</c:v>
                </c:pt>
                <c:pt idx="3608">
                  <c:v>285</c:v>
                </c:pt>
                <c:pt idx="3609">
                  <c:v>284</c:v>
                </c:pt>
                <c:pt idx="3610">
                  <c:v>284</c:v>
                </c:pt>
                <c:pt idx="3611">
                  <c:v>284</c:v>
                </c:pt>
                <c:pt idx="3612">
                  <c:v>283</c:v>
                </c:pt>
                <c:pt idx="3613">
                  <c:v>283</c:v>
                </c:pt>
                <c:pt idx="3614">
                  <c:v>283</c:v>
                </c:pt>
                <c:pt idx="3615">
                  <c:v>283</c:v>
                </c:pt>
                <c:pt idx="3616">
                  <c:v>283</c:v>
                </c:pt>
                <c:pt idx="3617">
                  <c:v>282</c:v>
                </c:pt>
                <c:pt idx="3618">
                  <c:v>282</c:v>
                </c:pt>
                <c:pt idx="3619">
                  <c:v>282</c:v>
                </c:pt>
                <c:pt idx="3620">
                  <c:v>282</c:v>
                </c:pt>
                <c:pt idx="3621">
                  <c:v>281</c:v>
                </c:pt>
                <c:pt idx="3622">
                  <c:v>281</c:v>
                </c:pt>
                <c:pt idx="3623">
                  <c:v>281</c:v>
                </c:pt>
                <c:pt idx="3624">
                  <c:v>281</c:v>
                </c:pt>
                <c:pt idx="3625">
                  <c:v>280</c:v>
                </c:pt>
                <c:pt idx="3626">
                  <c:v>280</c:v>
                </c:pt>
                <c:pt idx="3627">
                  <c:v>280</c:v>
                </c:pt>
                <c:pt idx="3628">
                  <c:v>280</c:v>
                </c:pt>
                <c:pt idx="3629">
                  <c:v>279</c:v>
                </c:pt>
                <c:pt idx="3630">
                  <c:v>279</c:v>
                </c:pt>
                <c:pt idx="3631">
                  <c:v>279</c:v>
                </c:pt>
                <c:pt idx="3632">
                  <c:v>279</c:v>
                </c:pt>
                <c:pt idx="3633">
                  <c:v>278</c:v>
                </c:pt>
                <c:pt idx="3634">
                  <c:v>278</c:v>
                </c:pt>
                <c:pt idx="3635">
                  <c:v>278</c:v>
                </c:pt>
                <c:pt idx="3636">
                  <c:v>278</c:v>
                </c:pt>
                <c:pt idx="3637">
                  <c:v>277</c:v>
                </c:pt>
                <c:pt idx="3638">
                  <c:v>277</c:v>
                </c:pt>
                <c:pt idx="3639">
                  <c:v>277</c:v>
                </c:pt>
                <c:pt idx="3640">
                  <c:v>277</c:v>
                </c:pt>
                <c:pt idx="3641">
                  <c:v>276</c:v>
                </c:pt>
                <c:pt idx="3642">
                  <c:v>276</c:v>
                </c:pt>
                <c:pt idx="3643">
                  <c:v>276</c:v>
                </c:pt>
                <c:pt idx="3644">
                  <c:v>276</c:v>
                </c:pt>
                <c:pt idx="3645">
                  <c:v>275</c:v>
                </c:pt>
                <c:pt idx="3646">
                  <c:v>275</c:v>
                </c:pt>
                <c:pt idx="3647">
                  <c:v>275</c:v>
                </c:pt>
                <c:pt idx="3648">
                  <c:v>275</c:v>
                </c:pt>
                <c:pt idx="3649">
                  <c:v>274</c:v>
                </c:pt>
                <c:pt idx="3650">
                  <c:v>274</c:v>
                </c:pt>
                <c:pt idx="3651">
                  <c:v>274</c:v>
                </c:pt>
                <c:pt idx="3652">
                  <c:v>274</c:v>
                </c:pt>
                <c:pt idx="3653">
                  <c:v>273</c:v>
                </c:pt>
                <c:pt idx="3654">
                  <c:v>273</c:v>
                </c:pt>
                <c:pt idx="3655">
                  <c:v>273</c:v>
                </c:pt>
                <c:pt idx="3656">
                  <c:v>273</c:v>
                </c:pt>
                <c:pt idx="3657">
                  <c:v>273</c:v>
                </c:pt>
                <c:pt idx="3658">
                  <c:v>272</c:v>
                </c:pt>
                <c:pt idx="3659">
                  <c:v>272</c:v>
                </c:pt>
                <c:pt idx="3660">
                  <c:v>272</c:v>
                </c:pt>
                <c:pt idx="3661">
                  <c:v>272</c:v>
                </c:pt>
                <c:pt idx="3662">
                  <c:v>272</c:v>
                </c:pt>
                <c:pt idx="3663">
                  <c:v>271</c:v>
                </c:pt>
                <c:pt idx="3664">
                  <c:v>271</c:v>
                </c:pt>
                <c:pt idx="3665">
                  <c:v>271</c:v>
                </c:pt>
                <c:pt idx="3666">
                  <c:v>271</c:v>
                </c:pt>
                <c:pt idx="3667">
                  <c:v>271</c:v>
                </c:pt>
                <c:pt idx="3668">
                  <c:v>270</c:v>
                </c:pt>
                <c:pt idx="3669">
                  <c:v>270</c:v>
                </c:pt>
                <c:pt idx="3670">
                  <c:v>270</c:v>
                </c:pt>
                <c:pt idx="3671">
                  <c:v>270</c:v>
                </c:pt>
                <c:pt idx="3672">
                  <c:v>270</c:v>
                </c:pt>
                <c:pt idx="3673">
                  <c:v>270</c:v>
                </c:pt>
                <c:pt idx="3674">
                  <c:v>269</c:v>
                </c:pt>
                <c:pt idx="3675">
                  <c:v>269</c:v>
                </c:pt>
                <c:pt idx="3676">
                  <c:v>269</c:v>
                </c:pt>
                <c:pt idx="3677">
                  <c:v>269</c:v>
                </c:pt>
                <c:pt idx="3678">
                  <c:v>269</c:v>
                </c:pt>
                <c:pt idx="3679">
                  <c:v>268</c:v>
                </c:pt>
                <c:pt idx="3680">
                  <c:v>268</c:v>
                </c:pt>
                <c:pt idx="3681">
                  <c:v>268</c:v>
                </c:pt>
                <c:pt idx="3682">
                  <c:v>268</c:v>
                </c:pt>
                <c:pt idx="3683">
                  <c:v>268</c:v>
                </c:pt>
                <c:pt idx="3684">
                  <c:v>268</c:v>
                </c:pt>
                <c:pt idx="3685">
                  <c:v>267</c:v>
                </c:pt>
                <c:pt idx="3686">
                  <c:v>267</c:v>
                </c:pt>
                <c:pt idx="3687">
                  <c:v>267</c:v>
                </c:pt>
                <c:pt idx="3688">
                  <c:v>267</c:v>
                </c:pt>
                <c:pt idx="3689">
                  <c:v>267</c:v>
                </c:pt>
                <c:pt idx="3690">
                  <c:v>266</c:v>
                </c:pt>
                <c:pt idx="3691">
                  <c:v>266</c:v>
                </c:pt>
                <c:pt idx="3692">
                  <c:v>266</c:v>
                </c:pt>
                <c:pt idx="3693">
                  <c:v>266</c:v>
                </c:pt>
                <c:pt idx="3694">
                  <c:v>266</c:v>
                </c:pt>
                <c:pt idx="3695">
                  <c:v>265</c:v>
                </c:pt>
                <c:pt idx="3696">
                  <c:v>265</c:v>
                </c:pt>
                <c:pt idx="3697">
                  <c:v>265</c:v>
                </c:pt>
                <c:pt idx="3698">
                  <c:v>265</c:v>
                </c:pt>
                <c:pt idx="3699">
                  <c:v>265</c:v>
                </c:pt>
                <c:pt idx="3700">
                  <c:v>265</c:v>
                </c:pt>
                <c:pt idx="3701">
                  <c:v>264</c:v>
                </c:pt>
                <c:pt idx="3702">
                  <c:v>264</c:v>
                </c:pt>
                <c:pt idx="3703">
                  <c:v>264</c:v>
                </c:pt>
                <c:pt idx="3704">
                  <c:v>264</c:v>
                </c:pt>
                <c:pt idx="3705">
                  <c:v>264</c:v>
                </c:pt>
                <c:pt idx="3706">
                  <c:v>264</c:v>
                </c:pt>
                <c:pt idx="3707">
                  <c:v>263</c:v>
                </c:pt>
                <c:pt idx="3708">
                  <c:v>263</c:v>
                </c:pt>
                <c:pt idx="3709">
                  <c:v>263</c:v>
                </c:pt>
                <c:pt idx="3710">
                  <c:v>263</c:v>
                </c:pt>
                <c:pt idx="3711">
                  <c:v>263</c:v>
                </c:pt>
                <c:pt idx="3712">
                  <c:v>263</c:v>
                </c:pt>
                <c:pt idx="3713">
                  <c:v>262</c:v>
                </c:pt>
                <c:pt idx="3714">
                  <c:v>262</c:v>
                </c:pt>
                <c:pt idx="3715">
                  <c:v>262</c:v>
                </c:pt>
                <c:pt idx="3716">
                  <c:v>262</c:v>
                </c:pt>
                <c:pt idx="3717">
                  <c:v>262</c:v>
                </c:pt>
                <c:pt idx="3718">
                  <c:v>262</c:v>
                </c:pt>
                <c:pt idx="3719">
                  <c:v>261</c:v>
                </c:pt>
                <c:pt idx="3720">
                  <c:v>261</c:v>
                </c:pt>
                <c:pt idx="3721">
                  <c:v>261</c:v>
                </c:pt>
                <c:pt idx="3722">
                  <c:v>261</c:v>
                </c:pt>
                <c:pt idx="3723">
                  <c:v>261</c:v>
                </c:pt>
                <c:pt idx="3724">
                  <c:v>261</c:v>
                </c:pt>
                <c:pt idx="3725">
                  <c:v>260</c:v>
                </c:pt>
                <c:pt idx="3726">
                  <c:v>260</c:v>
                </c:pt>
                <c:pt idx="3727">
                  <c:v>260</c:v>
                </c:pt>
                <c:pt idx="3728">
                  <c:v>260</c:v>
                </c:pt>
                <c:pt idx="3729">
                  <c:v>260</c:v>
                </c:pt>
                <c:pt idx="3730">
                  <c:v>260</c:v>
                </c:pt>
                <c:pt idx="3731">
                  <c:v>260</c:v>
                </c:pt>
                <c:pt idx="3732">
                  <c:v>259</c:v>
                </c:pt>
                <c:pt idx="3733">
                  <c:v>259</c:v>
                </c:pt>
                <c:pt idx="3734">
                  <c:v>259</c:v>
                </c:pt>
                <c:pt idx="3735">
                  <c:v>259</c:v>
                </c:pt>
                <c:pt idx="3736">
                  <c:v>259</c:v>
                </c:pt>
                <c:pt idx="3737">
                  <c:v>259</c:v>
                </c:pt>
                <c:pt idx="3738">
                  <c:v>259</c:v>
                </c:pt>
                <c:pt idx="3739">
                  <c:v>258</c:v>
                </c:pt>
                <c:pt idx="3740">
                  <c:v>258</c:v>
                </c:pt>
                <c:pt idx="3741">
                  <c:v>258</c:v>
                </c:pt>
                <c:pt idx="3742">
                  <c:v>258</c:v>
                </c:pt>
                <c:pt idx="3743">
                  <c:v>258</c:v>
                </c:pt>
                <c:pt idx="3744">
                  <c:v>258</c:v>
                </c:pt>
                <c:pt idx="3745">
                  <c:v>258</c:v>
                </c:pt>
                <c:pt idx="3746">
                  <c:v>258</c:v>
                </c:pt>
                <c:pt idx="3747">
                  <c:v>257</c:v>
                </c:pt>
                <c:pt idx="3748">
                  <c:v>257</c:v>
                </c:pt>
                <c:pt idx="3749">
                  <c:v>257</c:v>
                </c:pt>
                <c:pt idx="3750">
                  <c:v>257</c:v>
                </c:pt>
                <c:pt idx="3751">
                  <c:v>257</c:v>
                </c:pt>
                <c:pt idx="3752">
                  <c:v>257</c:v>
                </c:pt>
                <c:pt idx="3753">
                  <c:v>257</c:v>
                </c:pt>
                <c:pt idx="3754">
                  <c:v>257</c:v>
                </c:pt>
                <c:pt idx="3755">
                  <c:v>256</c:v>
                </c:pt>
                <c:pt idx="3756">
                  <c:v>256</c:v>
                </c:pt>
                <c:pt idx="3757">
                  <c:v>256</c:v>
                </c:pt>
                <c:pt idx="3758">
                  <c:v>256</c:v>
                </c:pt>
                <c:pt idx="3759">
                  <c:v>256</c:v>
                </c:pt>
                <c:pt idx="3760">
                  <c:v>256</c:v>
                </c:pt>
                <c:pt idx="3761">
                  <c:v>255</c:v>
                </c:pt>
                <c:pt idx="3762">
                  <c:v>255</c:v>
                </c:pt>
                <c:pt idx="3763">
                  <c:v>255</c:v>
                </c:pt>
                <c:pt idx="3764">
                  <c:v>255</c:v>
                </c:pt>
                <c:pt idx="3765">
                  <c:v>255</c:v>
                </c:pt>
                <c:pt idx="3766">
                  <c:v>255</c:v>
                </c:pt>
                <c:pt idx="3767">
                  <c:v>255</c:v>
                </c:pt>
                <c:pt idx="3768">
                  <c:v>254</c:v>
                </c:pt>
                <c:pt idx="3769">
                  <c:v>254</c:v>
                </c:pt>
                <c:pt idx="3770">
                  <c:v>254</c:v>
                </c:pt>
                <c:pt idx="3771">
                  <c:v>254</c:v>
                </c:pt>
                <c:pt idx="3772">
                  <c:v>254</c:v>
                </c:pt>
                <c:pt idx="3773">
                  <c:v>254</c:v>
                </c:pt>
                <c:pt idx="3774">
                  <c:v>254</c:v>
                </c:pt>
                <c:pt idx="3775">
                  <c:v>253</c:v>
                </c:pt>
                <c:pt idx="3776">
                  <c:v>253</c:v>
                </c:pt>
                <c:pt idx="3777">
                  <c:v>253</c:v>
                </c:pt>
                <c:pt idx="3778">
                  <c:v>253</c:v>
                </c:pt>
                <c:pt idx="3779">
                  <c:v>253</c:v>
                </c:pt>
                <c:pt idx="3780">
                  <c:v>252</c:v>
                </c:pt>
                <c:pt idx="3781">
                  <c:v>252</c:v>
                </c:pt>
                <c:pt idx="3782">
                  <c:v>252</c:v>
                </c:pt>
                <c:pt idx="3783">
                  <c:v>252</c:v>
                </c:pt>
                <c:pt idx="3784">
                  <c:v>252</c:v>
                </c:pt>
                <c:pt idx="3785">
                  <c:v>252</c:v>
                </c:pt>
                <c:pt idx="3786">
                  <c:v>252</c:v>
                </c:pt>
                <c:pt idx="3787">
                  <c:v>251</c:v>
                </c:pt>
                <c:pt idx="3788">
                  <c:v>251</c:v>
                </c:pt>
                <c:pt idx="3789">
                  <c:v>251</c:v>
                </c:pt>
                <c:pt idx="3790">
                  <c:v>251</c:v>
                </c:pt>
                <c:pt idx="3791">
                  <c:v>251</c:v>
                </c:pt>
                <c:pt idx="3792">
                  <c:v>251</c:v>
                </c:pt>
                <c:pt idx="3793">
                  <c:v>251</c:v>
                </c:pt>
                <c:pt idx="3794">
                  <c:v>250</c:v>
                </c:pt>
                <c:pt idx="3795">
                  <c:v>250</c:v>
                </c:pt>
                <c:pt idx="3796">
                  <c:v>250</c:v>
                </c:pt>
                <c:pt idx="3797">
                  <c:v>250</c:v>
                </c:pt>
                <c:pt idx="3798">
                  <c:v>250</c:v>
                </c:pt>
                <c:pt idx="3799">
                  <c:v>250</c:v>
                </c:pt>
                <c:pt idx="3800">
                  <c:v>250</c:v>
                </c:pt>
                <c:pt idx="3801">
                  <c:v>249</c:v>
                </c:pt>
                <c:pt idx="3802">
                  <c:v>249</c:v>
                </c:pt>
                <c:pt idx="3803">
                  <c:v>249</c:v>
                </c:pt>
                <c:pt idx="3804">
                  <c:v>249</c:v>
                </c:pt>
                <c:pt idx="3805">
                  <c:v>249</c:v>
                </c:pt>
                <c:pt idx="3806">
                  <c:v>249</c:v>
                </c:pt>
                <c:pt idx="3807">
                  <c:v>249</c:v>
                </c:pt>
                <c:pt idx="3808">
                  <c:v>249</c:v>
                </c:pt>
                <c:pt idx="3809">
                  <c:v>248</c:v>
                </c:pt>
                <c:pt idx="3810">
                  <c:v>248</c:v>
                </c:pt>
                <c:pt idx="3811">
                  <c:v>248</c:v>
                </c:pt>
                <c:pt idx="3812">
                  <c:v>248</c:v>
                </c:pt>
                <c:pt idx="3813">
                  <c:v>248</c:v>
                </c:pt>
                <c:pt idx="3814">
                  <c:v>248</c:v>
                </c:pt>
                <c:pt idx="3815">
                  <c:v>248</c:v>
                </c:pt>
                <c:pt idx="3816">
                  <c:v>248</c:v>
                </c:pt>
                <c:pt idx="3817">
                  <c:v>248</c:v>
                </c:pt>
                <c:pt idx="3818">
                  <c:v>247</c:v>
                </c:pt>
                <c:pt idx="3819">
                  <c:v>247</c:v>
                </c:pt>
                <c:pt idx="3820">
                  <c:v>247</c:v>
                </c:pt>
                <c:pt idx="3821">
                  <c:v>247</c:v>
                </c:pt>
                <c:pt idx="3822">
                  <c:v>247</c:v>
                </c:pt>
                <c:pt idx="3823">
                  <c:v>247</c:v>
                </c:pt>
                <c:pt idx="3824">
                  <c:v>247</c:v>
                </c:pt>
                <c:pt idx="3825">
                  <c:v>247</c:v>
                </c:pt>
                <c:pt idx="3826">
                  <c:v>246</c:v>
                </c:pt>
                <c:pt idx="3827">
                  <c:v>246</c:v>
                </c:pt>
                <c:pt idx="3828">
                  <c:v>246</c:v>
                </c:pt>
                <c:pt idx="3829">
                  <c:v>246</c:v>
                </c:pt>
                <c:pt idx="3830">
                  <c:v>246</c:v>
                </c:pt>
                <c:pt idx="3831">
                  <c:v>246</c:v>
                </c:pt>
                <c:pt idx="3832">
                  <c:v>246</c:v>
                </c:pt>
                <c:pt idx="3833">
                  <c:v>246</c:v>
                </c:pt>
                <c:pt idx="3834">
                  <c:v>245</c:v>
                </c:pt>
                <c:pt idx="3835">
                  <c:v>245</c:v>
                </c:pt>
                <c:pt idx="3836">
                  <c:v>245</c:v>
                </c:pt>
                <c:pt idx="3837">
                  <c:v>245</c:v>
                </c:pt>
                <c:pt idx="3838">
                  <c:v>245</c:v>
                </c:pt>
                <c:pt idx="3839">
                  <c:v>245</c:v>
                </c:pt>
                <c:pt idx="3840">
                  <c:v>245</c:v>
                </c:pt>
                <c:pt idx="3841">
                  <c:v>245</c:v>
                </c:pt>
                <c:pt idx="3842">
                  <c:v>244</c:v>
                </c:pt>
                <c:pt idx="3843">
                  <c:v>244</c:v>
                </c:pt>
                <c:pt idx="3844">
                  <c:v>244</c:v>
                </c:pt>
                <c:pt idx="3845">
                  <c:v>244</c:v>
                </c:pt>
                <c:pt idx="3846">
                  <c:v>244</c:v>
                </c:pt>
                <c:pt idx="3847">
                  <c:v>244</c:v>
                </c:pt>
                <c:pt idx="3848">
                  <c:v>244</c:v>
                </c:pt>
                <c:pt idx="3849">
                  <c:v>244</c:v>
                </c:pt>
                <c:pt idx="3850">
                  <c:v>244</c:v>
                </c:pt>
                <c:pt idx="3851">
                  <c:v>244</c:v>
                </c:pt>
                <c:pt idx="3852">
                  <c:v>243</c:v>
                </c:pt>
                <c:pt idx="3853">
                  <c:v>243</c:v>
                </c:pt>
                <c:pt idx="3854">
                  <c:v>243</c:v>
                </c:pt>
                <c:pt idx="3855">
                  <c:v>243</c:v>
                </c:pt>
                <c:pt idx="3856">
                  <c:v>243</c:v>
                </c:pt>
                <c:pt idx="3857">
                  <c:v>243</c:v>
                </c:pt>
                <c:pt idx="3858">
                  <c:v>243</c:v>
                </c:pt>
                <c:pt idx="3859">
                  <c:v>243</c:v>
                </c:pt>
                <c:pt idx="3860">
                  <c:v>243</c:v>
                </c:pt>
                <c:pt idx="3861">
                  <c:v>242</c:v>
                </c:pt>
                <c:pt idx="3862">
                  <c:v>242</c:v>
                </c:pt>
                <c:pt idx="3863">
                  <c:v>242</c:v>
                </c:pt>
                <c:pt idx="3864">
                  <c:v>242</c:v>
                </c:pt>
                <c:pt idx="3865">
                  <c:v>242</c:v>
                </c:pt>
                <c:pt idx="3866">
                  <c:v>242</c:v>
                </c:pt>
                <c:pt idx="3867">
                  <c:v>242</c:v>
                </c:pt>
                <c:pt idx="3868">
                  <c:v>242</c:v>
                </c:pt>
                <c:pt idx="3869">
                  <c:v>241</c:v>
                </c:pt>
                <c:pt idx="3870">
                  <c:v>241</c:v>
                </c:pt>
                <c:pt idx="3871">
                  <c:v>241</c:v>
                </c:pt>
                <c:pt idx="3872">
                  <c:v>241</c:v>
                </c:pt>
                <c:pt idx="3873">
                  <c:v>241</c:v>
                </c:pt>
                <c:pt idx="3874">
                  <c:v>241</c:v>
                </c:pt>
                <c:pt idx="3875">
                  <c:v>241</c:v>
                </c:pt>
                <c:pt idx="3876">
                  <c:v>241</c:v>
                </c:pt>
                <c:pt idx="3877">
                  <c:v>240</c:v>
                </c:pt>
                <c:pt idx="3878">
                  <c:v>240</c:v>
                </c:pt>
                <c:pt idx="3879">
                  <c:v>240</c:v>
                </c:pt>
                <c:pt idx="3880">
                  <c:v>240</c:v>
                </c:pt>
                <c:pt idx="3881">
                  <c:v>240</c:v>
                </c:pt>
                <c:pt idx="3882">
                  <c:v>240</c:v>
                </c:pt>
                <c:pt idx="3883">
                  <c:v>240</c:v>
                </c:pt>
                <c:pt idx="3884">
                  <c:v>240</c:v>
                </c:pt>
                <c:pt idx="3885">
                  <c:v>240</c:v>
                </c:pt>
                <c:pt idx="3886">
                  <c:v>240</c:v>
                </c:pt>
                <c:pt idx="3887">
                  <c:v>239</c:v>
                </c:pt>
                <c:pt idx="3888">
                  <c:v>239</c:v>
                </c:pt>
                <c:pt idx="3889">
                  <c:v>239</c:v>
                </c:pt>
                <c:pt idx="3890">
                  <c:v>239</c:v>
                </c:pt>
                <c:pt idx="3891">
                  <c:v>239</c:v>
                </c:pt>
                <c:pt idx="3892">
                  <c:v>239</c:v>
                </c:pt>
                <c:pt idx="3893">
                  <c:v>239</c:v>
                </c:pt>
                <c:pt idx="3894">
                  <c:v>239</c:v>
                </c:pt>
                <c:pt idx="3895">
                  <c:v>239</c:v>
                </c:pt>
                <c:pt idx="3896">
                  <c:v>239</c:v>
                </c:pt>
                <c:pt idx="3897">
                  <c:v>238</c:v>
                </c:pt>
                <c:pt idx="3898">
                  <c:v>238</c:v>
                </c:pt>
                <c:pt idx="3899">
                  <c:v>238</c:v>
                </c:pt>
                <c:pt idx="3900">
                  <c:v>238</c:v>
                </c:pt>
                <c:pt idx="3901">
                  <c:v>238</c:v>
                </c:pt>
                <c:pt idx="3902">
                  <c:v>238</c:v>
                </c:pt>
                <c:pt idx="3903">
                  <c:v>238</c:v>
                </c:pt>
                <c:pt idx="3904">
                  <c:v>238</c:v>
                </c:pt>
                <c:pt idx="3905">
                  <c:v>238</c:v>
                </c:pt>
                <c:pt idx="3906">
                  <c:v>237</c:v>
                </c:pt>
                <c:pt idx="3907">
                  <c:v>237</c:v>
                </c:pt>
                <c:pt idx="3908">
                  <c:v>237</c:v>
                </c:pt>
                <c:pt idx="3909">
                  <c:v>237</c:v>
                </c:pt>
                <c:pt idx="3910">
                  <c:v>237</c:v>
                </c:pt>
                <c:pt idx="3911">
                  <c:v>237</c:v>
                </c:pt>
                <c:pt idx="3912">
                  <c:v>237</c:v>
                </c:pt>
                <c:pt idx="3913">
                  <c:v>237</c:v>
                </c:pt>
                <c:pt idx="3914">
                  <c:v>237</c:v>
                </c:pt>
                <c:pt idx="3915">
                  <c:v>237</c:v>
                </c:pt>
                <c:pt idx="3916">
                  <c:v>237</c:v>
                </c:pt>
                <c:pt idx="3917">
                  <c:v>236</c:v>
                </c:pt>
                <c:pt idx="3918">
                  <c:v>236</c:v>
                </c:pt>
                <c:pt idx="3919">
                  <c:v>236</c:v>
                </c:pt>
                <c:pt idx="3920">
                  <c:v>236</c:v>
                </c:pt>
                <c:pt idx="3921">
                  <c:v>236</c:v>
                </c:pt>
                <c:pt idx="3922">
                  <c:v>236</c:v>
                </c:pt>
                <c:pt idx="3923">
                  <c:v>236</c:v>
                </c:pt>
                <c:pt idx="3924">
                  <c:v>236</c:v>
                </c:pt>
                <c:pt idx="3925">
                  <c:v>236</c:v>
                </c:pt>
                <c:pt idx="3926">
                  <c:v>236</c:v>
                </c:pt>
                <c:pt idx="3927">
                  <c:v>235</c:v>
                </c:pt>
                <c:pt idx="3928">
                  <c:v>235</c:v>
                </c:pt>
                <c:pt idx="3929">
                  <c:v>235</c:v>
                </c:pt>
                <c:pt idx="3930">
                  <c:v>235</c:v>
                </c:pt>
                <c:pt idx="3931">
                  <c:v>235</c:v>
                </c:pt>
                <c:pt idx="3932">
                  <c:v>235</c:v>
                </c:pt>
                <c:pt idx="3933">
                  <c:v>235</c:v>
                </c:pt>
                <c:pt idx="3934">
                  <c:v>235</c:v>
                </c:pt>
                <c:pt idx="3935">
                  <c:v>235</c:v>
                </c:pt>
                <c:pt idx="3936">
                  <c:v>235</c:v>
                </c:pt>
                <c:pt idx="3937">
                  <c:v>234</c:v>
                </c:pt>
                <c:pt idx="3938">
                  <c:v>234</c:v>
                </c:pt>
                <c:pt idx="3939">
                  <c:v>234</c:v>
                </c:pt>
                <c:pt idx="3940">
                  <c:v>234</c:v>
                </c:pt>
                <c:pt idx="3941">
                  <c:v>234</c:v>
                </c:pt>
                <c:pt idx="3942">
                  <c:v>234</c:v>
                </c:pt>
                <c:pt idx="3943">
                  <c:v>234</c:v>
                </c:pt>
                <c:pt idx="3944">
                  <c:v>234</c:v>
                </c:pt>
                <c:pt idx="3945">
                  <c:v>234</c:v>
                </c:pt>
                <c:pt idx="3946">
                  <c:v>234</c:v>
                </c:pt>
                <c:pt idx="3947">
                  <c:v>233</c:v>
                </c:pt>
                <c:pt idx="3948">
                  <c:v>233</c:v>
                </c:pt>
                <c:pt idx="3949">
                  <c:v>233</c:v>
                </c:pt>
                <c:pt idx="3950">
                  <c:v>233</c:v>
                </c:pt>
                <c:pt idx="3951">
                  <c:v>233</c:v>
                </c:pt>
                <c:pt idx="3952">
                  <c:v>233</c:v>
                </c:pt>
                <c:pt idx="3953">
                  <c:v>233</c:v>
                </c:pt>
                <c:pt idx="3954">
                  <c:v>233</c:v>
                </c:pt>
                <c:pt idx="3955">
                  <c:v>233</c:v>
                </c:pt>
                <c:pt idx="3956">
                  <c:v>232</c:v>
                </c:pt>
                <c:pt idx="3957">
                  <c:v>232</c:v>
                </c:pt>
                <c:pt idx="3958">
                  <c:v>232</c:v>
                </c:pt>
                <c:pt idx="3959">
                  <c:v>232</c:v>
                </c:pt>
                <c:pt idx="3960">
                  <c:v>232</c:v>
                </c:pt>
                <c:pt idx="3961">
                  <c:v>232</c:v>
                </c:pt>
                <c:pt idx="3962">
                  <c:v>232</c:v>
                </c:pt>
                <c:pt idx="3963">
                  <c:v>232</c:v>
                </c:pt>
                <c:pt idx="3964">
                  <c:v>232</c:v>
                </c:pt>
                <c:pt idx="3965">
                  <c:v>231</c:v>
                </c:pt>
                <c:pt idx="3966">
                  <c:v>231</c:v>
                </c:pt>
                <c:pt idx="3967">
                  <c:v>231</c:v>
                </c:pt>
                <c:pt idx="3968">
                  <c:v>231</c:v>
                </c:pt>
                <c:pt idx="3969">
                  <c:v>231</c:v>
                </c:pt>
                <c:pt idx="3970">
                  <c:v>231</c:v>
                </c:pt>
                <c:pt idx="3971">
                  <c:v>231</c:v>
                </c:pt>
                <c:pt idx="3972">
                  <c:v>231</c:v>
                </c:pt>
                <c:pt idx="3973">
                  <c:v>231</c:v>
                </c:pt>
                <c:pt idx="3974">
                  <c:v>230</c:v>
                </c:pt>
                <c:pt idx="3975">
                  <c:v>230</c:v>
                </c:pt>
                <c:pt idx="3976">
                  <c:v>230</c:v>
                </c:pt>
                <c:pt idx="3977">
                  <c:v>230</c:v>
                </c:pt>
                <c:pt idx="3978">
                  <c:v>230</c:v>
                </c:pt>
                <c:pt idx="3979">
                  <c:v>230</c:v>
                </c:pt>
                <c:pt idx="3980">
                  <c:v>230</c:v>
                </c:pt>
                <c:pt idx="3981">
                  <c:v>230</c:v>
                </c:pt>
                <c:pt idx="3982">
                  <c:v>230</c:v>
                </c:pt>
                <c:pt idx="3983">
                  <c:v>230</c:v>
                </c:pt>
                <c:pt idx="3984">
                  <c:v>229</c:v>
                </c:pt>
                <c:pt idx="3985">
                  <c:v>229</c:v>
                </c:pt>
                <c:pt idx="3986">
                  <c:v>229</c:v>
                </c:pt>
                <c:pt idx="3987">
                  <c:v>229</c:v>
                </c:pt>
                <c:pt idx="3988">
                  <c:v>229</c:v>
                </c:pt>
                <c:pt idx="3989">
                  <c:v>229</c:v>
                </c:pt>
                <c:pt idx="3990">
                  <c:v>229</c:v>
                </c:pt>
                <c:pt idx="3991">
                  <c:v>229</c:v>
                </c:pt>
                <c:pt idx="3992">
                  <c:v>229</c:v>
                </c:pt>
                <c:pt idx="3993">
                  <c:v>228</c:v>
                </c:pt>
                <c:pt idx="3994">
                  <c:v>228</c:v>
                </c:pt>
                <c:pt idx="3995">
                  <c:v>228</c:v>
                </c:pt>
                <c:pt idx="3996">
                  <c:v>228</c:v>
                </c:pt>
                <c:pt idx="3997">
                  <c:v>228</c:v>
                </c:pt>
                <c:pt idx="3998">
                  <c:v>228</c:v>
                </c:pt>
                <c:pt idx="3999">
                  <c:v>228</c:v>
                </c:pt>
                <c:pt idx="4000">
                  <c:v>228</c:v>
                </c:pt>
                <c:pt idx="4001">
                  <c:v>228</c:v>
                </c:pt>
                <c:pt idx="4002">
                  <c:v>227</c:v>
                </c:pt>
                <c:pt idx="4003">
                  <c:v>227</c:v>
                </c:pt>
                <c:pt idx="4004">
                  <c:v>227</c:v>
                </c:pt>
                <c:pt idx="4005">
                  <c:v>227</c:v>
                </c:pt>
                <c:pt idx="4006">
                  <c:v>227</c:v>
                </c:pt>
                <c:pt idx="4007">
                  <c:v>227</c:v>
                </c:pt>
                <c:pt idx="4008">
                  <c:v>227</c:v>
                </c:pt>
                <c:pt idx="4009">
                  <c:v>227</c:v>
                </c:pt>
                <c:pt idx="4010">
                  <c:v>227</c:v>
                </c:pt>
                <c:pt idx="4011">
                  <c:v>226</c:v>
                </c:pt>
                <c:pt idx="4012">
                  <c:v>226</c:v>
                </c:pt>
                <c:pt idx="4013">
                  <c:v>226</c:v>
                </c:pt>
                <c:pt idx="4014">
                  <c:v>226</c:v>
                </c:pt>
                <c:pt idx="4015">
                  <c:v>226</c:v>
                </c:pt>
                <c:pt idx="4016">
                  <c:v>226</c:v>
                </c:pt>
                <c:pt idx="4017">
                  <c:v>226</c:v>
                </c:pt>
                <c:pt idx="4018">
                  <c:v>226</c:v>
                </c:pt>
                <c:pt idx="4019">
                  <c:v>225</c:v>
                </c:pt>
                <c:pt idx="4020">
                  <c:v>225</c:v>
                </c:pt>
                <c:pt idx="4021">
                  <c:v>225</c:v>
                </c:pt>
                <c:pt idx="4022">
                  <c:v>225</c:v>
                </c:pt>
                <c:pt idx="4023">
                  <c:v>225</c:v>
                </c:pt>
                <c:pt idx="4024">
                  <c:v>225</c:v>
                </c:pt>
                <c:pt idx="4025">
                  <c:v>225</c:v>
                </c:pt>
                <c:pt idx="4026">
                  <c:v>225</c:v>
                </c:pt>
                <c:pt idx="4027">
                  <c:v>224</c:v>
                </c:pt>
                <c:pt idx="4028">
                  <c:v>224</c:v>
                </c:pt>
                <c:pt idx="4029">
                  <c:v>224</c:v>
                </c:pt>
                <c:pt idx="4030">
                  <c:v>224</c:v>
                </c:pt>
                <c:pt idx="4031">
                  <c:v>224</c:v>
                </c:pt>
                <c:pt idx="4032">
                  <c:v>224</c:v>
                </c:pt>
                <c:pt idx="4033">
                  <c:v>224</c:v>
                </c:pt>
                <c:pt idx="4034">
                  <c:v>224</c:v>
                </c:pt>
                <c:pt idx="4035">
                  <c:v>223</c:v>
                </c:pt>
                <c:pt idx="4036">
                  <c:v>223</c:v>
                </c:pt>
                <c:pt idx="4037">
                  <c:v>223</c:v>
                </c:pt>
                <c:pt idx="4038">
                  <c:v>223</c:v>
                </c:pt>
                <c:pt idx="4039">
                  <c:v>223</c:v>
                </c:pt>
                <c:pt idx="4040">
                  <c:v>223</c:v>
                </c:pt>
                <c:pt idx="4041">
                  <c:v>223</c:v>
                </c:pt>
                <c:pt idx="4042">
                  <c:v>222</c:v>
                </c:pt>
                <c:pt idx="4043">
                  <c:v>222</c:v>
                </c:pt>
                <c:pt idx="4044">
                  <c:v>222</c:v>
                </c:pt>
                <c:pt idx="4045">
                  <c:v>222</c:v>
                </c:pt>
                <c:pt idx="4046">
                  <c:v>222</c:v>
                </c:pt>
                <c:pt idx="4047">
                  <c:v>222</c:v>
                </c:pt>
                <c:pt idx="4048">
                  <c:v>221</c:v>
                </c:pt>
                <c:pt idx="4049">
                  <c:v>221</c:v>
                </c:pt>
                <c:pt idx="4050">
                  <c:v>221</c:v>
                </c:pt>
                <c:pt idx="4051">
                  <c:v>221</c:v>
                </c:pt>
                <c:pt idx="4052">
                  <c:v>221</c:v>
                </c:pt>
                <c:pt idx="4053">
                  <c:v>221</c:v>
                </c:pt>
                <c:pt idx="4054">
                  <c:v>221</c:v>
                </c:pt>
                <c:pt idx="4055">
                  <c:v>220</c:v>
                </c:pt>
                <c:pt idx="4056">
                  <c:v>220</c:v>
                </c:pt>
                <c:pt idx="4057">
                  <c:v>220</c:v>
                </c:pt>
                <c:pt idx="4058">
                  <c:v>220</c:v>
                </c:pt>
                <c:pt idx="4059">
                  <c:v>220</c:v>
                </c:pt>
                <c:pt idx="4060">
                  <c:v>220</c:v>
                </c:pt>
                <c:pt idx="4061">
                  <c:v>220</c:v>
                </c:pt>
                <c:pt idx="4062">
                  <c:v>219</c:v>
                </c:pt>
                <c:pt idx="4063">
                  <c:v>219</c:v>
                </c:pt>
                <c:pt idx="4064">
                  <c:v>219</c:v>
                </c:pt>
                <c:pt idx="4065">
                  <c:v>219</c:v>
                </c:pt>
                <c:pt idx="4066">
                  <c:v>219</c:v>
                </c:pt>
                <c:pt idx="4067">
                  <c:v>219</c:v>
                </c:pt>
                <c:pt idx="4068">
                  <c:v>219</c:v>
                </c:pt>
                <c:pt idx="4069">
                  <c:v>219</c:v>
                </c:pt>
                <c:pt idx="4070">
                  <c:v>218</c:v>
                </c:pt>
                <c:pt idx="4071">
                  <c:v>218</c:v>
                </c:pt>
                <c:pt idx="4072">
                  <c:v>218</c:v>
                </c:pt>
                <c:pt idx="4073">
                  <c:v>218</c:v>
                </c:pt>
                <c:pt idx="4074">
                  <c:v>218</c:v>
                </c:pt>
                <c:pt idx="4075">
                  <c:v>218</c:v>
                </c:pt>
                <c:pt idx="4076">
                  <c:v>218</c:v>
                </c:pt>
                <c:pt idx="4077">
                  <c:v>217</c:v>
                </c:pt>
                <c:pt idx="4078">
                  <c:v>217</c:v>
                </c:pt>
                <c:pt idx="4079">
                  <c:v>217</c:v>
                </c:pt>
                <c:pt idx="4080">
                  <c:v>217</c:v>
                </c:pt>
                <c:pt idx="4081">
                  <c:v>217</c:v>
                </c:pt>
                <c:pt idx="4082">
                  <c:v>217</c:v>
                </c:pt>
                <c:pt idx="4083">
                  <c:v>216</c:v>
                </c:pt>
                <c:pt idx="4084">
                  <c:v>216</c:v>
                </c:pt>
                <c:pt idx="4085">
                  <c:v>216</c:v>
                </c:pt>
                <c:pt idx="4086">
                  <c:v>216</c:v>
                </c:pt>
                <c:pt idx="4087">
                  <c:v>216</c:v>
                </c:pt>
                <c:pt idx="4088">
                  <c:v>216</c:v>
                </c:pt>
                <c:pt idx="4089">
                  <c:v>216</c:v>
                </c:pt>
                <c:pt idx="4090">
                  <c:v>215</c:v>
                </c:pt>
                <c:pt idx="4091">
                  <c:v>215</c:v>
                </c:pt>
                <c:pt idx="4092">
                  <c:v>215</c:v>
                </c:pt>
                <c:pt idx="4093">
                  <c:v>215</c:v>
                </c:pt>
                <c:pt idx="4094">
                  <c:v>215</c:v>
                </c:pt>
                <c:pt idx="4095">
                  <c:v>215</c:v>
                </c:pt>
                <c:pt idx="4096">
                  <c:v>214</c:v>
                </c:pt>
                <c:pt idx="4097">
                  <c:v>214</c:v>
                </c:pt>
                <c:pt idx="4098">
                  <c:v>214</c:v>
                </c:pt>
                <c:pt idx="4099">
                  <c:v>214</c:v>
                </c:pt>
                <c:pt idx="4100">
                  <c:v>214</c:v>
                </c:pt>
                <c:pt idx="4101">
                  <c:v>213</c:v>
                </c:pt>
                <c:pt idx="4102">
                  <c:v>213</c:v>
                </c:pt>
                <c:pt idx="4103">
                  <c:v>213</c:v>
                </c:pt>
                <c:pt idx="4104">
                  <c:v>213</c:v>
                </c:pt>
                <c:pt idx="4105">
                  <c:v>213</c:v>
                </c:pt>
                <c:pt idx="4106">
                  <c:v>213</c:v>
                </c:pt>
                <c:pt idx="4107">
                  <c:v>212</c:v>
                </c:pt>
                <c:pt idx="4108">
                  <c:v>212</c:v>
                </c:pt>
                <c:pt idx="4109">
                  <c:v>212</c:v>
                </c:pt>
                <c:pt idx="4110">
                  <c:v>212</c:v>
                </c:pt>
                <c:pt idx="4111">
                  <c:v>212</c:v>
                </c:pt>
                <c:pt idx="4112">
                  <c:v>211</c:v>
                </c:pt>
                <c:pt idx="4113">
                  <c:v>211</c:v>
                </c:pt>
                <c:pt idx="4114">
                  <c:v>211</c:v>
                </c:pt>
                <c:pt idx="4115">
                  <c:v>211</c:v>
                </c:pt>
                <c:pt idx="4116">
                  <c:v>211</c:v>
                </c:pt>
                <c:pt idx="4117">
                  <c:v>210</c:v>
                </c:pt>
                <c:pt idx="4118">
                  <c:v>210</c:v>
                </c:pt>
                <c:pt idx="4119">
                  <c:v>210</c:v>
                </c:pt>
                <c:pt idx="4120">
                  <c:v>210</c:v>
                </c:pt>
                <c:pt idx="4121">
                  <c:v>210</c:v>
                </c:pt>
                <c:pt idx="4122">
                  <c:v>209</c:v>
                </c:pt>
                <c:pt idx="4123">
                  <c:v>209</c:v>
                </c:pt>
                <c:pt idx="4124">
                  <c:v>209</c:v>
                </c:pt>
                <c:pt idx="4125">
                  <c:v>209</c:v>
                </c:pt>
                <c:pt idx="4126">
                  <c:v>209</c:v>
                </c:pt>
                <c:pt idx="4127">
                  <c:v>208</c:v>
                </c:pt>
                <c:pt idx="4128">
                  <c:v>208</c:v>
                </c:pt>
                <c:pt idx="4129">
                  <c:v>208</c:v>
                </c:pt>
                <c:pt idx="4130">
                  <c:v>208</c:v>
                </c:pt>
                <c:pt idx="4131">
                  <c:v>208</c:v>
                </c:pt>
                <c:pt idx="4132">
                  <c:v>207</c:v>
                </c:pt>
                <c:pt idx="4133">
                  <c:v>207</c:v>
                </c:pt>
                <c:pt idx="4134">
                  <c:v>207</c:v>
                </c:pt>
                <c:pt idx="4135">
                  <c:v>207</c:v>
                </c:pt>
                <c:pt idx="4136">
                  <c:v>206</c:v>
                </c:pt>
                <c:pt idx="4137">
                  <c:v>206</c:v>
                </c:pt>
                <c:pt idx="4138">
                  <c:v>206</c:v>
                </c:pt>
                <c:pt idx="4139">
                  <c:v>206</c:v>
                </c:pt>
                <c:pt idx="4140">
                  <c:v>206</c:v>
                </c:pt>
                <c:pt idx="4141">
                  <c:v>205</c:v>
                </c:pt>
                <c:pt idx="4142">
                  <c:v>205</c:v>
                </c:pt>
                <c:pt idx="4143">
                  <c:v>205</c:v>
                </c:pt>
                <c:pt idx="4144">
                  <c:v>205</c:v>
                </c:pt>
                <c:pt idx="4145">
                  <c:v>204</c:v>
                </c:pt>
                <c:pt idx="4146">
                  <c:v>204</c:v>
                </c:pt>
                <c:pt idx="4147">
                  <c:v>204</c:v>
                </c:pt>
                <c:pt idx="4148">
                  <c:v>204</c:v>
                </c:pt>
                <c:pt idx="4149">
                  <c:v>204</c:v>
                </c:pt>
                <c:pt idx="4150">
                  <c:v>203</c:v>
                </c:pt>
                <c:pt idx="4151">
                  <c:v>203</c:v>
                </c:pt>
                <c:pt idx="4152">
                  <c:v>203</c:v>
                </c:pt>
                <c:pt idx="4153">
                  <c:v>203</c:v>
                </c:pt>
                <c:pt idx="4154">
                  <c:v>203</c:v>
                </c:pt>
                <c:pt idx="4155">
                  <c:v>202</c:v>
                </c:pt>
                <c:pt idx="4156">
                  <c:v>202</c:v>
                </c:pt>
                <c:pt idx="4157">
                  <c:v>202</c:v>
                </c:pt>
                <c:pt idx="4158">
                  <c:v>202</c:v>
                </c:pt>
                <c:pt idx="4159">
                  <c:v>202</c:v>
                </c:pt>
                <c:pt idx="4160">
                  <c:v>201</c:v>
                </c:pt>
                <c:pt idx="4161">
                  <c:v>201</c:v>
                </c:pt>
                <c:pt idx="4162">
                  <c:v>201</c:v>
                </c:pt>
                <c:pt idx="4163">
                  <c:v>201</c:v>
                </c:pt>
                <c:pt idx="4164">
                  <c:v>200</c:v>
                </c:pt>
                <c:pt idx="4165">
                  <c:v>200</c:v>
                </c:pt>
                <c:pt idx="4166">
                  <c:v>200</c:v>
                </c:pt>
                <c:pt idx="4167">
                  <c:v>200</c:v>
                </c:pt>
                <c:pt idx="4168">
                  <c:v>200</c:v>
                </c:pt>
                <c:pt idx="4169">
                  <c:v>199</c:v>
                </c:pt>
                <c:pt idx="4170">
                  <c:v>199</c:v>
                </c:pt>
                <c:pt idx="4171">
                  <c:v>199</c:v>
                </c:pt>
                <c:pt idx="4172">
                  <c:v>199</c:v>
                </c:pt>
                <c:pt idx="4173">
                  <c:v>199</c:v>
                </c:pt>
                <c:pt idx="4174">
                  <c:v>198</c:v>
                </c:pt>
                <c:pt idx="4175">
                  <c:v>198</c:v>
                </c:pt>
                <c:pt idx="4176">
                  <c:v>198</c:v>
                </c:pt>
                <c:pt idx="4177">
                  <c:v>198</c:v>
                </c:pt>
                <c:pt idx="4178">
                  <c:v>197</c:v>
                </c:pt>
                <c:pt idx="4179">
                  <c:v>197</c:v>
                </c:pt>
                <c:pt idx="4180">
                  <c:v>197</c:v>
                </c:pt>
                <c:pt idx="4181">
                  <c:v>197</c:v>
                </c:pt>
                <c:pt idx="4182">
                  <c:v>196</c:v>
                </c:pt>
                <c:pt idx="4183">
                  <c:v>196</c:v>
                </c:pt>
                <c:pt idx="4184">
                  <c:v>196</c:v>
                </c:pt>
                <c:pt idx="4185">
                  <c:v>195</c:v>
                </c:pt>
                <c:pt idx="4186">
                  <c:v>195</c:v>
                </c:pt>
                <c:pt idx="4187">
                  <c:v>195</c:v>
                </c:pt>
                <c:pt idx="4188">
                  <c:v>195</c:v>
                </c:pt>
                <c:pt idx="4189">
                  <c:v>195</c:v>
                </c:pt>
                <c:pt idx="4190">
                  <c:v>194</c:v>
                </c:pt>
                <c:pt idx="4191">
                  <c:v>194</c:v>
                </c:pt>
                <c:pt idx="4192">
                  <c:v>194</c:v>
                </c:pt>
                <c:pt idx="4193">
                  <c:v>194</c:v>
                </c:pt>
                <c:pt idx="4194">
                  <c:v>193</c:v>
                </c:pt>
                <c:pt idx="4195">
                  <c:v>193</c:v>
                </c:pt>
                <c:pt idx="4196">
                  <c:v>193</c:v>
                </c:pt>
                <c:pt idx="4197">
                  <c:v>192</c:v>
                </c:pt>
                <c:pt idx="4198">
                  <c:v>192</c:v>
                </c:pt>
                <c:pt idx="4199">
                  <c:v>192</c:v>
                </c:pt>
                <c:pt idx="4200">
                  <c:v>192</c:v>
                </c:pt>
                <c:pt idx="4201">
                  <c:v>191</c:v>
                </c:pt>
                <c:pt idx="4202">
                  <c:v>191</c:v>
                </c:pt>
                <c:pt idx="4203">
                  <c:v>191</c:v>
                </c:pt>
                <c:pt idx="4204">
                  <c:v>191</c:v>
                </c:pt>
                <c:pt idx="4205">
                  <c:v>190</c:v>
                </c:pt>
                <c:pt idx="4206">
                  <c:v>190</c:v>
                </c:pt>
                <c:pt idx="4207">
                  <c:v>190</c:v>
                </c:pt>
                <c:pt idx="4208">
                  <c:v>189</c:v>
                </c:pt>
                <c:pt idx="4209">
                  <c:v>189</c:v>
                </c:pt>
                <c:pt idx="4210">
                  <c:v>189</c:v>
                </c:pt>
                <c:pt idx="4211">
                  <c:v>189</c:v>
                </c:pt>
                <c:pt idx="4212">
                  <c:v>188</c:v>
                </c:pt>
                <c:pt idx="4213">
                  <c:v>188</c:v>
                </c:pt>
                <c:pt idx="4214">
                  <c:v>188</c:v>
                </c:pt>
                <c:pt idx="4215">
                  <c:v>188</c:v>
                </c:pt>
                <c:pt idx="4216">
                  <c:v>187</c:v>
                </c:pt>
                <c:pt idx="4217">
                  <c:v>187</c:v>
                </c:pt>
                <c:pt idx="4218">
                  <c:v>187</c:v>
                </c:pt>
                <c:pt idx="4219">
                  <c:v>187</c:v>
                </c:pt>
                <c:pt idx="4220">
                  <c:v>186</c:v>
                </c:pt>
                <c:pt idx="4221">
                  <c:v>186</c:v>
                </c:pt>
                <c:pt idx="4222">
                  <c:v>186</c:v>
                </c:pt>
                <c:pt idx="4223">
                  <c:v>186</c:v>
                </c:pt>
                <c:pt idx="4224">
                  <c:v>185</c:v>
                </c:pt>
                <c:pt idx="4225">
                  <c:v>185</c:v>
                </c:pt>
                <c:pt idx="4226">
                  <c:v>185</c:v>
                </c:pt>
                <c:pt idx="4227">
                  <c:v>184</c:v>
                </c:pt>
                <c:pt idx="4228">
                  <c:v>184</c:v>
                </c:pt>
                <c:pt idx="4229">
                  <c:v>184</c:v>
                </c:pt>
                <c:pt idx="4230">
                  <c:v>184</c:v>
                </c:pt>
                <c:pt idx="4231">
                  <c:v>183</c:v>
                </c:pt>
                <c:pt idx="4232">
                  <c:v>183</c:v>
                </c:pt>
                <c:pt idx="4233">
                  <c:v>183</c:v>
                </c:pt>
                <c:pt idx="4234">
                  <c:v>182</c:v>
                </c:pt>
                <c:pt idx="4235">
                  <c:v>182</c:v>
                </c:pt>
                <c:pt idx="4236">
                  <c:v>182</c:v>
                </c:pt>
                <c:pt idx="4237">
                  <c:v>182</c:v>
                </c:pt>
                <c:pt idx="4238">
                  <c:v>181</c:v>
                </c:pt>
                <c:pt idx="4239">
                  <c:v>181</c:v>
                </c:pt>
                <c:pt idx="4240">
                  <c:v>181</c:v>
                </c:pt>
                <c:pt idx="4241">
                  <c:v>181</c:v>
                </c:pt>
                <c:pt idx="4242">
                  <c:v>181</c:v>
                </c:pt>
                <c:pt idx="4243">
                  <c:v>180</c:v>
                </c:pt>
                <c:pt idx="4244">
                  <c:v>180</c:v>
                </c:pt>
                <c:pt idx="4245">
                  <c:v>180</c:v>
                </c:pt>
                <c:pt idx="4246">
                  <c:v>180</c:v>
                </c:pt>
                <c:pt idx="4247">
                  <c:v>180</c:v>
                </c:pt>
                <c:pt idx="4248">
                  <c:v>179</c:v>
                </c:pt>
                <c:pt idx="4249">
                  <c:v>179</c:v>
                </c:pt>
                <c:pt idx="4250">
                  <c:v>179</c:v>
                </c:pt>
                <c:pt idx="4251">
                  <c:v>179</c:v>
                </c:pt>
                <c:pt idx="4252">
                  <c:v>179</c:v>
                </c:pt>
                <c:pt idx="4253">
                  <c:v>178</c:v>
                </c:pt>
                <c:pt idx="4254">
                  <c:v>178</c:v>
                </c:pt>
                <c:pt idx="4255">
                  <c:v>178</c:v>
                </c:pt>
                <c:pt idx="4256">
                  <c:v>177</c:v>
                </c:pt>
                <c:pt idx="4257">
                  <c:v>177</c:v>
                </c:pt>
                <c:pt idx="4258">
                  <c:v>177</c:v>
                </c:pt>
                <c:pt idx="4259">
                  <c:v>177</c:v>
                </c:pt>
                <c:pt idx="4260">
                  <c:v>176</c:v>
                </c:pt>
                <c:pt idx="4261">
                  <c:v>176</c:v>
                </c:pt>
                <c:pt idx="4262">
                  <c:v>176</c:v>
                </c:pt>
                <c:pt idx="4263">
                  <c:v>176</c:v>
                </c:pt>
                <c:pt idx="4264">
                  <c:v>175</c:v>
                </c:pt>
                <c:pt idx="4265">
                  <c:v>175</c:v>
                </c:pt>
                <c:pt idx="4266">
                  <c:v>175</c:v>
                </c:pt>
                <c:pt idx="4267">
                  <c:v>174</c:v>
                </c:pt>
                <c:pt idx="4268">
                  <c:v>174</c:v>
                </c:pt>
                <c:pt idx="4269">
                  <c:v>174</c:v>
                </c:pt>
                <c:pt idx="4270">
                  <c:v>173</c:v>
                </c:pt>
                <c:pt idx="4271">
                  <c:v>173</c:v>
                </c:pt>
                <c:pt idx="4272">
                  <c:v>173</c:v>
                </c:pt>
                <c:pt idx="4273">
                  <c:v>173</c:v>
                </c:pt>
                <c:pt idx="4274">
                  <c:v>172</c:v>
                </c:pt>
                <c:pt idx="4275">
                  <c:v>172</c:v>
                </c:pt>
                <c:pt idx="4276">
                  <c:v>172</c:v>
                </c:pt>
                <c:pt idx="4277">
                  <c:v>171</c:v>
                </c:pt>
                <c:pt idx="4278">
                  <c:v>171</c:v>
                </c:pt>
                <c:pt idx="4279">
                  <c:v>171</c:v>
                </c:pt>
                <c:pt idx="4280">
                  <c:v>170</c:v>
                </c:pt>
                <c:pt idx="4281">
                  <c:v>170</c:v>
                </c:pt>
                <c:pt idx="4282">
                  <c:v>170</c:v>
                </c:pt>
                <c:pt idx="4283">
                  <c:v>170</c:v>
                </c:pt>
                <c:pt idx="4284">
                  <c:v>169</c:v>
                </c:pt>
                <c:pt idx="4285">
                  <c:v>169</c:v>
                </c:pt>
                <c:pt idx="4286">
                  <c:v>169</c:v>
                </c:pt>
                <c:pt idx="4287">
                  <c:v>168</c:v>
                </c:pt>
                <c:pt idx="4288">
                  <c:v>168</c:v>
                </c:pt>
                <c:pt idx="4289">
                  <c:v>168</c:v>
                </c:pt>
                <c:pt idx="4290">
                  <c:v>167</c:v>
                </c:pt>
                <c:pt idx="4291">
                  <c:v>167</c:v>
                </c:pt>
                <c:pt idx="4292">
                  <c:v>167</c:v>
                </c:pt>
                <c:pt idx="4293">
                  <c:v>167</c:v>
                </c:pt>
                <c:pt idx="4294">
                  <c:v>166</c:v>
                </c:pt>
                <c:pt idx="4295">
                  <c:v>166</c:v>
                </c:pt>
                <c:pt idx="4296">
                  <c:v>166</c:v>
                </c:pt>
                <c:pt idx="4297">
                  <c:v>165</c:v>
                </c:pt>
                <c:pt idx="4298">
                  <c:v>165</c:v>
                </c:pt>
                <c:pt idx="4299">
                  <c:v>165</c:v>
                </c:pt>
                <c:pt idx="4300">
                  <c:v>164</c:v>
                </c:pt>
                <c:pt idx="4301">
                  <c:v>164</c:v>
                </c:pt>
                <c:pt idx="4302">
                  <c:v>164</c:v>
                </c:pt>
                <c:pt idx="4303">
                  <c:v>164</c:v>
                </c:pt>
                <c:pt idx="4304">
                  <c:v>163</c:v>
                </c:pt>
                <c:pt idx="4305">
                  <c:v>163</c:v>
                </c:pt>
                <c:pt idx="4306">
                  <c:v>163</c:v>
                </c:pt>
                <c:pt idx="4307">
                  <c:v>162</c:v>
                </c:pt>
                <c:pt idx="4308">
                  <c:v>162</c:v>
                </c:pt>
                <c:pt idx="4309">
                  <c:v>162</c:v>
                </c:pt>
                <c:pt idx="4310">
                  <c:v>162</c:v>
                </c:pt>
                <c:pt idx="4311">
                  <c:v>161</c:v>
                </c:pt>
                <c:pt idx="4312">
                  <c:v>161</c:v>
                </c:pt>
                <c:pt idx="4313">
                  <c:v>161</c:v>
                </c:pt>
                <c:pt idx="4314">
                  <c:v>160</c:v>
                </c:pt>
                <c:pt idx="4315">
                  <c:v>160</c:v>
                </c:pt>
                <c:pt idx="4316">
                  <c:v>160</c:v>
                </c:pt>
                <c:pt idx="4317">
                  <c:v>159</c:v>
                </c:pt>
                <c:pt idx="4318">
                  <c:v>159</c:v>
                </c:pt>
                <c:pt idx="4319">
                  <c:v>159</c:v>
                </c:pt>
                <c:pt idx="4320">
                  <c:v>159</c:v>
                </c:pt>
                <c:pt idx="4321">
                  <c:v>158</c:v>
                </c:pt>
                <c:pt idx="4322">
                  <c:v>158</c:v>
                </c:pt>
                <c:pt idx="4323">
                  <c:v>158</c:v>
                </c:pt>
                <c:pt idx="4324">
                  <c:v>157</c:v>
                </c:pt>
                <c:pt idx="4325">
                  <c:v>157</c:v>
                </c:pt>
                <c:pt idx="4326">
                  <c:v>157</c:v>
                </c:pt>
                <c:pt idx="4327">
                  <c:v>156</c:v>
                </c:pt>
                <c:pt idx="4328">
                  <c:v>156</c:v>
                </c:pt>
                <c:pt idx="4329">
                  <c:v>156</c:v>
                </c:pt>
                <c:pt idx="4330">
                  <c:v>155</c:v>
                </c:pt>
                <c:pt idx="4331">
                  <c:v>155</c:v>
                </c:pt>
                <c:pt idx="4332">
                  <c:v>155</c:v>
                </c:pt>
                <c:pt idx="4333">
                  <c:v>154</c:v>
                </c:pt>
                <c:pt idx="4334">
                  <c:v>154</c:v>
                </c:pt>
                <c:pt idx="4335">
                  <c:v>154</c:v>
                </c:pt>
                <c:pt idx="4336">
                  <c:v>153</c:v>
                </c:pt>
                <c:pt idx="4337">
                  <c:v>153</c:v>
                </c:pt>
                <c:pt idx="4338">
                  <c:v>153</c:v>
                </c:pt>
                <c:pt idx="4339">
                  <c:v>152</c:v>
                </c:pt>
                <c:pt idx="4340">
                  <c:v>152</c:v>
                </c:pt>
                <c:pt idx="4341">
                  <c:v>152</c:v>
                </c:pt>
                <c:pt idx="4342">
                  <c:v>152</c:v>
                </c:pt>
                <c:pt idx="4343">
                  <c:v>151</c:v>
                </c:pt>
                <c:pt idx="4344">
                  <c:v>151</c:v>
                </c:pt>
                <c:pt idx="4345">
                  <c:v>150</c:v>
                </c:pt>
                <c:pt idx="4346">
                  <c:v>150</c:v>
                </c:pt>
                <c:pt idx="4347">
                  <c:v>150</c:v>
                </c:pt>
                <c:pt idx="4348">
                  <c:v>149</c:v>
                </c:pt>
                <c:pt idx="4349">
                  <c:v>149</c:v>
                </c:pt>
                <c:pt idx="4350">
                  <c:v>149</c:v>
                </c:pt>
                <c:pt idx="4351">
                  <c:v>149</c:v>
                </c:pt>
                <c:pt idx="4352">
                  <c:v>148</c:v>
                </c:pt>
                <c:pt idx="4353">
                  <c:v>148</c:v>
                </c:pt>
                <c:pt idx="4354">
                  <c:v>148</c:v>
                </c:pt>
                <c:pt idx="4355">
                  <c:v>147</c:v>
                </c:pt>
                <c:pt idx="4356">
                  <c:v>147</c:v>
                </c:pt>
                <c:pt idx="4357">
                  <c:v>147</c:v>
                </c:pt>
                <c:pt idx="4358">
                  <c:v>146</c:v>
                </c:pt>
                <c:pt idx="4359">
                  <c:v>146</c:v>
                </c:pt>
                <c:pt idx="4360">
                  <c:v>146</c:v>
                </c:pt>
                <c:pt idx="4361">
                  <c:v>145</c:v>
                </c:pt>
                <c:pt idx="4362">
                  <c:v>145</c:v>
                </c:pt>
                <c:pt idx="4363">
                  <c:v>145</c:v>
                </c:pt>
                <c:pt idx="4364">
                  <c:v>145</c:v>
                </c:pt>
                <c:pt idx="4365">
                  <c:v>144</c:v>
                </c:pt>
                <c:pt idx="4366">
                  <c:v>144</c:v>
                </c:pt>
                <c:pt idx="4367">
                  <c:v>144</c:v>
                </c:pt>
                <c:pt idx="4368">
                  <c:v>143</c:v>
                </c:pt>
                <c:pt idx="4369">
                  <c:v>143</c:v>
                </c:pt>
                <c:pt idx="4370">
                  <c:v>143</c:v>
                </c:pt>
                <c:pt idx="4371">
                  <c:v>142</c:v>
                </c:pt>
                <c:pt idx="4372">
                  <c:v>142</c:v>
                </c:pt>
                <c:pt idx="4373">
                  <c:v>142</c:v>
                </c:pt>
                <c:pt idx="4374">
                  <c:v>141</c:v>
                </c:pt>
                <c:pt idx="4375">
                  <c:v>141</c:v>
                </c:pt>
                <c:pt idx="4376">
                  <c:v>141</c:v>
                </c:pt>
                <c:pt idx="4377">
                  <c:v>140</c:v>
                </c:pt>
                <c:pt idx="4378">
                  <c:v>140</c:v>
                </c:pt>
                <c:pt idx="4379">
                  <c:v>140</c:v>
                </c:pt>
                <c:pt idx="4380">
                  <c:v>140</c:v>
                </c:pt>
                <c:pt idx="4381">
                  <c:v>139</c:v>
                </c:pt>
                <c:pt idx="4382">
                  <c:v>139</c:v>
                </c:pt>
                <c:pt idx="4383">
                  <c:v>139</c:v>
                </c:pt>
                <c:pt idx="4384">
                  <c:v>138</c:v>
                </c:pt>
                <c:pt idx="4385">
                  <c:v>138</c:v>
                </c:pt>
                <c:pt idx="4386">
                  <c:v>138</c:v>
                </c:pt>
                <c:pt idx="4387">
                  <c:v>138</c:v>
                </c:pt>
                <c:pt idx="4388">
                  <c:v>137</c:v>
                </c:pt>
                <c:pt idx="4389">
                  <c:v>137</c:v>
                </c:pt>
                <c:pt idx="4390">
                  <c:v>137</c:v>
                </c:pt>
                <c:pt idx="4391">
                  <c:v>137</c:v>
                </c:pt>
                <c:pt idx="4392">
                  <c:v>136</c:v>
                </c:pt>
                <c:pt idx="4393">
                  <c:v>136</c:v>
                </c:pt>
                <c:pt idx="4394">
                  <c:v>136</c:v>
                </c:pt>
                <c:pt idx="4395">
                  <c:v>135</c:v>
                </c:pt>
                <c:pt idx="4396">
                  <c:v>135</c:v>
                </c:pt>
                <c:pt idx="4397">
                  <c:v>135</c:v>
                </c:pt>
                <c:pt idx="4398">
                  <c:v>135</c:v>
                </c:pt>
                <c:pt idx="4399">
                  <c:v>134</c:v>
                </c:pt>
                <c:pt idx="4400">
                  <c:v>134</c:v>
                </c:pt>
                <c:pt idx="4401">
                  <c:v>134</c:v>
                </c:pt>
                <c:pt idx="4402">
                  <c:v>133</c:v>
                </c:pt>
                <c:pt idx="4403">
                  <c:v>133</c:v>
                </c:pt>
                <c:pt idx="4404">
                  <c:v>133</c:v>
                </c:pt>
                <c:pt idx="4405">
                  <c:v>133</c:v>
                </c:pt>
                <c:pt idx="4406">
                  <c:v>132</c:v>
                </c:pt>
                <c:pt idx="4407">
                  <c:v>132</c:v>
                </c:pt>
                <c:pt idx="4408">
                  <c:v>132</c:v>
                </c:pt>
                <c:pt idx="4409">
                  <c:v>131</c:v>
                </c:pt>
                <c:pt idx="4410">
                  <c:v>131</c:v>
                </c:pt>
                <c:pt idx="4411">
                  <c:v>131</c:v>
                </c:pt>
                <c:pt idx="4412">
                  <c:v>130</c:v>
                </c:pt>
                <c:pt idx="4413">
                  <c:v>130</c:v>
                </c:pt>
                <c:pt idx="4414">
                  <c:v>130</c:v>
                </c:pt>
                <c:pt idx="4415">
                  <c:v>129</c:v>
                </c:pt>
                <c:pt idx="4416">
                  <c:v>129</c:v>
                </c:pt>
                <c:pt idx="4417">
                  <c:v>128</c:v>
                </c:pt>
                <c:pt idx="4418">
                  <c:v>128</c:v>
                </c:pt>
                <c:pt idx="4419">
                  <c:v>128</c:v>
                </c:pt>
                <c:pt idx="4420">
                  <c:v>128</c:v>
                </c:pt>
                <c:pt idx="4421">
                  <c:v>127</c:v>
                </c:pt>
                <c:pt idx="4422">
                  <c:v>127</c:v>
                </c:pt>
                <c:pt idx="4423">
                  <c:v>127</c:v>
                </c:pt>
                <c:pt idx="4424">
                  <c:v>126</c:v>
                </c:pt>
                <c:pt idx="4425">
                  <c:v>126</c:v>
                </c:pt>
                <c:pt idx="4426">
                  <c:v>126</c:v>
                </c:pt>
                <c:pt idx="4427">
                  <c:v>125</c:v>
                </c:pt>
                <c:pt idx="4428">
                  <c:v>125</c:v>
                </c:pt>
                <c:pt idx="4429">
                  <c:v>125</c:v>
                </c:pt>
                <c:pt idx="4430">
                  <c:v>125</c:v>
                </c:pt>
                <c:pt idx="4431">
                  <c:v>124</c:v>
                </c:pt>
                <c:pt idx="4432">
                  <c:v>124</c:v>
                </c:pt>
                <c:pt idx="4433">
                  <c:v>124</c:v>
                </c:pt>
                <c:pt idx="4434">
                  <c:v>123</c:v>
                </c:pt>
                <c:pt idx="4435">
                  <c:v>123</c:v>
                </c:pt>
                <c:pt idx="4436">
                  <c:v>123</c:v>
                </c:pt>
                <c:pt idx="4437">
                  <c:v>123</c:v>
                </c:pt>
                <c:pt idx="4438">
                  <c:v>122</c:v>
                </c:pt>
                <c:pt idx="4439">
                  <c:v>122</c:v>
                </c:pt>
                <c:pt idx="4440">
                  <c:v>122</c:v>
                </c:pt>
                <c:pt idx="4441">
                  <c:v>121</c:v>
                </c:pt>
                <c:pt idx="4442">
                  <c:v>121</c:v>
                </c:pt>
                <c:pt idx="4443">
                  <c:v>121</c:v>
                </c:pt>
                <c:pt idx="4444">
                  <c:v>121</c:v>
                </c:pt>
                <c:pt idx="4445">
                  <c:v>120</c:v>
                </c:pt>
                <c:pt idx="4446">
                  <c:v>120</c:v>
                </c:pt>
                <c:pt idx="4447">
                  <c:v>120</c:v>
                </c:pt>
                <c:pt idx="4448">
                  <c:v>119</c:v>
                </c:pt>
                <c:pt idx="4449">
                  <c:v>119</c:v>
                </c:pt>
                <c:pt idx="4450">
                  <c:v>119</c:v>
                </c:pt>
                <c:pt idx="4451">
                  <c:v>119</c:v>
                </c:pt>
                <c:pt idx="4452">
                  <c:v>118</c:v>
                </c:pt>
                <c:pt idx="4453">
                  <c:v>118</c:v>
                </c:pt>
                <c:pt idx="4454">
                  <c:v>118</c:v>
                </c:pt>
                <c:pt idx="4455">
                  <c:v>117</c:v>
                </c:pt>
                <c:pt idx="4456">
                  <c:v>117</c:v>
                </c:pt>
                <c:pt idx="4457">
                  <c:v>117</c:v>
                </c:pt>
                <c:pt idx="4458">
                  <c:v>117</c:v>
                </c:pt>
                <c:pt idx="4459">
                  <c:v>116</c:v>
                </c:pt>
                <c:pt idx="4460">
                  <c:v>116</c:v>
                </c:pt>
                <c:pt idx="4461">
                  <c:v>116</c:v>
                </c:pt>
                <c:pt idx="4462">
                  <c:v>115</c:v>
                </c:pt>
                <c:pt idx="4463">
                  <c:v>115</c:v>
                </c:pt>
                <c:pt idx="4464">
                  <c:v>115</c:v>
                </c:pt>
                <c:pt idx="4465">
                  <c:v>114</c:v>
                </c:pt>
                <c:pt idx="4466">
                  <c:v>114</c:v>
                </c:pt>
                <c:pt idx="4467">
                  <c:v>114</c:v>
                </c:pt>
                <c:pt idx="4468">
                  <c:v>114</c:v>
                </c:pt>
                <c:pt idx="4469">
                  <c:v>113</c:v>
                </c:pt>
                <c:pt idx="4470">
                  <c:v>113</c:v>
                </c:pt>
                <c:pt idx="4471">
                  <c:v>113</c:v>
                </c:pt>
                <c:pt idx="4472">
                  <c:v>112</c:v>
                </c:pt>
                <c:pt idx="4473">
                  <c:v>112</c:v>
                </c:pt>
                <c:pt idx="4474">
                  <c:v>112</c:v>
                </c:pt>
                <c:pt idx="4475">
                  <c:v>112</c:v>
                </c:pt>
                <c:pt idx="4476">
                  <c:v>111</c:v>
                </c:pt>
                <c:pt idx="4477">
                  <c:v>111</c:v>
                </c:pt>
                <c:pt idx="4478">
                  <c:v>111</c:v>
                </c:pt>
                <c:pt idx="4479">
                  <c:v>110</c:v>
                </c:pt>
                <c:pt idx="4480">
                  <c:v>110</c:v>
                </c:pt>
                <c:pt idx="4481">
                  <c:v>110</c:v>
                </c:pt>
                <c:pt idx="4482">
                  <c:v>110</c:v>
                </c:pt>
                <c:pt idx="4483">
                  <c:v>109</c:v>
                </c:pt>
                <c:pt idx="4484">
                  <c:v>109</c:v>
                </c:pt>
                <c:pt idx="4485">
                  <c:v>109</c:v>
                </c:pt>
                <c:pt idx="4486">
                  <c:v>108</c:v>
                </c:pt>
                <c:pt idx="4487">
                  <c:v>108</c:v>
                </c:pt>
                <c:pt idx="4488">
                  <c:v>108</c:v>
                </c:pt>
                <c:pt idx="4489">
                  <c:v>108</c:v>
                </c:pt>
                <c:pt idx="4490">
                  <c:v>107</c:v>
                </c:pt>
                <c:pt idx="4491">
                  <c:v>107</c:v>
                </c:pt>
                <c:pt idx="4492">
                  <c:v>107</c:v>
                </c:pt>
                <c:pt idx="4493">
                  <c:v>106</c:v>
                </c:pt>
                <c:pt idx="4494">
                  <c:v>106</c:v>
                </c:pt>
                <c:pt idx="4495">
                  <c:v>106</c:v>
                </c:pt>
                <c:pt idx="4496">
                  <c:v>105</c:v>
                </c:pt>
                <c:pt idx="4497">
                  <c:v>105</c:v>
                </c:pt>
                <c:pt idx="4498">
                  <c:v>105</c:v>
                </c:pt>
                <c:pt idx="4499">
                  <c:v>104</c:v>
                </c:pt>
                <c:pt idx="4500">
                  <c:v>104</c:v>
                </c:pt>
                <c:pt idx="4501">
                  <c:v>104</c:v>
                </c:pt>
                <c:pt idx="4502">
                  <c:v>103</c:v>
                </c:pt>
                <c:pt idx="4503">
                  <c:v>103</c:v>
                </c:pt>
                <c:pt idx="4504">
                  <c:v>103</c:v>
                </c:pt>
                <c:pt idx="4505">
                  <c:v>102</c:v>
                </c:pt>
                <c:pt idx="4506">
                  <c:v>102</c:v>
                </c:pt>
                <c:pt idx="4507">
                  <c:v>101</c:v>
                </c:pt>
                <c:pt idx="4508">
                  <c:v>101</c:v>
                </c:pt>
                <c:pt idx="4509">
                  <c:v>101</c:v>
                </c:pt>
                <c:pt idx="4510">
                  <c:v>100</c:v>
                </c:pt>
                <c:pt idx="4511">
                  <c:v>100</c:v>
                </c:pt>
                <c:pt idx="4512">
                  <c:v>100</c:v>
                </c:pt>
                <c:pt idx="4513">
                  <c:v>99</c:v>
                </c:pt>
                <c:pt idx="4514">
                  <c:v>99</c:v>
                </c:pt>
                <c:pt idx="4515">
                  <c:v>99</c:v>
                </c:pt>
                <c:pt idx="4516">
                  <c:v>99</c:v>
                </c:pt>
                <c:pt idx="4517">
                  <c:v>98</c:v>
                </c:pt>
                <c:pt idx="4518">
                  <c:v>98</c:v>
                </c:pt>
                <c:pt idx="4519">
                  <c:v>97</c:v>
                </c:pt>
                <c:pt idx="4520">
                  <c:v>97</c:v>
                </c:pt>
                <c:pt idx="4521">
                  <c:v>97</c:v>
                </c:pt>
                <c:pt idx="4522">
                  <c:v>97</c:v>
                </c:pt>
                <c:pt idx="4523">
                  <c:v>96</c:v>
                </c:pt>
                <c:pt idx="4524">
                  <c:v>96</c:v>
                </c:pt>
                <c:pt idx="4525">
                  <c:v>96</c:v>
                </c:pt>
                <c:pt idx="4526">
                  <c:v>95</c:v>
                </c:pt>
                <c:pt idx="4527">
                  <c:v>95</c:v>
                </c:pt>
                <c:pt idx="4528">
                  <c:v>95</c:v>
                </c:pt>
                <c:pt idx="4529">
                  <c:v>94</c:v>
                </c:pt>
                <c:pt idx="4530">
                  <c:v>94</c:v>
                </c:pt>
                <c:pt idx="4531">
                  <c:v>94</c:v>
                </c:pt>
                <c:pt idx="4532">
                  <c:v>94</c:v>
                </c:pt>
                <c:pt idx="4533">
                  <c:v>93</c:v>
                </c:pt>
                <c:pt idx="4534">
                  <c:v>93</c:v>
                </c:pt>
                <c:pt idx="4535">
                  <c:v>93</c:v>
                </c:pt>
                <c:pt idx="4536">
                  <c:v>93</c:v>
                </c:pt>
                <c:pt idx="4537">
                  <c:v>92</c:v>
                </c:pt>
                <c:pt idx="4538">
                  <c:v>92</c:v>
                </c:pt>
                <c:pt idx="4539">
                  <c:v>92</c:v>
                </c:pt>
                <c:pt idx="4540">
                  <c:v>92</c:v>
                </c:pt>
                <c:pt idx="4541">
                  <c:v>92</c:v>
                </c:pt>
                <c:pt idx="4542">
                  <c:v>92</c:v>
                </c:pt>
                <c:pt idx="4543">
                  <c:v>91</c:v>
                </c:pt>
                <c:pt idx="4544">
                  <c:v>91</c:v>
                </c:pt>
                <c:pt idx="4545">
                  <c:v>91</c:v>
                </c:pt>
                <c:pt idx="4546">
                  <c:v>91</c:v>
                </c:pt>
                <c:pt idx="4547">
                  <c:v>91</c:v>
                </c:pt>
                <c:pt idx="4548">
                  <c:v>91</c:v>
                </c:pt>
                <c:pt idx="4549">
                  <c:v>91</c:v>
                </c:pt>
                <c:pt idx="4550">
                  <c:v>91</c:v>
                </c:pt>
                <c:pt idx="4551">
                  <c:v>91</c:v>
                </c:pt>
                <c:pt idx="4552">
                  <c:v>91</c:v>
                </c:pt>
                <c:pt idx="4553">
                  <c:v>91</c:v>
                </c:pt>
                <c:pt idx="4554">
                  <c:v>91</c:v>
                </c:pt>
                <c:pt idx="4555">
                  <c:v>90</c:v>
                </c:pt>
                <c:pt idx="4556">
                  <c:v>90</c:v>
                </c:pt>
                <c:pt idx="4557">
                  <c:v>90</c:v>
                </c:pt>
                <c:pt idx="4558">
                  <c:v>90</c:v>
                </c:pt>
                <c:pt idx="4559">
                  <c:v>91</c:v>
                </c:pt>
                <c:pt idx="4560">
                  <c:v>91</c:v>
                </c:pt>
                <c:pt idx="4561">
                  <c:v>91</c:v>
                </c:pt>
                <c:pt idx="4562">
                  <c:v>90</c:v>
                </c:pt>
                <c:pt idx="4563">
                  <c:v>89</c:v>
                </c:pt>
                <c:pt idx="4564">
                  <c:v>88</c:v>
                </c:pt>
                <c:pt idx="4565">
                  <c:v>89</c:v>
                </c:pt>
                <c:pt idx="4566">
                  <c:v>91</c:v>
                </c:pt>
                <c:pt idx="4567">
                  <c:v>94</c:v>
                </c:pt>
                <c:pt idx="4568">
                  <c:v>97</c:v>
                </c:pt>
                <c:pt idx="4569">
                  <c:v>100</c:v>
                </c:pt>
                <c:pt idx="4570">
                  <c:v>103</c:v>
                </c:pt>
                <c:pt idx="4571">
                  <c:v>106</c:v>
                </c:pt>
                <c:pt idx="4572">
                  <c:v>109</c:v>
                </c:pt>
                <c:pt idx="4573">
                  <c:v>112</c:v>
                </c:pt>
                <c:pt idx="4574">
                  <c:v>115</c:v>
                </c:pt>
                <c:pt idx="4575">
                  <c:v>119</c:v>
                </c:pt>
                <c:pt idx="4576">
                  <c:v>122</c:v>
                </c:pt>
                <c:pt idx="4577">
                  <c:v>125</c:v>
                </c:pt>
                <c:pt idx="4578">
                  <c:v>128</c:v>
                </c:pt>
                <c:pt idx="4579">
                  <c:v>131</c:v>
                </c:pt>
              </c:numCache>
            </c:numRef>
          </c:xVal>
          <c:yVal>
            <c:numRef>
              <c:f>[outcourse1.csv]outcourse1!$O$1:$O$4580</c:f>
              <c:numCache>
                <c:formatCode>General</c:formatCode>
                <c:ptCount val="4580"/>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pt idx="61">
                  <c:v>0</c:v>
                </c:pt>
                <c:pt idx="62">
                  <c:v>0</c:v>
                </c:pt>
                <c:pt idx="63">
                  <c:v>0</c:v>
                </c:pt>
                <c:pt idx="64">
                  <c:v>0</c:v>
                </c:pt>
                <c:pt idx="65">
                  <c:v>0</c:v>
                </c:pt>
                <c:pt idx="66">
                  <c:v>0</c:v>
                </c:pt>
                <c:pt idx="67">
                  <c:v>0</c:v>
                </c:pt>
                <c:pt idx="68">
                  <c:v>0</c:v>
                </c:pt>
                <c:pt idx="69">
                  <c:v>0</c:v>
                </c:pt>
                <c:pt idx="70">
                  <c:v>0</c:v>
                </c:pt>
                <c:pt idx="71">
                  <c:v>0</c:v>
                </c:pt>
                <c:pt idx="72">
                  <c:v>0</c:v>
                </c:pt>
                <c:pt idx="73">
                  <c:v>0</c:v>
                </c:pt>
                <c:pt idx="74">
                  <c:v>0</c:v>
                </c:pt>
                <c:pt idx="75">
                  <c:v>0</c:v>
                </c:pt>
                <c:pt idx="76">
                  <c:v>0</c:v>
                </c:pt>
                <c:pt idx="77">
                  <c:v>0</c:v>
                </c:pt>
                <c:pt idx="78">
                  <c:v>0</c:v>
                </c:pt>
                <c:pt idx="79">
                  <c:v>0</c:v>
                </c:pt>
                <c:pt idx="80">
                  <c:v>0</c:v>
                </c:pt>
                <c:pt idx="81">
                  <c:v>0</c:v>
                </c:pt>
                <c:pt idx="82">
                  <c:v>0</c:v>
                </c:pt>
                <c:pt idx="83">
                  <c:v>0</c:v>
                </c:pt>
                <c:pt idx="84">
                  <c:v>0</c:v>
                </c:pt>
                <c:pt idx="85">
                  <c:v>0</c:v>
                </c:pt>
                <c:pt idx="86">
                  <c:v>0</c:v>
                </c:pt>
                <c:pt idx="87">
                  <c:v>0</c:v>
                </c:pt>
                <c:pt idx="88">
                  <c:v>0</c:v>
                </c:pt>
                <c:pt idx="89">
                  <c:v>0</c:v>
                </c:pt>
                <c:pt idx="90">
                  <c:v>0</c:v>
                </c:pt>
                <c:pt idx="91">
                  <c:v>0</c:v>
                </c:pt>
                <c:pt idx="92">
                  <c:v>0</c:v>
                </c:pt>
                <c:pt idx="93">
                  <c:v>0</c:v>
                </c:pt>
                <c:pt idx="94">
                  <c:v>0</c:v>
                </c:pt>
                <c:pt idx="95">
                  <c:v>0</c:v>
                </c:pt>
                <c:pt idx="96">
                  <c:v>0</c:v>
                </c:pt>
                <c:pt idx="97">
                  <c:v>0</c:v>
                </c:pt>
                <c:pt idx="98">
                  <c:v>0</c:v>
                </c:pt>
                <c:pt idx="99">
                  <c:v>0</c:v>
                </c:pt>
                <c:pt idx="100">
                  <c:v>0</c:v>
                </c:pt>
                <c:pt idx="101">
                  <c:v>0</c:v>
                </c:pt>
                <c:pt idx="102">
                  <c:v>0</c:v>
                </c:pt>
                <c:pt idx="103">
                  <c:v>0</c:v>
                </c:pt>
                <c:pt idx="104">
                  <c:v>0</c:v>
                </c:pt>
                <c:pt idx="105">
                  <c:v>0</c:v>
                </c:pt>
                <c:pt idx="106">
                  <c:v>0</c:v>
                </c:pt>
                <c:pt idx="107">
                  <c:v>0</c:v>
                </c:pt>
                <c:pt idx="108">
                  <c:v>0</c:v>
                </c:pt>
                <c:pt idx="109">
                  <c:v>0</c:v>
                </c:pt>
                <c:pt idx="110">
                  <c:v>0</c:v>
                </c:pt>
                <c:pt idx="111">
                  <c:v>0</c:v>
                </c:pt>
                <c:pt idx="112">
                  <c:v>0</c:v>
                </c:pt>
                <c:pt idx="113">
                  <c:v>0</c:v>
                </c:pt>
                <c:pt idx="114">
                  <c:v>0</c:v>
                </c:pt>
                <c:pt idx="115">
                  <c:v>0</c:v>
                </c:pt>
                <c:pt idx="116">
                  <c:v>0</c:v>
                </c:pt>
                <c:pt idx="117">
                  <c:v>0</c:v>
                </c:pt>
                <c:pt idx="118">
                  <c:v>0</c:v>
                </c:pt>
                <c:pt idx="119">
                  <c:v>0</c:v>
                </c:pt>
                <c:pt idx="120">
                  <c:v>0</c:v>
                </c:pt>
                <c:pt idx="121">
                  <c:v>0</c:v>
                </c:pt>
                <c:pt idx="122">
                  <c:v>0</c:v>
                </c:pt>
                <c:pt idx="123">
                  <c:v>0</c:v>
                </c:pt>
                <c:pt idx="124">
                  <c:v>0</c:v>
                </c:pt>
                <c:pt idx="125">
                  <c:v>0</c:v>
                </c:pt>
                <c:pt idx="126">
                  <c:v>0</c:v>
                </c:pt>
                <c:pt idx="127">
                  <c:v>0</c:v>
                </c:pt>
                <c:pt idx="128">
                  <c:v>0</c:v>
                </c:pt>
                <c:pt idx="129">
                  <c:v>0</c:v>
                </c:pt>
                <c:pt idx="130">
                  <c:v>0</c:v>
                </c:pt>
                <c:pt idx="131">
                  <c:v>0</c:v>
                </c:pt>
                <c:pt idx="132">
                  <c:v>0</c:v>
                </c:pt>
                <c:pt idx="133">
                  <c:v>0</c:v>
                </c:pt>
                <c:pt idx="134">
                  <c:v>0</c:v>
                </c:pt>
                <c:pt idx="135">
                  <c:v>0</c:v>
                </c:pt>
                <c:pt idx="136">
                  <c:v>0</c:v>
                </c:pt>
                <c:pt idx="137">
                  <c:v>0</c:v>
                </c:pt>
                <c:pt idx="138">
                  <c:v>0</c:v>
                </c:pt>
                <c:pt idx="139">
                  <c:v>0</c:v>
                </c:pt>
                <c:pt idx="140">
                  <c:v>0</c:v>
                </c:pt>
                <c:pt idx="141">
                  <c:v>0</c:v>
                </c:pt>
                <c:pt idx="142">
                  <c:v>0</c:v>
                </c:pt>
                <c:pt idx="143">
                  <c:v>0</c:v>
                </c:pt>
                <c:pt idx="144">
                  <c:v>0</c:v>
                </c:pt>
                <c:pt idx="145">
                  <c:v>0</c:v>
                </c:pt>
                <c:pt idx="146">
                  <c:v>0</c:v>
                </c:pt>
                <c:pt idx="147">
                  <c:v>0</c:v>
                </c:pt>
                <c:pt idx="148">
                  <c:v>0</c:v>
                </c:pt>
                <c:pt idx="149">
                  <c:v>0</c:v>
                </c:pt>
                <c:pt idx="150">
                  <c:v>0</c:v>
                </c:pt>
                <c:pt idx="151">
                  <c:v>0</c:v>
                </c:pt>
                <c:pt idx="152">
                  <c:v>0</c:v>
                </c:pt>
                <c:pt idx="153">
                  <c:v>0</c:v>
                </c:pt>
                <c:pt idx="154">
                  <c:v>0</c:v>
                </c:pt>
                <c:pt idx="155">
                  <c:v>0</c:v>
                </c:pt>
                <c:pt idx="156">
                  <c:v>0</c:v>
                </c:pt>
                <c:pt idx="157">
                  <c:v>0</c:v>
                </c:pt>
                <c:pt idx="158">
                  <c:v>0</c:v>
                </c:pt>
                <c:pt idx="159">
                  <c:v>0</c:v>
                </c:pt>
                <c:pt idx="160">
                  <c:v>0</c:v>
                </c:pt>
                <c:pt idx="161">
                  <c:v>0</c:v>
                </c:pt>
                <c:pt idx="162">
                  <c:v>0</c:v>
                </c:pt>
                <c:pt idx="163">
                  <c:v>0</c:v>
                </c:pt>
                <c:pt idx="164">
                  <c:v>0</c:v>
                </c:pt>
                <c:pt idx="165">
                  <c:v>0</c:v>
                </c:pt>
                <c:pt idx="166">
                  <c:v>0</c:v>
                </c:pt>
                <c:pt idx="167">
                  <c:v>0</c:v>
                </c:pt>
                <c:pt idx="168">
                  <c:v>0</c:v>
                </c:pt>
                <c:pt idx="169">
                  <c:v>0</c:v>
                </c:pt>
                <c:pt idx="170">
                  <c:v>0</c:v>
                </c:pt>
                <c:pt idx="171">
                  <c:v>0</c:v>
                </c:pt>
                <c:pt idx="172">
                  <c:v>0</c:v>
                </c:pt>
                <c:pt idx="173">
                  <c:v>0</c:v>
                </c:pt>
                <c:pt idx="174">
                  <c:v>0</c:v>
                </c:pt>
                <c:pt idx="175">
                  <c:v>0</c:v>
                </c:pt>
                <c:pt idx="176">
                  <c:v>0</c:v>
                </c:pt>
                <c:pt idx="177">
                  <c:v>0</c:v>
                </c:pt>
                <c:pt idx="178">
                  <c:v>0</c:v>
                </c:pt>
                <c:pt idx="179">
                  <c:v>0</c:v>
                </c:pt>
                <c:pt idx="180">
                  <c:v>0</c:v>
                </c:pt>
                <c:pt idx="181">
                  <c:v>0</c:v>
                </c:pt>
                <c:pt idx="182">
                  <c:v>0</c:v>
                </c:pt>
                <c:pt idx="183">
                  <c:v>0</c:v>
                </c:pt>
                <c:pt idx="184">
                  <c:v>0</c:v>
                </c:pt>
                <c:pt idx="185">
                  <c:v>0</c:v>
                </c:pt>
                <c:pt idx="186">
                  <c:v>0</c:v>
                </c:pt>
                <c:pt idx="187">
                  <c:v>0</c:v>
                </c:pt>
                <c:pt idx="188">
                  <c:v>0</c:v>
                </c:pt>
                <c:pt idx="189">
                  <c:v>0</c:v>
                </c:pt>
                <c:pt idx="190">
                  <c:v>0</c:v>
                </c:pt>
                <c:pt idx="191">
                  <c:v>0</c:v>
                </c:pt>
                <c:pt idx="192">
                  <c:v>0</c:v>
                </c:pt>
                <c:pt idx="193">
                  <c:v>0</c:v>
                </c:pt>
                <c:pt idx="194">
                  <c:v>0</c:v>
                </c:pt>
                <c:pt idx="195">
                  <c:v>0</c:v>
                </c:pt>
                <c:pt idx="196">
                  <c:v>0</c:v>
                </c:pt>
                <c:pt idx="197">
                  <c:v>0</c:v>
                </c:pt>
                <c:pt idx="198">
                  <c:v>0</c:v>
                </c:pt>
                <c:pt idx="199">
                  <c:v>0</c:v>
                </c:pt>
                <c:pt idx="200">
                  <c:v>0</c:v>
                </c:pt>
                <c:pt idx="201">
                  <c:v>0</c:v>
                </c:pt>
                <c:pt idx="202">
                  <c:v>0</c:v>
                </c:pt>
                <c:pt idx="203">
                  <c:v>0</c:v>
                </c:pt>
                <c:pt idx="204">
                  <c:v>0</c:v>
                </c:pt>
                <c:pt idx="205">
                  <c:v>0</c:v>
                </c:pt>
                <c:pt idx="206">
                  <c:v>0</c:v>
                </c:pt>
                <c:pt idx="207">
                  <c:v>0</c:v>
                </c:pt>
                <c:pt idx="208">
                  <c:v>0</c:v>
                </c:pt>
                <c:pt idx="209">
                  <c:v>0</c:v>
                </c:pt>
                <c:pt idx="210">
                  <c:v>0</c:v>
                </c:pt>
                <c:pt idx="211">
                  <c:v>0</c:v>
                </c:pt>
                <c:pt idx="212">
                  <c:v>0</c:v>
                </c:pt>
                <c:pt idx="213">
                  <c:v>0</c:v>
                </c:pt>
                <c:pt idx="214">
                  <c:v>0</c:v>
                </c:pt>
                <c:pt idx="215">
                  <c:v>0</c:v>
                </c:pt>
                <c:pt idx="216">
                  <c:v>0</c:v>
                </c:pt>
                <c:pt idx="217">
                  <c:v>0</c:v>
                </c:pt>
                <c:pt idx="218">
                  <c:v>0</c:v>
                </c:pt>
                <c:pt idx="219">
                  <c:v>0</c:v>
                </c:pt>
                <c:pt idx="220">
                  <c:v>0</c:v>
                </c:pt>
                <c:pt idx="221">
                  <c:v>0</c:v>
                </c:pt>
                <c:pt idx="222">
                  <c:v>0</c:v>
                </c:pt>
                <c:pt idx="223">
                  <c:v>0</c:v>
                </c:pt>
                <c:pt idx="224">
                  <c:v>0</c:v>
                </c:pt>
                <c:pt idx="225">
                  <c:v>0</c:v>
                </c:pt>
                <c:pt idx="226">
                  <c:v>0</c:v>
                </c:pt>
                <c:pt idx="227">
                  <c:v>0</c:v>
                </c:pt>
                <c:pt idx="228">
                  <c:v>0</c:v>
                </c:pt>
                <c:pt idx="229">
                  <c:v>0</c:v>
                </c:pt>
                <c:pt idx="230">
                  <c:v>0</c:v>
                </c:pt>
                <c:pt idx="231">
                  <c:v>0</c:v>
                </c:pt>
                <c:pt idx="232">
                  <c:v>0</c:v>
                </c:pt>
                <c:pt idx="233">
                  <c:v>0</c:v>
                </c:pt>
                <c:pt idx="234">
                  <c:v>0</c:v>
                </c:pt>
                <c:pt idx="235">
                  <c:v>0</c:v>
                </c:pt>
                <c:pt idx="236">
                  <c:v>0</c:v>
                </c:pt>
                <c:pt idx="237">
                  <c:v>0</c:v>
                </c:pt>
                <c:pt idx="238">
                  <c:v>0</c:v>
                </c:pt>
                <c:pt idx="239">
                  <c:v>0</c:v>
                </c:pt>
                <c:pt idx="240">
                  <c:v>0</c:v>
                </c:pt>
                <c:pt idx="241">
                  <c:v>0</c:v>
                </c:pt>
                <c:pt idx="242">
                  <c:v>0</c:v>
                </c:pt>
                <c:pt idx="243">
                  <c:v>0</c:v>
                </c:pt>
                <c:pt idx="244">
                  <c:v>0</c:v>
                </c:pt>
                <c:pt idx="245">
                  <c:v>0</c:v>
                </c:pt>
                <c:pt idx="246">
                  <c:v>0</c:v>
                </c:pt>
                <c:pt idx="247">
                  <c:v>0</c:v>
                </c:pt>
                <c:pt idx="248">
                  <c:v>0</c:v>
                </c:pt>
                <c:pt idx="249">
                  <c:v>0</c:v>
                </c:pt>
                <c:pt idx="250">
                  <c:v>0</c:v>
                </c:pt>
                <c:pt idx="251">
                  <c:v>0</c:v>
                </c:pt>
                <c:pt idx="252">
                  <c:v>0</c:v>
                </c:pt>
                <c:pt idx="253">
                  <c:v>0</c:v>
                </c:pt>
                <c:pt idx="254">
                  <c:v>0</c:v>
                </c:pt>
                <c:pt idx="255">
                  <c:v>0</c:v>
                </c:pt>
                <c:pt idx="256">
                  <c:v>0</c:v>
                </c:pt>
                <c:pt idx="257">
                  <c:v>0</c:v>
                </c:pt>
                <c:pt idx="258">
                  <c:v>0</c:v>
                </c:pt>
                <c:pt idx="259">
                  <c:v>0</c:v>
                </c:pt>
                <c:pt idx="260">
                  <c:v>0</c:v>
                </c:pt>
                <c:pt idx="261">
                  <c:v>0</c:v>
                </c:pt>
                <c:pt idx="262">
                  <c:v>0</c:v>
                </c:pt>
                <c:pt idx="263">
                  <c:v>0</c:v>
                </c:pt>
                <c:pt idx="264">
                  <c:v>0</c:v>
                </c:pt>
                <c:pt idx="265">
                  <c:v>0</c:v>
                </c:pt>
                <c:pt idx="266">
                  <c:v>0</c:v>
                </c:pt>
                <c:pt idx="267">
                  <c:v>0</c:v>
                </c:pt>
                <c:pt idx="268">
                  <c:v>0</c:v>
                </c:pt>
                <c:pt idx="269">
                  <c:v>0</c:v>
                </c:pt>
                <c:pt idx="270">
                  <c:v>0</c:v>
                </c:pt>
                <c:pt idx="271">
                  <c:v>0</c:v>
                </c:pt>
                <c:pt idx="272">
                  <c:v>0</c:v>
                </c:pt>
                <c:pt idx="273">
                  <c:v>0</c:v>
                </c:pt>
                <c:pt idx="274">
                  <c:v>0</c:v>
                </c:pt>
                <c:pt idx="275">
                  <c:v>0</c:v>
                </c:pt>
                <c:pt idx="276">
                  <c:v>0</c:v>
                </c:pt>
                <c:pt idx="277">
                  <c:v>0</c:v>
                </c:pt>
                <c:pt idx="278">
                  <c:v>0</c:v>
                </c:pt>
                <c:pt idx="279">
                  <c:v>0</c:v>
                </c:pt>
                <c:pt idx="280">
                  <c:v>0</c:v>
                </c:pt>
                <c:pt idx="281">
                  <c:v>0</c:v>
                </c:pt>
                <c:pt idx="282">
                  <c:v>0</c:v>
                </c:pt>
                <c:pt idx="283">
                  <c:v>0</c:v>
                </c:pt>
                <c:pt idx="284">
                  <c:v>0</c:v>
                </c:pt>
                <c:pt idx="285">
                  <c:v>0</c:v>
                </c:pt>
                <c:pt idx="286">
                  <c:v>0</c:v>
                </c:pt>
                <c:pt idx="287">
                  <c:v>0</c:v>
                </c:pt>
                <c:pt idx="288">
                  <c:v>0</c:v>
                </c:pt>
                <c:pt idx="289">
                  <c:v>0</c:v>
                </c:pt>
                <c:pt idx="290">
                  <c:v>0</c:v>
                </c:pt>
                <c:pt idx="291">
                  <c:v>0</c:v>
                </c:pt>
                <c:pt idx="292">
                  <c:v>0</c:v>
                </c:pt>
                <c:pt idx="293">
                  <c:v>0</c:v>
                </c:pt>
                <c:pt idx="294">
                  <c:v>0</c:v>
                </c:pt>
                <c:pt idx="295">
                  <c:v>0</c:v>
                </c:pt>
                <c:pt idx="296">
                  <c:v>0</c:v>
                </c:pt>
                <c:pt idx="297">
                  <c:v>0</c:v>
                </c:pt>
                <c:pt idx="298">
                  <c:v>0</c:v>
                </c:pt>
                <c:pt idx="299">
                  <c:v>0</c:v>
                </c:pt>
                <c:pt idx="300">
                  <c:v>0</c:v>
                </c:pt>
                <c:pt idx="301">
                  <c:v>0</c:v>
                </c:pt>
                <c:pt idx="302">
                  <c:v>0</c:v>
                </c:pt>
                <c:pt idx="303">
                  <c:v>0</c:v>
                </c:pt>
                <c:pt idx="304">
                  <c:v>0</c:v>
                </c:pt>
                <c:pt idx="305">
                  <c:v>0</c:v>
                </c:pt>
                <c:pt idx="306">
                  <c:v>0</c:v>
                </c:pt>
                <c:pt idx="307">
                  <c:v>0</c:v>
                </c:pt>
                <c:pt idx="308">
                  <c:v>0</c:v>
                </c:pt>
                <c:pt idx="309">
                  <c:v>0</c:v>
                </c:pt>
                <c:pt idx="310">
                  <c:v>0</c:v>
                </c:pt>
                <c:pt idx="311">
                  <c:v>0</c:v>
                </c:pt>
                <c:pt idx="312">
                  <c:v>0</c:v>
                </c:pt>
                <c:pt idx="313">
                  <c:v>0</c:v>
                </c:pt>
                <c:pt idx="314">
                  <c:v>0</c:v>
                </c:pt>
                <c:pt idx="315">
                  <c:v>0</c:v>
                </c:pt>
                <c:pt idx="316">
                  <c:v>0</c:v>
                </c:pt>
                <c:pt idx="317">
                  <c:v>0</c:v>
                </c:pt>
                <c:pt idx="318">
                  <c:v>0</c:v>
                </c:pt>
                <c:pt idx="319">
                  <c:v>0</c:v>
                </c:pt>
                <c:pt idx="320">
                  <c:v>0</c:v>
                </c:pt>
                <c:pt idx="321">
                  <c:v>0</c:v>
                </c:pt>
                <c:pt idx="322">
                  <c:v>0</c:v>
                </c:pt>
                <c:pt idx="323">
                  <c:v>0</c:v>
                </c:pt>
                <c:pt idx="324">
                  <c:v>0</c:v>
                </c:pt>
                <c:pt idx="325">
                  <c:v>0</c:v>
                </c:pt>
                <c:pt idx="326">
                  <c:v>0</c:v>
                </c:pt>
                <c:pt idx="327">
                  <c:v>0</c:v>
                </c:pt>
                <c:pt idx="328">
                  <c:v>0</c:v>
                </c:pt>
                <c:pt idx="329">
                  <c:v>0</c:v>
                </c:pt>
                <c:pt idx="330">
                  <c:v>0</c:v>
                </c:pt>
                <c:pt idx="331">
                  <c:v>0</c:v>
                </c:pt>
                <c:pt idx="332">
                  <c:v>0</c:v>
                </c:pt>
                <c:pt idx="333">
                  <c:v>0</c:v>
                </c:pt>
                <c:pt idx="334">
                  <c:v>0</c:v>
                </c:pt>
                <c:pt idx="335">
                  <c:v>0</c:v>
                </c:pt>
                <c:pt idx="336">
                  <c:v>0</c:v>
                </c:pt>
                <c:pt idx="337">
                  <c:v>0</c:v>
                </c:pt>
                <c:pt idx="338">
                  <c:v>0</c:v>
                </c:pt>
                <c:pt idx="339">
                  <c:v>0</c:v>
                </c:pt>
                <c:pt idx="340">
                  <c:v>0</c:v>
                </c:pt>
                <c:pt idx="341">
                  <c:v>0</c:v>
                </c:pt>
                <c:pt idx="342">
                  <c:v>0</c:v>
                </c:pt>
                <c:pt idx="343">
                  <c:v>0</c:v>
                </c:pt>
                <c:pt idx="344">
                  <c:v>0</c:v>
                </c:pt>
                <c:pt idx="345">
                  <c:v>0</c:v>
                </c:pt>
                <c:pt idx="346">
                  <c:v>0</c:v>
                </c:pt>
                <c:pt idx="347">
                  <c:v>0</c:v>
                </c:pt>
                <c:pt idx="348">
                  <c:v>0</c:v>
                </c:pt>
                <c:pt idx="349">
                  <c:v>0</c:v>
                </c:pt>
                <c:pt idx="350">
                  <c:v>0</c:v>
                </c:pt>
                <c:pt idx="351">
                  <c:v>0</c:v>
                </c:pt>
                <c:pt idx="352">
                  <c:v>0</c:v>
                </c:pt>
                <c:pt idx="353">
                  <c:v>0</c:v>
                </c:pt>
                <c:pt idx="354">
                  <c:v>0</c:v>
                </c:pt>
                <c:pt idx="355">
                  <c:v>0</c:v>
                </c:pt>
                <c:pt idx="356">
                  <c:v>0</c:v>
                </c:pt>
                <c:pt idx="357">
                  <c:v>0</c:v>
                </c:pt>
                <c:pt idx="358">
                  <c:v>0</c:v>
                </c:pt>
                <c:pt idx="359">
                  <c:v>0</c:v>
                </c:pt>
                <c:pt idx="360">
                  <c:v>0</c:v>
                </c:pt>
                <c:pt idx="361">
                  <c:v>0</c:v>
                </c:pt>
                <c:pt idx="362">
                  <c:v>0</c:v>
                </c:pt>
                <c:pt idx="363">
                  <c:v>0</c:v>
                </c:pt>
                <c:pt idx="364">
                  <c:v>0</c:v>
                </c:pt>
                <c:pt idx="365">
                  <c:v>0</c:v>
                </c:pt>
                <c:pt idx="366">
                  <c:v>0</c:v>
                </c:pt>
                <c:pt idx="367">
                  <c:v>0</c:v>
                </c:pt>
                <c:pt idx="368">
                  <c:v>0</c:v>
                </c:pt>
                <c:pt idx="369">
                  <c:v>0</c:v>
                </c:pt>
                <c:pt idx="370">
                  <c:v>0</c:v>
                </c:pt>
                <c:pt idx="371">
                  <c:v>0</c:v>
                </c:pt>
                <c:pt idx="372">
                  <c:v>0</c:v>
                </c:pt>
                <c:pt idx="373">
                  <c:v>0</c:v>
                </c:pt>
                <c:pt idx="374">
                  <c:v>0</c:v>
                </c:pt>
                <c:pt idx="375">
                  <c:v>0</c:v>
                </c:pt>
                <c:pt idx="376">
                  <c:v>0</c:v>
                </c:pt>
                <c:pt idx="377">
                  <c:v>0</c:v>
                </c:pt>
                <c:pt idx="378">
                  <c:v>0</c:v>
                </c:pt>
                <c:pt idx="379">
                  <c:v>0</c:v>
                </c:pt>
                <c:pt idx="380">
                  <c:v>0</c:v>
                </c:pt>
                <c:pt idx="381">
                  <c:v>0</c:v>
                </c:pt>
                <c:pt idx="382">
                  <c:v>0</c:v>
                </c:pt>
                <c:pt idx="383">
                  <c:v>0</c:v>
                </c:pt>
                <c:pt idx="384">
                  <c:v>0</c:v>
                </c:pt>
                <c:pt idx="385">
                  <c:v>0</c:v>
                </c:pt>
                <c:pt idx="386">
                  <c:v>0</c:v>
                </c:pt>
                <c:pt idx="387">
                  <c:v>0</c:v>
                </c:pt>
                <c:pt idx="388">
                  <c:v>0</c:v>
                </c:pt>
                <c:pt idx="389">
                  <c:v>0</c:v>
                </c:pt>
                <c:pt idx="390">
                  <c:v>0</c:v>
                </c:pt>
                <c:pt idx="391">
                  <c:v>0</c:v>
                </c:pt>
                <c:pt idx="392">
                  <c:v>0</c:v>
                </c:pt>
                <c:pt idx="393">
                  <c:v>0</c:v>
                </c:pt>
                <c:pt idx="394">
                  <c:v>0</c:v>
                </c:pt>
                <c:pt idx="395">
                  <c:v>0</c:v>
                </c:pt>
                <c:pt idx="396">
                  <c:v>0</c:v>
                </c:pt>
                <c:pt idx="397">
                  <c:v>0</c:v>
                </c:pt>
                <c:pt idx="398">
                  <c:v>0</c:v>
                </c:pt>
                <c:pt idx="399">
                  <c:v>0</c:v>
                </c:pt>
                <c:pt idx="400">
                  <c:v>0</c:v>
                </c:pt>
                <c:pt idx="401">
                  <c:v>0</c:v>
                </c:pt>
                <c:pt idx="402">
                  <c:v>0</c:v>
                </c:pt>
                <c:pt idx="403">
                  <c:v>0</c:v>
                </c:pt>
                <c:pt idx="404">
                  <c:v>0</c:v>
                </c:pt>
                <c:pt idx="405">
                  <c:v>0</c:v>
                </c:pt>
                <c:pt idx="406">
                  <c:v>0</c:v>
                </c:pt>
                <c:pt idx="407">
                  <c:v>0</c:v>
                </c:pt>
                <c:pt idx="408">
                  <c:v>0</c:v>
                </c:pt>
                <c:pt idx="409">
                  <c:v>0</c:v>
                </c:pt>
                <c:pt idx="410">
                  <c:v>0</c:v>
                </c:pt>
                <c:pt idx="411">
                  <c:v>0</c:v>
                </c:pt>
                <c:pt idx="412">
                  <c:v>0</c:v>
                </c:pt>
                <c:pt idx="413">
                  <c:v>0</c:v>
                </c:pt>
                <c:pt idx="414">
                  <c:v>0</c:v>
                </c:pt>
                <c:pt idx="415">
                  <c:v>0</c:v>
                </c:pt>
                <c:pt idx="416">
                  <c:v>0</c:v>
                </c:pt>
                <c:pt idx="417">
                  <c:v>0</c:v>
                </c:pt>
                <c:pt idx="418">
                  <c:v>0</c:v>
                </c:pt>
                <c:pt idx="419">
                  <c:v>0</c:v>
                </c:pt>
                <c:pt idx="420">
                  <c:v>0</c:v>
                </c:pt>
                <c:pt idx="421">
                  <c:v>0</c:v>
                </c:pt>
                <c:pt idx="422">
                  <c:v>0</c:v>
                </c:pt>
                <c:pt idx="423">
                  <c:v>0</c:v>
                </c:pt>
                <c:pt idx="424">
                  <c:v>0</c:v>
                </c:pt>
                <c:pt idx="425">
                  <c:v>0</c:v>
                </c:pt>
                <c:pt idx="426">
                  <c:v>0</c:v>
                </c:pt>
                <c:pt idx="427">
                  <c:v>0</c:v>
                </c:pt>
                <c:pt idx="428">
                  <c:v>0</c:v>
                </c:pt>
                <c:pt idx="429">
                  <c:v>0</c:v>
                </c:pt>
                <c:pt idx="430">
                  <c:v>0</c:v>
                </c:pt>
                <c:pt idx="431">
                  <c:v>0</c:v>
                </c:pt>
                <c:pt idx="432">
                  <c:v>0</c:v>
                </c:pt>
                <c:pt idx="433">
                  <c:v>0</c:v>
                </c:pt>
                <c:pt idx="434">
                  <c:v>0</c:v>
                </c:pt>
                <c:pt idx="435">
                  <c:v>0</c:v>
                </c:pt>
                <c:pt idx="436">
                  <c:v>0</c:v>
                </c:pt>
                <c:pt idx="437">
                  <c:v>0</c:v>
                </c:pt>
                <c:pt idx="438">
                  <c:v>0</c:v>
                </c:pt>
                <c:pt idx="439">
                  <c:v>0</c:v>
                </c:pt>
                <c:pt idx="440">
                  <c:v>0</c:v>
                </c:pt>
                <c:pt idx="441">
                  <c:v>0</c:v>
                </c:pt>
                <c:pt idx="442">
                  <c:v>0</c:v>
                </c:pt>
                <c:pt idx="443">
                  <c:v>0</c:v>
                </c:pt>
                <c:pt idx="444">
                  <c:v>0</c:v>
                </c:pt>
                <c:pt idx="445">
                  <c:v>0</c:v>
                </c:pt>
                <c:pt idx="446">
                  <c:v>0</c:v>
                </c:pt>
                <c:pt idx="447">
                  <c:v>0</c:v>
                </c:pt>
                <c:pt idx="448">
                  <c:v>0</c:v>
                </c:pt>
                <c:pt idx="449">
                  <c:v>0</c:v>
                </c:pt>
                <c:pt idx="450">
                  <c:v>0</c:v>
                </c:pt>
                <c:pt idx="451">
                  <c:v>0</c:v>
                </c:pt>
                <c:pt idx="452">
                  <c:v>0</c:v>
                </c:pt>
                <c:pt idx="453">
                  <c:v>0</c:v>
                </c:pt>
                <c:pt idx="454">
                  <c:v>0</c:v>
                </c:pt>
                <c:pt idx="455">
                  <c:v>0</c:v>
                </c:pt>
                <c:pt idx="456">
                  <c:v>0</c:v>
                </c:pt>
                <c:pt idx="457">
                  <c:v>0</c:v>
                </c:pt>
                <c:pt idx="458">
                  <c:v>0</c:v>
                </c:pt>
                <c:pt idx="459">
                  <c:v>0</c:v>
                </c:pt>
                <c:pt idx="460">
                  <c:v>0</c:v>
                </c:pt>
                <c:pt idx="461">
                  <c:v>0</c:v>
                </c:pt>
                <c:pt idx="462">
                  <c:v>0</c:v>
                </c:pt>
                <c:pt idx="463">
                  <c:v>0</c:v>
                </c:pt>
                <c:pt idx="464">
                  <c:v>0</c:v>
                </c:pt>
                <c:pt idx="465">
                  <c:v>0</c:v>
                </c:pt>
                <c:pt idx="466">
                  <c:v>0</c:v>
                </c:pt>
                <c:pt idx="467">
                  <c:v>0</c:v>
                </c:pt>
                <c:pt idx="468">
                  <c:v>0</c:v>
                </c:pt>
                <c:pt idx="469">
                  <c:v>0</c:v>
                </c:pt>
                <c:pt idx="470">
                  <c:v>0</c:v>
                </c:pt>
                <c:pt idx="471">
                  <c:v>0</c:v>
                </c:pt>
                <c:pt idx="472">
                  <c:v>0</c:v>
                </c:pt>
                <c:pt idx="473">
                  <c:v>0</c:v>
                </c:pt>
                <c:pt idx="474">
                  <c:v>0</c:v>
                </c:pt>
                <c:pt idx="475">
                  <c:v>0</c:v>
                </c:pt>
                <c:pt idx="476">
                  <c:v>0</c:v>
                </c:pt>
                <c:pt idx="477">
                  <c:v>0</c:v>
                </c:pt>
                <c:pt idx="478">
                  <c:v>0</c:v>
                </c:pt>
                <c:pt idx="479">
                  <c:v>0</c:v>
                </c:pt>
                <c:pt idx="480">
                  <c:v>0</c:v>
                </c:pt>
                <c:pt idx="481">
                  <c:v>0</c:v>
                </c:pt>
                <c:pt idx="482">
                  <c:v>0</c:v>
                </c:pt>
                <c:pt idx="483">
                  <c:v>0</c:v>
                </c:pt>
                <c:pt idx="484">
                  <c:v>0</c:v>
                </c:pt>
                <c:pt idx="485">
                  <c:v>0</c:v>
                </c:pt>
                <c:pt idx="486">
                  <c:v>0</c:v>
                </c:pt>
                <c:pt idx="487">
                  <c:v>0</c:v>
                </c:pt>
                <c:pt idx="488">
                  <c:v>0</c:v>
                </c:pt>
                <c:pt idx="489">
                  <c:v>0</c:v>
                </c:pt>
                <c:pt idx="490">
                  <c:v>0</c:v>
                </c:pt>
                <c:pt idx="491">
                  <c:v>0</c:v>
                </c:pt>
                <c:pt idx="492">
                  <c:v>0</c:v>
                </c:pt>
                <c:pt idx="493">
                  <c:v>0</c:v>
                </c:pt>
                <c:pt idx="494">
                  <c:v>0</c:v>
                </c:pt>
                <c:pt idx="495">
                  <c:v>0</c:v>
                </c:pt>
                <c:pt idx="496">
                  <c:v>0</c:v>
                </c:pt>
                <c:pt idx="497">
                  <c:v>0</c:v>
                </c:pt>
                <c:pt idx="498">
                  <c:v>0</c:v>
                </c:pt>
                <c:pt idx="499">
                  <c:v>0</c:v>
                </c:pt>
                <c:pt idx="500">
                  <c:v>0</c:v>
                </c:pt>
                <c:pt idx="501">
                  <c:v>0</c:v>
                </c:pt>
                <c:pt idx="502">
                  <c:v>0</c:v>
                </c:pt>
                <c:pt idx="503">
                  <c:v>0</c:v>
                </c:pt>
                <c:pt idx="504">
                  <c:v>0</c:v>
                </c:pt>
                <c:pt idx="505">
                  <c:v>0</c:v>
                </c:pt>
                <c:pt idx="506">
                  <c:v>0</c:v>
                </c:pt>
                <c:pt idx="507">
                  <c:v>0</c:v>
                </c:pt>
                <c:pt idx="508">
                  <c:v>0</c:v>
                </c:pt>
                <c:pt idx="509">
                  <c:v>0</c:v>
                </c:pt>
                <c:pt idx="510">
                  <c:v>0</c:v>
                </c:pt>
                <c:pt idx="511">
                  <c:v>0</c:v>
                </c:pt>
                <c:pt idx="512">
                  <c:v>0</c:v>
                </c:pt>
                <c:pt idx="513">
                  <c:v>0</c:v>
                </c:pt>
                <c:pt idx="514">
                  <c:v>0</c:v>
                </c:pt>
                <c:pt idx="515">
                  <c:v>0</c:v>
                </c:pt>
                <c:pt idx="516">
                  <c:v>0</c:v>
                </c:pt>
                <c:pt idx="517">
                  <c:v>0</c:v>
                </c:pt>
                <c:pt idx="518">
                  <c:v>0</c:v>
                </c:pt>
                <c:pt idx="519">
                  <c:v>0</c:v>
                </c:pt>
                <c:pt idx="520">
                  <c:v>0</c:v>
                </c:pt>
                <c:pt idx="521">
                  <c:v>0</c:v>
                </c:pt>
                <c:pt idx="522">
                  <c:v>0</c:v>
                </c:pt>
                <c:pt idx="523">
                  <c:v>0</c:v>
                </c:pt>
                <c:pt idx="524">
                  <c:v>0</c:v>
                </c:pt>
                <c:pt idx="525">
                  <c:v>0</c:v>
                </c:pt>
                <c:pt idx="526">
                  <c:v>0</c:v>
                </c:pt>
                <c:pt idx="527">
                  <c:v>0</c:v>
                </c:pt>
                <c:pt idx="528">
                  <c:v>0</c:v>
                </c:pt>
                <c:pt idx="529">
                  <c:v>0</c:v>
                </c:pt>
                <c:pt idx="530">
                  <c:v>0</c:v>
                </c:pt>
                <c:pt idx="531">
                  <c:v>0</c:v>
                </c:pt>
                <c:pt idx="532">
                  <c:v>0</c:v>
                </c:pt>
                <c:pt idx="533">
                  <c:v>0</c:v>
                </c:pt>
                <c:pt idx="534">
                  <c:v>0</c:v>
                </c:pt>
                <c:pt idx="535">
                  <c:v>0</c:v>
                </c:pt>
                <c:pt idx="536">
                  <c:v>0</c:v>
                </c:pt>
                <c:pt idx="537">
                  <c:v>0</c:v>
                </c:pt>
                <c:pt idx="538">
                  <c:v>0</c:v>
                </c:pt>
                <c:pt idx="539">
                  <c:v>0</c:v>
                </c:pt>
                <c:pt idx="540">
                  <c:v>0</c:v>
                </c:pt>
                <c:pt idx="541">
                  <c:v>0</c:v>
                </c:pt>
                <c:pt idx="542">
                  <c:v>0</c:v>
                </c:pt>
                <c:pt idx="543">
                  <c:v>0</c:v>
                </c:pt>
                <c:pt idx="544">
                  <c:v>0</c:v>
                </c:pt>
                <c:pt idx="545">
                  <c:v>0</c:v>
                </c:pt>
                <c:pt idx="546">
                  <c:v>0</c:v>
                </c:pt>
                <c:pt idx="547">
                  <c:v>0</c:v>
                </c:pt>
                <c:pt idx="548">
                  <c:v>0</c:v>
                </c:pt>
                <c:pt idx="549">
                  <c:v>0</c:v>
                </c:pt>
                <c:pt idx="550">
                  <c:v>0</c:v>
                </c:pt>
                <c:pt idx="551">
                  <c:v>0</c:v>
                </c:pt>
                <c:pt idx="552">
                  <c:v>0</c:v>
                </c:pt>
                <c:pt idx="553">
                  <c:v>0</c:v>
                </c:pt>
                <c:pt idx="554">
                  <c:v>0</c:v>
                </c:pt>
                <c:pt idx="555">
                  <c:v>0</c:v>
                </c:pt>
                <c:pt idx="556">
                  <c:v>0</c:v>
                </c:pt>
                <c:pt idx="557">
                  <c:v>0</c:v>
                </c:pt>
                <c:pt idx="558">
                  <c:v>0</c:v>
                </c:pt>
                <c:pt idx="559">
                  <c:v>0</c:v>
                </c:pt>
                <c:pt idx="560">
                  <c:v>0</c:v>
                </c:pt>
                <c:pt idx="561">
                  <c:v>0</c:v>
                </c:pt>
                <c:pt idx="562">
                  <c:v>0</c:v>
                </c:pt>
                <c:pt idx="563">
                  <c:v>0</c:v>
                </c:pt>
                <c:pt idx="564">
                  <c:v>0</c:v>
                </c:pt>
                <c:pt idx="565">
                  <c:v>0</c:v>
                </c:pt>
                <c:pt idx="566">
                  <c:v>0</c:v>
                </c:pt>
                <c:pt idx="567">
                  <c:v>0</c:v>
                </c:pt>
                <c:pt idx="568">
                  <c:v>0</c:v>
                </c:pt>
                <c:pt idx="569">
                  <c:v>0</c:v>
                </c:pt>
                <c:pt idx="570">
                  <c:v>0</c:v>
                </c:pt>
                <c:pt idx="571">
                  <c:v>0</c:v>
                </c:pt>
                <c:pt idx="572">
                  <c:v>0</c:v>
                </c:pt>
                <c:pt idx="573">
                  <c:v>0</c:v>
                </c:pt>
                <c:pt idx="574">
                  <c:v>0</c:v>
                </c:pt>
                <c:pt idx="575">
                  <c:v>0</c:v>
                </c:pt>
                <c:pt idx="576">
                  <c:v>0</c:v>
                </c:pt>
                <c:pt idx="577">
                  <c:v>0</c:v>
                </c:pt>
                <c:pt idx="578">
                  <c:v>0</c:v>
                </c:pt>
                <c:pt idx="579">
                  <c:v>0</c:v>
                </c:pt>
                <c:pt idx="580">
                  <c:v>0</c:v>
                </c:pt>
                <c:pt idx="581">
                  <c:v>0</c:v>
                </c:pt>
                <c:pt idx="582">
                  <c:v>0</c:v>
                </c:pt>
                <c:pt idx="583">
                  <c:v>0</c:v>
                </c:pt>
                <c:pt idx="584">
                  <c:v>0</c:v>
                </c:pt>
                <c:pt idx="585">
                  <c:v>0</c:v>
                </c:pt>
                <c:pt idx="586">
                  <c:v>0</c:v>
                </c:pt>
                <c:pt idx="587">
                  <c:v>0</c:v>
                </c:pt>
                <c:pt idx="588">
                  <c:v>0</c:v>
                </c:pt>
                <c:pt idx="589">
                  <c:v>0</c:v>
                </c:pt>
                <c:pt idx="590">
                  <c:v>0</c:v>
                </c:pt>
                <c:pt idx="591">
                  <c:v>0</c:v>
                </c:pt>
                <c:pt idx="592">
                  <c:v>0</c:v>
                </c:pt>
                <c:pt idx="593">
                  <c:v>0</c:v>
                </c:pt>
                <c:pt idx="594">
                  <c:v>0</c:v>
                </c:pt>
                <c:pt idx="595">
                  <c:v>0</c:v>
                </c:pt>
                <c:pt idx="596">
                  <c:v>0</c:v>
                </c:pt>
                <c:pt idx="597">
                  <c:v>0</c:v>
                </c:pt>
                <c:pt idx="598">
                  <c:v>0</c:v>
                </c:pt>
                <c:pt idx="599">
                  <c:v>0</c:v>
                </c:pt>
                <c:pt idx="600">
                  <c:v>0</c:v>
                </c:pt>
                <c:pt idx="601">
                  <c:v>0</c:v>
                </c:pt>
                <c:pt idx="602">
                  <c:v>0</c:v>
                </c:pt>
                <c:pt idx="603">
                  <c:v>0</c:v>
                </c:pt>
                <c:pt idx="604">
                  <c:v>0</c:v>
                </c:pt>
                <c:pt idx="605">
                  <c:v>0</c:v>
                </c:pt>
                <c:pt idx="606">
                  <c:v>0</c:v>
                </c:pt>
                <c:pt idx="607">
                  <c:v>0</c:v>
                </c:pt>
                <c:pt idx="608">
                  <c:v>0</c:v>
                </c:pt>
                <c:pt idx="609">
                  <c:v>0</c:v>
                </c:pt>
                <c:pt idx="610">
                  <c:v>0</c:v>
                </c:pt>
                <c:pt idx="611">
                  <c:v>0</c:v>
                </c:pt>
                <c:pt idx="612">
                  <c:v>0</c:v>
                </c:pt>
                <c:pt idx="613">
                  <c:v>0</c:v>
                </c:pt>
                <c:pt idx="614">
                  <c:v>0</c:v>
                </c:pt>
                <c:pt idx="615">
                  <c:v>0</c:v>
                </c:pt>
                <c:pt idx="616">
                  <c:v>0</c:v>
                </c:pt>
                <c:pt idx="617">
                  <c:v>0</c:v>
                </c:pt>
                <c:pt idx="618">
                  <c:v>0</c:v>
                </c:pt>
                <c:pt idx="619">
                  <c:v>0</c:v>
                </c:pt>
                <c:pt idx="620">
                  <c:v>0</c:v>
                </c:pt>
                <c:pt idx="621">
                  <c:v>0</c:v>
                </c:pt>
                <c:pt idx="622">
                  <c:v>0</c:v>
                </c:pt>
                <c:pt idx="623">
                  <c:v>0</c:v>
                </c:pt>
                <c:pt idx="624">
                  <c:v>0</c:v>
                </c:pt>
                <c:pt idx="625">
                  <c:v>0</c:v>
                </c:pt>
                <c:pt idx="626">
                  <c:v>0</c:v>
                </c:pt>
                <c:pt idx="627">
                  <c:v>0</c:v>
                </c:pt>
                <c:pt idx="628">
                  <c:v>0</c:v>
                </c:pt>
                <c:pt idx="629">
                  <c:v>0</c:v>
                </c:pt>
                <c:pt idx="630">
                  <c:v>0</c:v>
                </c:pt>
                <c:pt idx="631">
                  <c:v>0</c:v>
                </c:pt>
                <c:pt idx="632">
                  <c:v>0</c:v>
                </c:pt>
                <c:pt idx="633">
                  <c:v>0</c:v>
                </c:pt>
                <c:pt idx="634">
                  <c:v>0</c:v>
                </c:pt>
                <c:pt idx="635">
                  <c:v>0</c:v>
                </c:pt>
                <c:pt idx="636">
                  <c:v>0</c:v>
                </c:pt>
                <c:pt idx="637">
                  <c:v>0</c:v>
                </c:pt>
                <c:pt idx="638">
                  <c:v>0</c:v>
                </c:pt>
                <c:pt idx="639">
                  <c:v>0</c:v>
                </c:pt>
                <c:pt idx="640">
                  <c:v>0</c:v>
                </c:pt>
                <c:pt idx="641">
                  <c:v>0</c:v>
                </c:pt>
                <c:pt idx="642">
                  <c:v>0</c:v>
                </c:pt>
                <c:pt idx="643">
                  <c:v>0</c:v>
                </c:pt>
                <c:pt idx="644">
                  <c:v>0</c:v>
                </c:pt>
                <c:pt idx="645">
                  <c:v>0</c:v>
                </c:pt>
                <c:pt idx="646">
                  <c:v>0</c:v>
                </c:pt>
                <c:pt idx="647">
                  <c:v>0</c:v>
                </c:pt>
                <c:pt idx="648">
                  <c:v>0</c:v>
                </c:pt>
                <c:pt idx="649">
                  <c:v>0</c:v>
                </c:pt>
                <c:pt idx="650">
                  <c:v>0</c:v>
                </c:pt>
                <c:pt idx="651">
                  <c:v>0</c:v>
                </c:pt>
                <c:pt idx="652">
                  <c:v>0</c:v>
                </c:pt>
                <c:pt idx="653">
                  <c:v>0</c:v>
                </c:pt>
                <c:pt idx="654">
                  <c:v>0</c:v>
                </c:pt>
                <c:pt idx="655">
                  <c:v>0</c:v>
                </c:pt>
                <c:pt idx="656">
                  <c:v>0</c:v>
                </c:pt>
                <c:pt idx="657">
                  <c:v>0</c:v>
                </c:pt>
                <c:pt idx="658">
                  <c:v>0</c:v>
                </c:pt>
                <c:pt idx="659">
                  <c:v>0</c:v>
                </c:pt>
                <c:pt idx="660">
                  <c:v>0</c:v>
                </c:pt>
                <c:pt idx="661">
                  <c:v>0</c:v>
                </c:pt>
                <c:pt idx="662">
                  <c:v>0</c:v>
                </c:pt>
                <c:pt idx="663">
                  <c:v>0</c:v>
                </c:pt>
                <c:pt idx="664">
                  <c:v>0</c:v>
                </c:pt>
                <c:pt idx="665">
                  <c:v>0</c:v>
                </c:pt>
                <c:pt idx="666">
                  <c:v>0</c:v>
                </c:pt>
                <c:pt idx="667">
                  <c:v>0</c:v>
                </c:pt>
                <c:pt idx="668">
                  <c:v>0</c:v>
                </c:pt>
                <c:pt idx="669">
                  <c:v>0</c:v>
                </c:pt>
                <c:pt idx="670">
                  <c:v>0</c:v>
                </c:pt>
                <c:pt idx="671">
                  <c:v>0</c:v>
                </c:pt>
                <c:pt idx="672">
                  <c:v>0</c:v>
                </c:pt>
                <c:pt idx="673">
                  <c:v>0</c:v>
                </c:pt>
                <c:pt idx="674">
                  <c:v>0</c:v>
                </c:pt>
                <c:pt idx="675">
                  <c:v>0</c:v>
                </c:pt>
                <c:pt idx="676">
                  <c:v>0</c:v>
                </c:pt>
                <c:pt idx="677">
                  <c:v>0</c:v>
                </c:pt>
                <c:pt idx="678">
                  <c:v>0</c:v>
                </c:pt>
                <c:pt idx="679">
                  <c:v>0</c:v>
                </c:pt>
                <c:pt idx="680">
                  <c:v>0</c:v>
                </c:pt>
                <c:pt idx="681">
                  <c:v>0</c:v>
                </c:pt>
                <c:pt idx="682">
                  <c:v>0</c:v>
                </c:pt>
                <c:pt idx="683">
                  <c:v>0</c:v>
                </c:pt>
                <c:pt idx="684">
                  <c:v>0</c:v>
                </c:pt>
                <c:pt idx="685">
                  <c:v>0</c:v>
                </c:pt>
                <c:pt idx="686">
                  <c:v>0</c:v>
                </c:pt>
                <c:pt idx="687">
                  <c:v>0</c:v>
                </c:pt>
                <c:pt idx="688">
                  <c:v>0</c:v>
                </c:pt>
                <c:pt idx="689">
                  <c:v>0</c:v>
                </c:pt>
                <c:pt idx="690">
                  <c:v>0</c:v>
                </c:pt>
                <c:pt idx="691">
                  <c:v>0</c:v>
                </c:pt>
                <c:pt idx="692">
                  <c:v>0</c:v>
                </c:pt>
                <c:pt idx="693">
                  <c:v>0</c:v>
                </c:pt>
                <c:pt idx="694">
                  <c:v>0</c:v>
                </c:pt>
                <c:pt idx="695">
                  <c:v>0</c:v>
                </c:pt>
                <c:pt idx="696">
                  <c:v>0</c:v>
                </c:pt>
                <c:pt idx="697">
                  <c:v>0</c:v>
                </c:pt>
                <c:pt idx="698">
                  <c:v>0</c:v>
                </c:pt>
                <c:pt idx="699">
                  <c:v>0</c:v>
                </c:pt>
                <c:pt idx="700">
                  <c:v>0</c:v>
                </c:pt>
                <c:pt idx="701">
                  <c:v>0</c:v>
                </c:pt>
                <c:pt idx="702">
                  <c:v>0</c:v>
                </c:pt>
                <c:pt idx="703">
                  <c:v>0</c:v>
                </c:pt>
                <c:pt idx="704">
                  <c:v>0</c:v>
                </c:pt>
                <c:pt idx="705">
                  <c:v>0</c:v>
                </c:pt>
                <c:pt idx="706">
                  <c:v>0</c:v>
                </c:pt>
                <c:pt idx="707">
                  <c:v>0</c:v>
                </c:pt>
                <c:pt idx="708">
                  <c:v>0</c:v>
                </c:pt>
                <c:pt idx="709">
                  <c:v>0</c:v>
                </c:pt>
                <c:pt idx="710">
                  <c:v>0</c:v>
                </c:pt>
                <c:pt idx="711">
                  <c:v>0</c:v>
                </c:pt>
                <c:pt idx="712">
                  <c:v>0</c:v>
                </c:pt>
                <c:pt idx="713">
                  <c:v>0</c:v>
                </c:pt>
                <c:pt idx="714">
                  <c:v>0</c:v>
                </c:pt>
                <c:pt idx="715">
                  <c:v>0</c:v>
                </c:pt>
                <c:pt idx="716">
                  <c:v>0</c:v>
                </c:pt>
                <c:pt idx="717">
                  <c:v>0</c:v>
                </c:pt>
                <c:pt idx="718">
                  <c:v>0</c:v>
                </c:pt>
                <c:pt idx="719">
                  <c:v>0</c:v>
                </c:pt>
                <c:pt idx="720">
                  <c:v>0</c:v>
                </c:pt>
                <c:pt idx="721">
                  <c:v>0</c:v>
                </c:pt>
                <c:pt idx="722">
                  <c:v>0</c:v>
                </c:pt>
                <c:pt idx="723">
                  <c:v>0</c:v>
                </c:pt>
                <c:pt idx="724">
                  <c:v>0</c:v>
                </c:pt>
                <c:pt idx="725">
                  <c:v>0</c:v>
                </c:pt>
                <c:pt idx="726">
                  <c:v>0</c:v>
                </c:pt>
                <c:pt idx="727">
                  <c:v>0</c:v>
                </c:pt>
                <c:pt idx="728">
                  <c:v>0</c:v>
                </c:pt>
                <c:pt idx="729">
                  <c:v>0</c:v>
                </c:pt>
                <c:pt idx="730">
                  <c:v>0</c:v>
                </c:pt>
                <c:pt idx="731">
                  <c:v>0</c:v>
                </c:pt>
                <c:pt idx="732">
                  <c:v>0</c:v>
                </c:pt>
                <c:pt idx="733">
                  <c:v>0</c:v>
                </c:pt>
                <c:pt idx="734">
                  <c:v>0</c:v>
                </c:pt>
                <c:pt idx="735">
                  <c:v>0</c:v>
                </c:pt>
                <c:pt idx="736">
                  <c:v>0</c:v>
                </c:pt>
                <c:pt idx="737">
                  <c:v>0</c:v>
                </c:pt>
                <c:pt idx="738">
                  <c:v>0</c:v>
                </c:pt>
                <c:pt idx="739">
                  <c:v>0</c:v>
                </c:pt>
                <c:pt idx="740">
                  <c:v>0</c:v>
                </c:pt>
                <c:pt idx="741">
                  <c:v>0</c:v>
                </c:pt>
                <c:pt idx="742">
                  <c:v>0</c:v>
                </c:pt>
                <c:pt idx="743">
                  <c:v>0</c:v>
                </c:pt>
                <c:pt idx="744">
                  <c:v>0</c:v>
                </c:pt>
                <c:pt idx="745">
                  <c:v>0</c:v>
                </c:pt>
                <c:pt idx="746">
                  <c:v>0</c:v>
                </c:pt>
                <c:pt idx="747">
                  <c:v>0</c:v>
                </c:pt>
                <c:pt idx="748">
                  <c:v>0</c:v>
                </c:pt>
                <c:pt idx="749">
                  <c:v>0</c:v>
                </c:pt>
                <c:pt idx="750">
                  <c:v>0</c:v>
                </c:pt>
                <c:pt idx="751">
                  <c:v>0</c:v>
                </c:pt>
                <c:pt idx="752">
                  <c:v>0</c:v>
                </c:pt>
                <c:pt idx="753">
                  <c:v>0</c:v>
                </c:pt>
                <c:pt idx="754">
                  <c:v>0</c:v>
                </c:pt>
                <c:pt idx="755">
                  <c:v>0</c:v>
                </c:pt>
                <c:pt idx="756">
                  <c:v>0</c:v>
                </c:pt>
                <c:pt idx="757">
                  <c:v>0</c:v>
                </c:pt>
                <c:pt idx="758">
                  <c:v>0</c:v>
                </c:pt>
                <c:pt idx="759">
                  <c:v>0</c:v>
                </c:pt>
                <c:pt idx="760">
                  <c:v>0</c:v>
                </c:pt>
                <c:pt idx="761">
                  <c:v>0</c:v>
                </c:pt>
                <c:pt idx="762">
                  <c:v>0</c:v>
                </c:pt>
                <c:pt idx="763">
                  <c:v>0</c:v>
                </c:pt>
                <c:pt idx="764">
                  <c:v>0</c:v>
                </c:pt>
                <c:pt idx="765">
                  <c:v>0</c:v>
                </c:pt>
                <c:pt idx="766">
                  <c:v>0</c:v>
                </c:pt>
                <c:pt idx="767">
                  <c:v>0</c:v>
                </c:pt>
                <c:pt idx="768">
                  <c:v>0</c:v>
                </c:pt>
                <c:pt idx="769">
                  <c:v>0</c:v>
                </c:pt>
                <c:pt idx="770">
                  <c:v>0</c:v>
                </c:pt>
                <c:pt idx="771">
                  <c:v>0</c:v>
                </c:pt>
                <c:pt idx="772">
                  <c:v>0</c:v>
                </c:pt>
                <c:pt idx="773">
                  <c:v>0</c:v>
                </c:pt>
                <c:pt idx="774">
                  <c:v>0</c:v>
                </c:pt>
                <c:pt idx="775">
                  <c:v>0</c:v>
                </c:pt>
                <c:pt idx="776">
                  <c:v>0</c:v>
                </c:pt>
                <c:pt idx="777">
                  <c:v>0</c:v>
                </c:pt>
                <c:pt idx="778">
                  <c:v>0</c:v>
                </c:pt>
                <c:pt idx="779">
                  <c:v>0</c:v>
                </c:pt>
                <c:pt idx="780">
                  <c:v>0</c:v>
                </c:pt>
                <c:pt idx="781">
                  <c:v>0</c:v>
                </c:pt>
                <c:pt idx="782">
                  <c:v>0</c:v>
                </c:pt>
                <c:pt idx="783">
                  <c:v>0</c:v>
                </c:pt>
                <c:pt idx="784">
                  <c:v>0</c:v>
                </c:pt>
                <c:pt idx="785">
                  <c:v>0</c:v>
                </c:pt>
                <c:pt idx="786">
                  <c:v>0</c:v>
                </c:pt>
                <c:pt idx="787">
                  <c:v>0</c:v>
                </c:pt>
                <c:pt idx="788">
                  <c:v>0</c:v>
                </c:pt>
                <c:pt idx="789">
                  <c:v>0</c:v>
                </c:pt>
                <c:pt idx="790">
                  <c:v>0</c:v>
                </c:pt>
                <c:pt idx="791">
                  <c:v>0</c:v>
                </c:pt>
                <c:pt idx="792">
                  <c:v>0</c:v>
                </c:pt>
                <c:pt idx="793">
                  <c:v>0</c:v>
                </c:pt>
                <c:pt idx="794">
                  <c:v>0</c:v>
                </c:pt>
                <c:pt idx="795">
                  <c:v>0</c:v>
                </c:pt>
                <c:pt idx="796">
                  <c:v>0</c:v>
                </c:pt>
                <c:pt idx="797">
                  <c:v>0</c:v>
                </c:pt>
                <c:pt idx="798">
                  <c:v>0</c:v>
                </c:pt>
                <c:pt idx="799">
                  <c:v>0</c:v>
                </c:pt>
                <c:pt idx="800">
                  <c:v>0</c:v>
                </c:pt>
                <c:pt idx="801">
                  <c:v>0</c:v>
                </c:pt>
                <c:pt idx="802">
                  <c:v>0</c:v>
                </c:pt>
                <c:pt idx="803">
                  <c:v>0</c:v>
                </c:pt>
                <c:pt idx="804">
                  <c:v>0</c:v>
                </c:pt>
                <c:pt idx="805">
                  <c:v>0</c:v>
                </c:pt>
                <c:pt idx="806">
                  <c:v>0</c:v>
                </c:pt>
                <c:pt idx="807">
                  <c:v>0</c:v>
                </c:pt>
                <c:pt idx="808">
                  <c:v>0</c:v>
                </c:pt>
                <c:pt idx="809">
                  <c:v>0</c:v>
                </c:pt>
                <c:pt idx="810">
                  <c:v>0</c:v>
                </c:pt>
                <c:pt idx="811">
                  <c:v>0</c:v>
                </c:pt>
                <c:pt idx="812">
                  <c:v>0</c:v>
                </c:pt>
                <c:pt idx="813">
                  <c:v>0</c:v>
                </c:pt>
                <c:pt idx="814">
                  <c:v>0</c:v>
                </c:pt>
                <c:pt idx="815">
                  <c:v>0</c:v>
                </c:pt>
                <c:pt idx="816">
                  <c:v>0</c:v>
                </c:pt>
                <c:pt idx="817">
                  <c:v>0</c:v>
                </c:pt>
                <c:pt idx="818">
                  <c:v>0</c:v>
                </c:pt>
                <c:pt idx="819">
                  <c:v>0</c:v>
                </c:pt>
                <c:pt idx="820">
                  <c:v>0</c:v>
                </c:pt>
                <c:pt idx="821">
                  <c:v>0</c:v>
                </c:pt>
                <c:pt idx="822">
                  <c:v>0</c:v>
                </c:pt>
                <c:pt idx="823">
                  <c:v>0</c:v>
                </c:pt>
                <c:pt idx="824">
                  <c:v>0</c:v>
                </c:pt>
                <c:pt idx="825">
                  <c:v>0</c:v>
                </c:pt>
                <c:pt idx="826">
                  <c:v>0</c:v>
                </c:pt>
                <c:pt idx="827">
                  <c:v>0</c:v>
                </c:pt>
                <c:pt idx="828">
                  <c:v>0</c:v>
                </c:pt>
                <c:pt idx="829">
                  <c:v>0</c:v>
                </c:pt>
                <c:pt idx="830">
                  <c:v>0</c:v>
                </c:pt>
                <c:pt idx="831">
                  <c:v>0</c:v>
                </c:pt>
                <c:pt idx="832">
                  <c:v>0</c:v>
                </c:pt>
                <c:pt idx="833">
                  <c:v>0</c:v>
                </c:pt>
                <c:pt idx="834">
                  <c:v>0</c:v>
                </c:pt>
                <c:pt idx="835">
                  <c:v>0</c:v>
                </c:pt>
                <c:pt idx="836">
                  <c:v>0</c:v>
                </c:pt>
                <c:pt idx="837">
                  <c:v>0</c:v>
                </c:pt>
                <c:pt idx="838">
                  <c:v>0</c:v>
                </c:pt>
                <c:pt idx="839">
                  <c:v>0</c:v>
                </c:pt>
                <c:pt idx="840">
                  <c:v>0</c:v>
                </c:pt>
                <c:pt idx="841">
                  <c:v>0</c:v>
                </c:pt>
                <c:pt idx="842">
                  <c:v>0</c:v>
                </c:pt>
                <c:pt idx="843">
                  <c:v>0</c:v>
                </c:pt>
                <c:pt idx="844">
                  <c:v>0</c:v>
                </c:pt>
                <c:pt idx="845">
                  <c:v>0</c:v>
                </c:pt>
                <c:pt idx="846">
                  <c:v>0</c:v>
                </c:pt>
                <c:pt idx="847">
                  <c:v>0</c:v>
                </c:pt>
                <c:pt idx="848">
                  <c:v>0</c:v>
                </c:pt>
                <c:pt idx="849">
                  <c:v>0</c:v>
                </c:pt>
                <c:pt idx="850">
                  <c:v>0</c:v>
                </c:pt>
                <c:pt idx="851">
                  <c:v>0</c:v>
                </c:pt>
                <c:pt idx="852">
                  <c:v>0</c:v>
                </c:pt>
                <c:pt idx="853">
                  <c:v>0</c:v>
                </c:pt>
                <c:pt idx="854">
                  <c:v>0</c:v>
                </c:pt>
                <c:pt idx="855">
                  <c:v>0</c:v>
                </c:pt>
                <c:pt idx="856">
                  <c:v>0</c:v>
                </c:pt>
                <c:pt idx="857">
                  <c:v>0</c:v>
                </c:pt>
                <c:pt idx="858">
                  <c:v>0</c:v>
                </c:pt>
                <c:pt idx="859">
                  <c:v>0</c:v>
                </c:pt>
                <c:pt idx="860">
                  <c:v>0</c:v>
                </c:pt>
                <c:pt idx="861">
                  <c:v>0</c:v>
                </c:pt>
                <c:pt idx="862">
                  <c:v>0</c:v>
                </c:pt>
                <c:pt idx="863">
                  <c:v>0</c:v>
                </c:pt>
                <c:pt idx="864">
                  <c:v>0</c:v>
                </c:pt>
                <c:pt idx="865">
                  <c:v>0</c:v>
                </c:pt>
                <c:pt idx="866">
                  <c:v>0</c:v>
                </c:pt>
                <c:pt idx="867">
                  <c:v>0</c:v>
                </c:pt>
                <c:pt idx="868">
                  <c:v>0</c:v>
                </c:pt>
                <c:pt idx="869">
                  <c:v>0</c:v>
                </c:pt>
                <c:pt idx="870">
                  <c:v>0</c:v>
                </c:pt>
                <c:pt idx="871">
                  <c:v>0</c:v>
                </c:pt>
                <c:pt idx="872">
                  <c:v>0</c:v>
                </c:pt>
                <c:pt idx="873">
                  <c:v>0</c:v>
                </c:pt>
                <c:pt idx="874">
                  <c:v>0</c:v>
                </c:pt>
                <c:pt idx="875">
                  <c:v>0</c:v>
                </c:pt>
                <c:pt idx="876">
                  <c:v>0</c:v>
                </c:pt>
                <c:pt idx="877">
                  <c:v>0</c:v>
                </c:pt>
                <c:pt idx="878">
                  <c:v>0</c:v>
                </c:pt>
                <c:pt idx="879">
                  <c:v>0</c:v>
                </c:pt>
                <c:pt idx="880">
                  <c:v>0</c:v>
                </c:pt>
                <c:pt idx="881">
                  <c:v>0</c:v>
                </c:pt>
                <c:pt idx="882">
                  <c:v>0</c:v>
                </c:pt>
                <c:pt idx="883">
                  <c:v>0</c:v>
                </c:pt>
                <c:pt idx="884">
                  <c:v>0</c:v>
                </c:pt>
                <c:pt idx="885">
                  <c:v>0</c:v>
                </c:pt>
                <c:pt idx="886">
                  <c:v>0</c:v>
                </c:pt>
                <c:pt idx="887">
                  <c:v>0</c:v>
                </c:pt>
                <c:pt idx="888">
                  <c:v>0</c:v>
                </c:pt>
                <c:pt idx="889">
                  <c:v>0</c:v>
                </c:pt>
                <c:pt idx="890">
                  <c:v>0</c:v>
                </c:pt>
                <c:pt idx="891">
                  <c:v>0</c:v>
                </c:pt>
                <c:pt idx="892">
                  <c:v>0</c:v>
                </c:pt>
                <c:pt idx="893">
                  <c:v>0</c:v>
                </c:pt>
                <c:pt idx="894">
                  <c:v>0</c:v>
                </c:pt>
                <c:pt idx="895">
                  <c:v>0</c:v>
                </c:pt>
                <c:pt idx="896">
                  <c:v>0</c:v>
                </c:pt>
                <c:pt idx="897">
                  <c:v>0</c:v>
                </c:pt>
                <c:pt idx="898">
                  <c:v>0</c:v>
                </c:pt>
                <c:pt idx="899">
                  <c:v>0</c:v>
                </c:pt>
                <c:pt idx="900">
                  <c:v>0</c:v>
                </c:pt>
                <c:pt idx="901">
                  <c:v>0</c:v>
                </c:pt>
                <c:pt idx="902">
                  <c:v>0</c:v>
                </c:pt>
                <c:pt idx="903">
                  <c:v>0</c:v>
                </c:pt>
                <c:pt idx="904">
                  <c:v>0</c:v>
                </c:pt>
                <c:pt idx="905">
                  <c:v>0</c:v>
                </c:pt>
                <c:pt idx="906">
                  <c:v>0</c:v>
                </c:pt>
                <c:pt idx="907">
                  <c:v>0</c:v>
                </c:pt>
                <c:pt idx="908">
                  <c:v>0</c:v>
                </c:pt>
                <c:pt idx="909">
                  <c:v>0</c:v>
                </c:pt>
                <c:pt idx="910">
                  <c:v>0</c:v>
                </c:pt>
                <c:pt idx="911">
                  <c:v>0</c:v>
                </c:pt>
                <c:pt idx="912">
                  <c:v>0</c:v>
                </c:pt>
                <c:pt idx="913">
                  <c:v>0</c:v>
                </c:pt>
                <c:pt idx="914">
                  <c:v>0</c:v>
                </c:pt>
                <c:pt idx="915">
                  <c:v>0</c:v>
                </c:pt>
                <c:pt idx="916">
                  <c:v>0</c:v>
                </c:pt>
                <c:pt idx="917">
                  <c:v>0</c:v>
                </c:pt>
                <c:pt idx="918">
                  <c:v>0</c:v>
                </c:pt>
                <c:pt idx="919">
                  <c:v>0</c:v>
                </c:pt>
                <c:pt idx="920">
                  <c:v>0</c:v>
                </c:pt>
                <c:pt idx="921">
                  <c:v>0</c:v>
                </c:pt>
                <c:pt idx="922">
                  <c:v>0</c:v>
                </c:pt>
                <c:pt idx="923">
                  <c:v>0</c:v>
                </c:pt>
                <c:pt idx="924">
                  <c:v>0</c:v>
                </c:pt>
                <c:pt idx="925">
                  <c:v>0</c:v>
                </c:pt>
                <c:pt idx="926">
                  <c:v>0</c:v>
                </c:pt>
                <c:pt idx="927">
                  <c:v>0</c:v>
                </c:pt>
                <c:pt idx="928">
                  <c:v>0</c:v>
                </c:pt>
                <c:pt idx="929">
                  <c:v>0</c:v>
                </c:pt>
                <c:pt idx="930">
                  <c:v>0</c:v>
                </c:pt>
                <c:pt idx="931">
                  <c:v>0</c:v>
                </c:pt>
                <c:pt idx="932">
                  <c:v>0</c:v>
                </c:pt>
                <c:pt idx="933">
                  <c:v>0</c:v>
                </c:pt>
                <c:pt idx="934">
                  <c:v>0</c:v>
                </c:pt>
                <c:pt idx="935">
                  <c:v>0</c:v>
                </c:pt>
                <c:pt idx="936">
                  <c:v>0</c:v>
                </c:pt>
                <c:pt idx="937">
                  <c:v>0</c:v>
                </c:pt>
                <c:pt idx="938">
                  <c:v>0</c:v>
                </c:pt>
                <c:pt idx="939">
                  <c:v>0</c:v>
                </c:pt>
                <c:pt idx="940">
                  <c:v>0</c:v>
                </c:pt>
                <c:pt idx="941">
                  <c:v>0</c:v>
                </c:pt>
                <c:pt idx="942">
                  <c:v>0</c:v>
                </c:pt>
                <c:pt idx="943">
                  <c:v>0</c:v>
                </c:pt>
                <c:pt idx="944">
                  <c:v>0</c:v>
                </c:pt>
                <c:pt idx="945">
                  <c:v>0</c:v>
                </c:pt>
                <c:pt idx="946">
                  <c:v>0</c:v>
                </c:pt>
                <c:pt idx="947">
                  <c:v>0</c:v>
                </c:pt>
                <c:pt idx="948">
                  <c:v>0</c:v>
                </c:pt>
                <c:pt idx="949">
                  <c:v>0</c:v>
                </c:pt>
                <c:pt idx="950">
                  <c:v>0</c:v>
                </c:pt>
                <c:pt idx="951">
                  <c:v>0</c:v>
                </c:pt>
                <c:pt idx="952">
                  <c:v>0</c:v>
                </c:pt>
                <c:pt idx="953">
                  <c:v>0</c:v>
                </c:pt>
                <c:pt idx="954">
                  <c:v>0</c:v>
                </c:pt>
                <c:pt idx="955">
                  <c:v>0</c:v>
                </c:pt>
                <c:pt idx="956">
                  <c:v>0</c:v>
                </c:pt>
                <c:pt idx="957">
                  <c:v>0</c:v>
                </c:pt>
                <c:pt idx="958">
                  <c:v>0</c:v>
                </c:pt>
                <c:pt idx="959">
                  <c:v>0</c:v>
                </c:pt>
                <c:pt idx="960">
                  <c:v>0</c:v>
                </c:pt>
                <c:pt idx="961">
                  <c:v>0</c:v>
                </c:pt>
                <c:pt idx="962">
                  <c:v>0</c:v>
                </c:pt>
                <c:pt idx="963">
                  <c:v>0</c:v>
                </c:pt>
                <c:pt idx="964">
                  <c:v>0</c:v>
                </c:pt>
                <c:pt idx="965">
                  <c:v>0</c:v>
                </c:pt>
                <c:pt idx="966">
                  <c:v>0</c:v>
                </c:pt>
                <c:pt idx="967">
                  <c:v>0</c:v>
                </c:pt>
                <c:pt idx="968">
                  <c:v>0</c:v>
                </c:pt>
                <c:pt idx="969">
                  <c:v>0</c:v>
                </c:pt>
                <c:pt idx="970">
                  <c:v>0</c:v>
                </c:pt>
                <c:pt idx="971">
                  <c:v>0</c:v>
                </c:pt>
                <c:pt idx="972">
                  <c:v>0</c:v>
                </c:pt>
                <c:pt idx="973">
                  <c:v>0</c:v>
                </c:pt>
                <c:pt idx="974">
                  <c:v>0</c:v>
                </c:pt>
                <c:pt idx="975">
                  <c:v>0</c:v>
                </c:pt>
                <c:pt idx="976">
                  <c:v>0</c:v>
                </c:pt>
                <c:pt idx="977">
                  <c:v>0</c:v>
                </c:pt>
                <c:pt idx="978">
                  <c:v>0</c:v>
                </c:pt>
                <c:pt idx="979">
                  <c:v>0</c:v>
                </c:pt>
                <c:pt idx="980">
                  <c:v>0</c:v>
                </c:pt>
                <c:pt idx="981">
                  <c:v>0</c:v>
                </c:pt>
                <c:pt idx="982">
                  <c:v>0</c:v>
                </c:pt>
                <c:pt idx="983">
                  <c:v>0</c:v>
                </c:pt>
                <c:pt idx="984">
                  <c:v>0</c:v>
                </c:pt>
                <c:pt idx="985">
                  <c:v>0</c:v>
                </c:pt>
                <c:pt idx="986">
                  <c:v>0</c:v>
                </c:pt>
                <c:pt idx="987">
                  <c:v>0</c:v>
                </c:pt>
                <c:pt idx="988">
                  <c:v>0</c:v>
                </c:pt>
                <c:pt idx="989">
                  <c:v>0</c:v>
                </c:pt>
                <c:pt idx="990">
                  <c:v>0</c:v>
                </c:pt>
                <c:pt idx="991">
                  <c:v>0</c:v>
                </c:pt>
                <c:pt idx="992">
                  <c:v>0</c:v>
                </c:pt>
                <c:pt idx="993">
                  <c:v>0</c:v>
                </c:pt>
                <c:pt idx="994">
                  <c:v>0</c:v>
                </c:pt>
                <c:pt idx="995">
                  <c:v>0</c:v>
                </c:pt>
                <c:pt idx="996">
                  <c:v>0</c:v>
                </c:pt>
                <c:pt idx="997">
                  <c:v>0</c:v>
                </c:pt>
                <c:pt idx="998">
                  <c:v>0</c:v>
                </c:pt>
                <c:pt idx="999">
                  <c:v>0</c:v>
                </c:pt>
                <c:pt idx="1000">
                  <c:v>0</c:v>
                </c:pt>
                <c:pt idx="1001">
                  <c:v>0</c:v>
                </c:pt>
                <c:pt idx="1002">
                  <c:v>0</c:v>
                </c:pt>
                <c:pt idx="1003">
                  <c:v>0</c:v>
                </c:pt>
                <c:pt idx="1004">
                  <c:v>0</c:v>
                </c:pt>
                <c:pt idx="1005">
                  <c:v>0</c:v>
                </c:pt>
                <c:pt idx="1006">
                  <c:v>0</c:v>
                </c:pt>
                <c:pt idx="1007">
                  <c:v>0</c:v>
                </c:pt>
                <c:pt idx="1008">
                  <c:v>0</c:v>
                </c:pt>
                <c:pt idx="1009">
                  <c:v>0</c:v>
                </c:pt>
                <c:pt idx="1010">
                  <c:v>0</c:v>
                </c:pt>
                <c:pt idx="1011">
                  <c:v>0</c:v>
                </c:pt>
                <c:pt idx="1012">
                  <c:v>0</c:v>
                </c:pt>
                <c:pt idx="1013">
                  <c:v>0</c:v>
                </c:pt>
                <c:pt idx="1014">
                  <c:v>0</c:v>
                </c:pt>
                <c:pt idx="1015">
                  <c:v>0</c:v>
                </c:pt>
                <c:pt idx="1016">
                  <c:v>0</c:v>
                </c:pt>
                <c:pt idx="1017">
                  <c:v>0</c:v>
                </c:pt>
                <c:pt idx="1018">
                  <c:v>0</c:v>
                </c:pt>
                <c:pt idx="1019">
                  <c:v>0</c:v>
                </c:pt>
                <c:pt idx="1020">
                  <c:v>0</c:v>
                </c:pt>
                <c:pt idx="1021">
                  <c:v>0</c:v>
                </c:pt>
                <c:pt idx="1022">
                  <c:v>0</c:v>
                </c:pt>
                <c:pt idx="1023">
                  <c:v>0</c:v>
                </c:pt>
                <c:pt idx="1024">
                  <c:v>0</c:v>
                </c:pt>
                <c:pt idx="1025">
                  <c:v>0</c:v>
                </c:pt>
                <c:pt idx="1026">
                  <c:v>0</c:v>
                </c:pt>
                <c:pt idx="1027">
                  <c:v>0</c:v>
                </c:pt>
                <c:pt idx="1028">
                  <c:v>0</c:v>
                </c:pt>
                <c:pt idx="1029">
                  <c:v>0</c:v>
                </c:pt>
                <c:pt idx="1030">
                  <c:v>0</c:v>
                </c:pt>
                <c:pt idx="1031">
                  <c:v>0</c:v>
                </c:pt>
                <c:pt idx="1032">
                  <c:v>0</c:v>
                </c:pt>
                <c:pt idx="1033">
                  <c:v>0</c:v>
                </c:pt>
                <c:pt idx="1034">
                  <c:v>0</c:v>
                </c:pt>
                <c:pt idx="1035">
                  <c:v>0</c:v>
                </c:pt>
                <c:pt idx="1036">
                  <c:v>0</c:v>
                </c:pt>
                <c:pt idx="1037">
                  <c:v>0</c:v>
                </c:pt>
                <c:pt idx="1038">
                  <c:v>0</c:v>
                </c:pt>
                <c:pt idx="1039">
                  <c:v>0</c:v>
                </c:pt>
                <c:pt idx="1040">
                  <c:v>0</c:v>
                </c:pt>
                <c:pt idx="1041">
                  <c:v>0</c:v>
                </c:pt>
                <c:pt idx="1042">
                  <c:v>0</c:v>
                </c:pt>
                <c:pt idx="1043">
                  <c:v>0</c:v>
                </c:pt>
                <c:pt idx="1044">
                  <c:v>0</c:v>
                </c:pt>
                <c:pt idx="1045">
                  <c:v>0</c:v>
                </c:pt>
                <c:pt idx="1046">
                  <c:v>0</c:v>
                </c:pt>
                <c:pt idx="1047">
                  <c:v>0</c:v>
                </c:pt>
                <c:pt idx="1048">
                  <c:v>0</c:v>
                </c:pt>
                <c:pt idx="1049">
                  <c:v>0</c:v>
                </c:pt>
                <c:pt idx="1050">
                  <c:v>0</c:v>
                </c:pt>
                <c:pt idx="1051">
                  <c:v>0</c:v>
                </c:pt>
                <c:pt idx="1052">
                  <c:v>0</c:v>
                </c:pt>
                <c:pt idx="1053">
                  <c:v>0</c:v>
                </c:pt>
                <c:pt idx="1054">
                  <c:v>0</c:v>
                </c:pt>
                <c:pt idx="1055">
                  <c:v>0</c:v>
                </c:pt>
                <c:pt idx="1056">
                  <c:v>0</c:v>
                </c:pt>
                <c:pt idx="1057">
                  <c:v>0</c:v>
                </c:pt>
                <c:pt idx="1058">
                  <c:v>0</c:v>
                </c:pt>
                <c:pt idx="1059">
                  <c:v>0</c:v>
                </c:pt>
                <c:pt idx="1060">
                  <c:v>0</c:v>
                </c:pt>
                <c:pt idx="1061">
                  <c:v>0</c:v>
                </c:pt>
                <c:pt idx="1062">
                  <c:v>0</c:v>
                </c:pt>
                <c:pt idx="1063">
                  <c:v>0</c:v>
                </c:pt>
                <c:pt idx="1064">
                  <c:v>0</c:v>
                </c:pt>
                <c:pt idx="1065">
                  <c:v>0</c:v>
                </c:pt>
                <c:pt idx="1066">
                  <c:v>0</c:v>
                </c:pt>
                <c:pt idx="1067">
                  <c:v>0</c:v>
                </c:pt>
                <c:pt idx="1068">
                  <c:v>0</c:v>
                </c:pt>
                <c:pt idx="1069">
                  <c:v>0</c:v>
                </c:pt>
                <c:pt idx="1070">
                  <c:v>0</c:v>
                </c:pt>
                <c:pt idx="1071">
                  <c:v>0</c:v>
                </c:pt>
                <c:pt idx="1072">
                  <c:v>0</c:v>
                </c:pt>
                <c:pt idx="1073">
                  <c:v>0</c:v>
                </c:pt>
                <c:pt idx="1074">
                  <c:v>0</c:v>
                </c:pt>
                <c:pt idx="1075">
                  <c:v>0</c:v>
                </c:pt>
                <c:pt idx="1076">
                  <c:v>0</c:v>
                </c:pt>
                <c:pt idx="1077">
                  <c:v>0</c:v>
                </c:pt>
                <c:pt idx="1078">
                  <c:v>0</c:v>
                </c:pt>
                <c:pt idx="1079">
                  <c:v>0</c:v>
                </c:pt>
                <c:pt idx="1080">
                  <c:v>0</c:v>
                </c:pt>
                <c:pt idx="1081">
                  <c:v>0</c:v>
                </c:pt>
                <c:pt idx="1082">
                  <c:v>0</c:v>
                </c:pt>
                <c:pt idx="1083">
                  <c:v>0</c:v>
                </c:pt>
                <c:pt idx="1084">
                  <c:v>0</c:v>
                </c:pt>
                <c:pt idx="1085">
                  <c:v>0</c:v>
                </c:pt>
                <c:pt idx="1086">
                  <c:v>0</c:v>
                </c:pt>
                <c:pt idx="1087">
                  <c:v>0</c:v>
                </c:pt>
                <c:pt idx="1088">
                  <c:v>0</c:v>
                </c:pt>
                <c:pt idx="1089">
                  <c:v>0</c:v>
                </c:pt>
                <c:pt idx="1090">
                  <c:v>0</c:v>
                </c:pt>
                <c:pt idx="1091">
                  <c:v>0</c:v>
                </c:pt>
                <c:pt idx="1092">
                  <c:v>0</c:v>
                </c:pt>
                <c:pt idx="1093">
                  <c:v>0</c:v>
                </c:pt>
                <c:pt idx="1094">
                  <c:v>0</c:v>
                </c:pt>
                <c:pt idx="1095">
                  <c:v>0</c:v>
                </c:pt>
                <c:pt idx="1096">
                  <c:v>0</c:v>
                </c:pt>
                <c:pt idx="1097">
                  <c:v>0</c:v>
                </c:pt>
                <c:pt idx="1098">
                  <c:v>0</c:v>
                </c:pt>
                <c:pt idx="1099">
                  <c:v>0</c:v>
                </c:pt>
                <c:pt idx="1100">
                  <c:v>0</c:v>
                </c:pt>
                <c:pt idx="1101">
                  <c:v>0</c:v>
                </c:pt>
                <c:pt idx="1102">
                  <c:v>0</c:v>
                </c:pt>
                <c:pt idx="1103">
                  <c:v>0</c:v>
                </c:pt>
                <c:pt idx="1104">
                  <c:v>0</c:v>
                </c:pt>
                <c:pt idx="1105">
                  <c:v>0</c:v>
                </c:pt>
                <c:pt idx="1106">
                  <c:v>0</c:v>
                </c:pt>
                <c:pt idx="1107">
                  <c:v>0</c:v>
                </c:pt>
                <c:pt idx="1108">
                  <c:v>0</c:v>
                </c:pt>
                <c:pt idx="1109">
                  <c:v>0</c:v>
                </c:pt>
                <c:pt idx="1110">
                  <c:v>0</c:v>
                </c:pt>
                <c:pt idx="1111">
                  <c:v>0</c:v>
                </c:pt>
                <c:pt idx="1112">
                  <c:v>0</c:v>
                </c:pt>
                <c:pt idx="1113">
                  <c:v>0</c:v>
                </c:pt>
                <c:pt idx="1114">
                  <c:v>0</c:v>
                </c:pt>
                <c:pt idx="1115">
                  <c:v>0</c:v>
                </c:pt>
                <c:pt idx="1116">
                  <c:v>0</c:v>
                </c:pt>
                <c:pt idx="1117">
                  <c:v>0</c:v>
                </c:pt>
                <c:pt idx="1118">
                  <c:v>0</c:v>
                </c:pt>
                <c:pt idx="1119">
                  <c:v>0</c:v>
                </c:pt>
                <c:pt idx="1120">
                  <c:v>0</c:v>
                </c:pt>
                <c:pt idx="1121">
                  <c:v>0</c:v>
                </c:pt>
                <c:pt idx="1122">
                  <c:v>0</c:v>
                </c:pt>
                <c:pt idx="1123">
                  <c:v>0</c:v>
                </c:pt>
                <c:pt idx="1124">
                  <c:v>0</c:v>
                </c:pt>
                <c:pt idx="1125">
                  <c:v>0</c:v>
                </c:pt>
                <c:pt idx="1126">
                  <c:v>0</c:v>
                </c:pt>
                <c:pt idx="1127">
                  <c:v>0</c:v>
                </c:pt>
                <c:pt idx="1128">
                  <c:v>0</c:v>
                </c:pt>
                <c:pt idx="1129">
                  <c:v>1</c:v>
                </c:pt>
                <c:pt idx="1130">
                  <c:v>1</c:v>
                </c:pt>
                <c:pt idx="1131">
                  <c:v>1</c:v>
                </c:pt>
                <c:pt idx="1132">
                  <c:v>1</c:v>
                </c:pt>
                <c:pt idx="1133">
                  <c:v>1</c:v>
                </c:pt>
                <c:pt idx="1134">
                  <c:v>1</c:v>
                </c:pt>
                <c:pt idx="1135">
                  <c:v>1</c:v>
                </c:pt>
                <c:pt idx="1136">
                  <c:v>1</c:v>
                </c:pt>
                <c:pt idx="1137">
                  <c:v>1</c:v>
                </c:pt>
                <c:pt idx="1138">
                  <c:v>1</c:v>
                </c:pt>
                <c:pt idx="1139">
                  <c:v>1</c:v>
                </c:pt>
                <c:pt idx="1140">
                  <c:v>1</c:v>
                </c:pt>
                <c:pt idx="1141">
                  <c:v>1</c:v>
                </c:pt>
                <c:pt idx="1142">
                  <c:v>1</c:v>
                </c:pt>
                <c:pt idx="1143">
                  <c:v>1</c:v>
                </c:pt>
                <c:pt idx="1144">
                  <c:v>1</c:v>
                </c:pt>
                <c:pt idx="1145">
                  <c:v>1</c:v>
                </c:pt>
                <c:pt idx="1146">
                  <c:v>1</c:v>
                </c:pt>
                <c:pt idx="1147">
                  <c:v>2</c:v>
                </c:pt>
                <c:pt idx="1148">
                  <c:v>2</c:v>
                </c:pt>
                <c:pt idx="1149">
                  <c:v>2</c:v>
                </c:pt>
                <c:pt idx="1150">
                  <c:v>2</c:v>
                </c:pt>
                <c:pt idx="1151">
                  <c:v>2</c:v>
                </c:pt>
                <c:pt idx="1152">
                  <c:v>2</c:v>
                </c:pt>
                <c:pt idx="1153">
                  <c:v>2</c:v>
                </c:pt>
                <c:pt idx="1154">
                  <c:v>2</c:v>
                </c:pt>
                <c:pt idx="1155">
                  <c:v>2</c:v>
                </c:pt>
                <c:pt idx="1156">
                  <c:v>2</c:v>
                </c:pt>
                <c:pt idx="1157">
                  <c:v>2</c:v>
                </c:pt>
                <c:pt idx="1158">
                  <c:v>2</c:v>
                </c:pt>
                <c:pt idx="1159">
                  <c:v>2</c:v>
                </c:pt>
                <c:pt idx="1160">
                  <c:v>2</c:v>
                </c:pt>
                <c:pt idx="1161">
                  <c:v>3</c:v>
                </c:pt>
                <c:pt idx="1162">
                  <c:v>3</c:v>
                </c:pt>
                <c:pt idx="1163">
                  <c:v>3</c:v>
                </c:pt>
                <c:pt idx="1164">
                  <c:v>3</c:v>
                </c:pt>
                <c:pt idx="1165">
                  <c:v>3</c:v>
                </c:pt>
                <c:pt idx="1166">
                  <c:v>3</c:v>
                </c:pt>
                <c:pt idx="1167">
                  <c:v>3</c:v>
                </c:pt>
                <c:pt idx="1168">
                  <c:v>3</c:v>
                </c:pt>
                <c:pt idx="1169">
                  <c:v>3</c:v>
                </c:pt>
                <c:pt idx="1170">
                  <c:v>3</c:v>
                </c:pt>
                <c:pt idx="1171">
                  <c:v>3</c:v>
                </c:pt>
                <c:pt idx="1172">
                  <c:v>3</c:v>
                </c:pt>
                <c:pt idx="1173">
                  <c:v>3</c:v>
                </c:pt>
                <c:pt idx="1174">
                  <c:v>4</c:v>
                </c:pt>
                <c:pt idx="1175">
                  <c:v>4</c:v>
                </c:pt>
                <c:pt idx="1176">
                  <c:v>4</c:v>
                </c:pt>
                <c:pt idx="1177">
                  <c:v>4</c:v>
                </c:pt>
                <c:pt idx="1178">
                  <c:v>4</c:v>
                </c:pt>
                <c:pt idx="1179">
                  <c:v>4</c:v>
                </c:pt>
                <c:pt idx="1180">
                  <c:v>4</c:v>
                </c:pt>
                <c:pt idx="1181">
                  <c:v>4</c:v>
                </c:pt>
                <c:pt idx="1182">
                  <c:v>4</c:v>
                </c:pt>
                <c:pt idx="1183">
                  <c:v>4</c:v>
                </c:pt>
                <c:pt idx="1184">
                  <c:v>4</c:v>
                </c:pt>
                <c:pt idx="1185">
                  <c:v>4</c:v>
                </c:pt>
                <c:pt idx="1186">
                  <c:v>4</c:v>
                </c:pt>
                <c:pt idx="1187">
                  <c:v>5</c:v>
                </c:pt>
                <c:pt idx="1188">
                  <c:v>5</c:v>
                </c:pt>
                <c:pt idx="1189">
                  <c:v>5</c:v>
                </c:pt>
                <c:pt idx="1190">
                  <c:v>5</c:v>
                </c:pt>
                <c:pt idx="1191">
                  <c:v>5</c:v>
                </c:pt>
                <c:pt idx="1192">
                  <c:v>5</c:v>
                </c:pt>
                <c:pt idx="1193">
                  <c:v>5</c:v>
                </c:pt>
                <c:pt idx="1194">
                  <c:v>5</c:v>
                </c:pt>
                <c:pt idx="1195">
                  <c:v>5</c:v>
                </c:pt>
                <c:pt idx="1196">
                  <c:v>5</c:v>
                </c:pt>
                <c:pt idx="1197">
                  <c:v>6</c:v>
                </c:pt>
                <c:pt idx="1198">
                  <c:v>6</c:v>
                </c:pt>
                <c:pt idx="1199">
                  <c:v>6</c:v>
                </c:pt>
                <c:pt idx="1200">
                  <c:v>6</c:v>
                </c:pt>
                <c:pt idx="1201">
                  <c:v>6</c:v>
                </c:pt>
                <c:pt idx="1202">
                  <c:v>6</c:v>
                </c:pt>
                <c:pt idx="1203">
                  <c:v>6</c:v>
                </c:pt>
                <c:pt idx="1204">
                  <c:v>6</c:v>
                </c:pt>
                <c:pt idx="1205">
                  <c:v>6</c:v>
                </c:pt>
                <c:pt idx="1206">
                  <c:v>6</c:v>
                </c:pt>
                <c:pt idx="1207">
                  <c:v>7</c:v>
                </c:pt>
                <c:pt idx="1208">
                  <c:v>7</c:v>
                </c:pt>
                <c:pt idx="1209">
                  <c:v>7</c:v>
                </c:pt>
                <c:pt idx="1210">
                  <c:v>7</c:v>
                </c:pt>
                <c:pt idx="1211">
                  <c:v>7</c:v>
                </c:pt>
                <c:pt idx="1212">
                  <c:v>7</c:v>
                </c:pt>
                <c:pt idx="1213">
                  <c:v>7</c:v>
                </c:pt>
                <c:pt idx="1214">
                  <c:v>7</c:v>
                </c:pt>
                <c:pt idx="1215">
                  <c:v>7</c:v>
                </c:pt>
                <c:pt idx="1216">
                  <c:v>7</c:v>
                </c:pt>
                <c:pt idx="1217">
                  <c:v>8</c:v>
                </c:pt>
                <c:pt idx="1218">
                  <c:v>8</c:v>
                </c:pt>
                <c:pt idx="1219">
                  <c:v>8</c:v>
                </c:pt>
                <c:pt idx="1220">
                  <c:v>8</c:v>
                </c:pt>
                <c:pt idx="1221">
                  <c:v>8</c:v>
                </c:pt>
                <c:pt idx="1222">
                  <c:v>8</c:v>
                </c:pt>
                <c:pt idx="1223">
                  <c:v>8</c:v>
                </c:pt>
                <c:pt idx="1224">
                  <c:v>8</c:v>
                </c:pt>
                <c:pt idx="1225">
                  <c:v>9</c:v>
                </c:pt>
                <c:pt idx="1226">
                  <c:v>9</c:v>
                </c:pt>
                <c:pt idx="1227">
                  <c:v>9</c:v>
                </c:pt>
                <c:pt idx="1228">
                  <c:v>9</c:v>
                </c:pt>
                <c:pt idx="1229">
                  <c:v>9</c:v>
                </c:pt>
                <c:pt idx="1230">
                  <c:v>9</c:v>
                </c:pt>
                <c:pt idx="1231">
                  <c:v>9</c:v>
                </c:pt>
                <c:pt idx="1232">
                  <c:v>9</c:v>
                </c:pt>
                <c:pt idx="1233">
                  <c:v>10</c:v>
                </c:pt>
                <c:pt idx="1234">
                  <c:v>10</c:v>
                </c:pt>
                <c:pt idx="1235">
                  <c:v>10</c:v>
                </c:pt>
                <c:pt idx="1236">
                  <c:v>10</c:v>
                </c:pt>
                <c:pt idx="1237">
                  <c:v>10</c:v>
                </c:pt>
                <c:pt idx="1238">
                  <c:v>10</c:v>
                </c:pt>
                <c:pt idx="1239">
                  <c:v>10</c:v>
                </c:pt>
                <c:pt idx="1240">
                  <c:v>11</c:v>
                </c:pt>
                <c:pt idx="1241">
                  <c:v>11</c:v>
                </c:pt>
                <c:pt idx="1242">
                  <c:v>11</c:v>
                </c:pt>
                <c:pt idx="1243">
                  <c:v>11</c:v>
                </c:pt>
                <c:pt idx="1244">
                  <c:v>11</c:v>
                </c:pt>
                <c:pt idx="1245">
                  <c:v>11</c:v>
                </c:pt>
                <c:pt idx="1246">
                  <c:v>12</c:v>
                </c:pt>
                <c:pt idx="1247">
                  <c:v>12</c:v>
                </c:pt>
                <c:pt idx="1248">
                  <c:v>12</c:v>
                </c:pt>
                <c:pt idx="1249">
                  <c:v>12</c:v>
                </c:pt>
                <c:pt idx="1250">
                  <c:v>12</c:v>
                </c:pt>
                <c:pt idx="1251">
                  <c:v>12</c:v>
                </c:pt>
                <c:pt idx="1252">
                  <c:v>12</c:v>
                </c:pt>
                <c:pt idx="1253">
                  <c:v>13</c:v>
                </c:pt>
                <c:pt idx="1254">
                  <c:v>13</c:v>
                </c:pt>
                <c:pt idx="1255">
                  <c:v>13</c:v>
                </c:pt>
                <c:pt idx="1256">
                  <c:v>13</c:v>
                </c:pt>
                <c:pt idx="1257">
                  <c:v>13</c:v>
                </c:pt>
                <c:pt idx="1258">
                  <c:v>13</c:v>
                </c:pt>
                <c:pt idx="1259">
                  <c:v>14</c:v>
                </c:pt>
                <c:pt idx="1260">
                  <c:v>14</c:v>
                </c:pt>
                <c:pt idx="1261">
                  <c:v>14</c:v>
                </c:pt>
                <c:pt idx="1262">
                  <c:v>14</c:v>
                </c:pt>
                <c:pt idx="1263">
                  <c:v>14</c:v>
                </c:pt>
                <c:pt idx="1264">
                  <c:v>14</c:v>
                </c:pt>
                <c:pt idx="1265">
                  <c:v>14</c:v>
                </c:pt>
                <c:pt idx="1266">
                  <c:v>15</c:v>
                </c:pt>
                <c:pt idx="1267">
                  <c:v>15</c:v>
                </c:pt>
                <c:pt idx="1268">
                  <c:v>15</c:v>
                </c:pt>
                <c:pt idx="1269">
                  <c:v>15</c:v>
                </c:pt>
                <c:pt idx="1270">
                  <c:v>15</c:v>
                </c:pt>
                <c:pt idx="1271">
                  <c:v>15</c:v>
                </c:pt>
                <c:pt idx="1272">
                  <c:v>15</c:v>
                </c:pt>
                <c:pt idx="1273">
                  <c:v>16</c:v>
                </c:pt>
                <c:pt idx="1274">
                  <c:v>16</c:v>
                </c:pt>
                <c:pt idx="1275">
                  <c:v>16</c:v>
                </c:pt>
                <c:pt idx="1276">
                  <c:v>16</c:v>
                </c:pt>
                <c:pt idx="1277">
                  <c:v>16</c:v>
                </c:pt>
                <c:pt idx="1278">
                  <c:v>16</c:v>
                </c:pt>
                <c:pt idx="1279">
                  <c:v>16</c:v>
                </c:pt>
                <c:pt idx="1280">
                  <c:v>17</c:v>
                </c:pt>
                <c:pt idx="1281">
                  <c:v>17</c:v>
                </c:pt>
                <c:pt idx="1282">
                  <c:v>17</c:v>
                </c:pt>
                <c:pt idx="1283">
                  <c:v>17</c:v>
                </c:pt>
                <c:pt idx="1284">
                  <c:v>17</c:v>
                </c:pt>
                <c:pt idx="1285">
                  <c:v>17</c:v>
                </c:pt>
                <c:pt idx="1286">
                  <c:v>17</c:v>
                </c:pt>
                <c:pt idx="1287">
                  <c:v>18</c:v>
                </c:pt>
                <c:pt idx="1288">
                  <c:v>18</c:v>
                </c:pt>
                <c:pt idx="1289">
                  <c:v>18</c:v>
                </c:pt>
                <c:pt idx="1290">
                  <c:v>18</c:v>
                </c:pt>
                <c:pt idx="1291">
                  <c:v>18</c:v>
                </c:pt>
                <c:pt idx="1292">
                  <c:v>18</c:v>
                </c:pt>
                <c:pt idx="1293">
                  <c:v>18</c:v>
                </c:pt>
                <c:pt idx="1294">
                  <c:v>19</c:v>
                </c:pt>
                <c:pt idx="1295">
                  <c:v>19</c:v>
                </c:pt>
                <c:pt idx="1296">
                  <c:v>19</c:v>
                </c:pt>
                <c:pt idx="1297">
                  <c:v>19</c:v>
                </c:pt>
                <c:pt idx="1298">
                  <c:v>19</c:v>
                </c:pt>
                <c:pt idx="1299">
                  <c:v>19</c:v>
                </c:pt>
                <c:pt idx="1300">
                  <c:v>20</c:v>
                </c:pt>
                <c:pt idx="1301">
                  <c:v>20</c:v>
                </c:pt>
                <c:pt idx="1302">
                  <c:v>20</c:v>
                </c:pt>
                <c:pt idx="1303">
                  <c:v>20</c:v>
                </c:pt>
                <c:pt idx="1304">
                  <c:v>20</c:v>
                </c:pt>
                <c:pt idx="1305">
                  <c:v>20</c:v>
                </c:pt>
                <c:pt idx="1306">
                  <c:v>21</c:v>
                </c:pt>
                <c:pt idx="1307">
                  <c:v>21</c:v>
                </c:pt>
                <c:pt idx="1308">
                  <c:v>21</c:v>
                </c:pt>
                <c:pt idx="1309">
                  <c:v>21</c:v>
                </c:pt>
                <c:pt idx="1310">
                  <c:v>21</c:v>
                </c:pt>
                <c:pt idx="1311">
                  <c:v>21</c:v>
                </c:pt>
                <c:pt idx="1312">
                  <c:v>22</c:v>
                </c:pt>
                <c:pt idx="1313">
                  <c:v>22</c:v>
                </c:pt>
                <c:pt idx="1314">
                  <c:v>22</c:v>
                </c:pt>
                <c:pt idx="1315">
                  <c:v>22</c:v>
                </c:pt>
                <c:pt idx="1316">
                  <c:v>22</c:v>
                </c:pt>
                <c:pt idx="1317">
                  <c:v>23</c:v>
                </c:pt>
                <c:pt idx="1318">
                  <c:v>23</c:v>
                </c:pt>
                <c:pt idx="1319">
                  <c:v>23</c:v>
                </c:pt>
                <c:pt idx="1320">
                  <c:v>23</c:v>
                </c:pt>
                <c:pt idx="1321">
                  <c:v>23</c:v>
                </c:pt>
                <c:pt idx="1322">
                  <c:v>23</c:v>
                </c:pt>
                <c:pt idx="1323">
                  <c:v>24</c:v>
                </c:pt>
                <c:pt idx="1324">
                  <c:v>24</c:v>
                </c:pt>
                <c:pt idx="1325">
                  <c:v>24</c:v>
                </c:pt>
                <c:pt idx="1326">
                  <c:v>24</c:v>
                </c:pt>
                <c:pt idx="1327">
                  <c:v>24</c:v>
                </c:pt>
                <c:pt idx="1328">
                  <c:v>25</c:v>
                </c:pt>
                <c:pt idx="1329">
                  <c:v>25</c:v>
                </c:pt>
                <c:pt idx="1330">
                  <c:v>25</c:v>
                </c:pt>
                <c:pt idx="1331">
                  <c:v>25</c:v>
                </c:pt>
                <c:pt idx="1332">
                  <c:v>25</c:v>
                </c:pt>
                <c:pt idx="1333">
                  <c:v>26</c:v>
                </c:pt>
                <c:pt idx="1334">
                  <c:v>26</c:v>
                </c:pt>
                <c:pt idx="1335">
                  <c:v>26</c:v>
                </c:pt>
                <c:pt idx="1336">
                  <c:v>26</c:v>
                </c:pt>
                <c:pt idx="1337">
                  <c:v>26</c:v>
                </c:pt>
                <c:pt idx="1338">
                  <c:v>27</c:v>
                </c:pt>
                <c:pt idx="1339">
                  <c:v>27</c:v>
                </c:pt>
                <c:pt idx="1340">
                  <c:v>27</c:v>
                </c:pt>
                <c:pt idx="1341">
                  <c:v>27</c:v>
                </c:pt>
                <c:pt idx="1342">
                  <c:v>28</c:v>
                </c:pt>
                <c:pt idx="1343">
                  <c:v>28</c:v>
                </c:pt>
                <c:pt idx="1344">
                  <c:v>28</c:v>
                </c:pt>
                <c:pt idx="1345">
                  <c:v>28</c:v>
                </c:pt>
                <c:pt idx="1346">
                  <c:v>28</c:v>
                </c:pt>
                <c:pt idx="1347">
                  <c:v>29</c:v>
                </c:pt>
                <c:pt idx="1348">
                  <c:v>29</c:v>
                </c:pt>
                <c:pt idx="1349">
                  <c:v>29</c:v>
                </c:pt>
                <c:pt idx="1350">
                  <c:v>29</c:v>
                </c:pt>
                <c:pt idx="1351">
                  <c:v>30</c:v>
                </c:pt>
                <c:pt idx="1352">
                  <c:v>30</c:v>
                </c:pt>
                <c:pt idx="1353">
                  <c:v>30</c:v>
                </c:pt>
                <c:pt idx="1354">
                  <c:v>30</c:v>
                </c:pt>
                <c:pt idx="1355">
                  <c:v>30</c:v>
                </c:pt>
                <c:pt idx="1356">
                  <c:v>31</c:v>
                </c:pt>
                <c:pt idx="1357">
                  <c:v>31</c:v>
                </c:pt>
                <c:pt idx="1358">
                  <c:v>31</c:v>
                </c:pt>
                <c:pt idx="1359">
                  <c:v>31</c:v>
                </c:pt>
                <c:pt idx="1360">
                  <c:v>31</c:v>
                </c:pt>
                <c:pt idx="1361">
                  <c:v>32</c:v>
                </c:pt>
                <c:pt idx="1362">
                  <c:v>32</c:v>
                </c:pt>
                <c:pt idx="1363">
                  <c:v>32</c:v>
                </c:pt>
                <c:pt idx="1364">
                  <c:v>32</c:v>
                </c:pt>
                <c:pt idx="1365">
                  <c:v>32</c:v>
                </c:pt>
                <c:pt idx="1366">
                  <c:v>33</c:v>
                </c:pt>
                <c:pt idx="1367">
                  <c:v>33</c:v>
                </c:pt>
                <c:pt idx="1368">
                  <c:v>33</c:v>
                </c:pt>
                <c:pt idx="1369">
                  <c:v>33</c:v>
                </c:pt>
                <c:pt idx="1370">
                  <c:v>33</c:v>
                </c:pt>
                <c:pt idx="1371">
                  <c:v>33</c:v>
                </c:pt>
                <c:pt idx="1372">
                  <c:v>34</c:v>
                </c:pt>
                <c:pt idx="1373">
                  <c:v>34</c:v>
                </c:pt>
                <c:pt idx="1374">
                  <c:v>34</c:v>
                </c:pt>
                <c:pt idx="1375">
                  <c:v>34</c:v>
                </c:pt>
                <c:pt idx="1376">
                  <c:v>35</c:v>
                </c:pt>
                <c:pt idx="1377">
                  <c:v>35</c:v>
                </c:pt>
                <c:pt idx="1378">
                  <c:v>35</c:v>
                </c:pt>
                <c:pt idx="1379">
                  <c:v>35</c:v>
                </c:pt>
                <c:pt idx="1380">
                  <c:v>35</c:v>
                </c:pt>
                <c:pt idx="1381">
                  <c:v>36</c:v>
                </c:pt>
                <c:pt idx="1382">
                  <c:v>36</c:v>
                </c:pt>
                <c:pt idx="1383">
                  <c:v>36</c:v>
                </c:pt>
                <c:pt idx="1384">
                  <c:v>36</c:v>
                </c:pt>
                <c:pt idx="1385">
                  <c:v>37</c:v>
                </c:pt>
                <c:pt idx="1386">
                  <c:v>37</c:v>
                </c:pt>
                <c:pt idx="1387">
                  <c:v>37</c:v>
                </c:pt>
                <c:pt idx="1388">
                  <c:v>38</c:v>
                </c:pt>
                <c:pt idx="1389">
                  <c:v>38</c:v>
                </c:pt>
                <c:pt idx="1390">
                  <c:v>38</c:v>
                </c:pt>
                <c:pt idx="1391">
                  <c:v>38</c:v>
                </c:pt>
                <c:pt idx="1392">
                  <c:v>39</c:v>
                </c:pt>
                <c:pt idx="1393">
                  <c:v>39</c:v>
                </c:pt>
                <c:pt idx="1394">
                  <c:v>39</c:v>
                </c:pt>
                <c:pt idx="1395">
                  <c:v>40</c:v>
                </c:pt>
                <c:pt idx="1396">
                  <c:v>40</c:v>
                </c:pt>
                <c:pt idx="1397">
                  <c:v>40</c:v>
                </c:pt>
                <c:pt idx="1398">
                  <c:v>40</c:v>
                </c:pt>
                <c:pt idx="1399">
                  <c:v>41</c:v>
                </c:pt>
                <c:pt idx="1400">
                  <c:v>41</c:v>
                </c:pt>
                <c:pt idx="1401">
                  <c:v>41</c:v>
                </c:pt>
                <c:pt idx="1402">
                  <c:v>41</c:v>
                </c:pt>
                <c:pt idx="1403">
                  <c:v>42</c:v>
                </c:pt>
                <c:pt idx="1404">
                  <c:v>42</c:v>
                </c:pt>
                <c:pt idx="1405">
                  <c:v>42</c:v>
                </c:pt>
                <c:pt idx="1406">
                  <c:v>42</c:v>
                </c:pt>
                <c:pt idx="1407">
                  <c:v>43</c:v>
                </c:pt>
                <c:pt idx="1408">
                  <c:v>43</c:v>
                </c:pt>
                <c:pt idx="1409">
                  <c:v>43</c:v>
                </c:pt>
                <c:pt idx="1410">
                  <c:v>43</c:v>
                </c:pt>
                <c:pt idx="1411">
                  <c:v>44</c:v>
                </c:pt>
                <c:pt idx="1412">
                  <c:v>44</c:v>
                </c:pt>
                <c:pt idx="1413">
                  <c:v>44</c:v>
                </c:pt>
                <c:pt idx="1414">
                  <c:v>45</c:v>
                </c:pt>
                <c:pt idx="1415">
                  <c:v>45</c:v>
                </c:pt>
                <c:pt idx="1416">
                  <c:v>45</c:v>
                </c:pt>
                <c:pt idx="1417">
                  <c:v>45</c:v>
                </c:pt>
                <c:pt idx="1418">
                  <c:v>46</c:v>
                </c:pt>
                <c:pt idx="1419">
                  <c:v>46</c:v>
                </c:pt>
                <c:pt idx="1420">
                  <c:v>46</c:v>
                </c:pt>
                <c:pt idx="1421">
                  <c:v>46</c:v>
                </c:pt>
                <c:pt idx="1422">
                  <c:v>47</c:v>
                </c:pt>
                <c:pt idx="1423">
                  <c:v>47</c:v>
                </c:pt>
                <c:pt idx="1424">
                  <c:v>47</c:v>
                </c:pt>
                <c:pt idx="1425">
                  <c:v>48</c:v>
                </c:pt>
                <c:pt idx="1426">
                  <c:v>48</c:v>
                </c:pt>
                <c:pt idx="1427">
                  <c:v>48</c:v>
                </c:pt>
                <c:pt idx="1428">
                  <c:v>48</c:v>
                </c:pt>
                <c:pt idx="1429">
                  <c:v>49</c:v>
                </c:pt>
                <c:pt idx="1430">
                  <c:v>49</c:v>
                </c:pt>
                <c:pt idx="1431">
                  <c:v>49</c:v>
                </c:pt>
                <c:pt idx="1432">
                  <c:v>50</c:v>
                </c:pt>
                <c:pt idx="1433">
                  <c:v>50</c:v>
                </c:pt>
                <c:pt idx="1434">
                  <c:v>50</c:v>
                </c:pt>
                <c:pt idx="1435">
                  <c:v>50</c:v>
                </c:pt>
                <c:pt idx="1436">
                  <c:v>51</c:v>
                </c:pt>
                <c:pt idx="1437">
                  <c:v>51</c:v>
                </c:pt>
                <c:pt idx="1438">
                  <c:v>51</c:v>
                </c:pt>
                <c:pt idx="1439">
                  <c:v>51</c:v>
                </c:pt>
                <c:pt idx="1440">
                  <c:v>52</c:v>
                </c:pt>
                <c:pt idx="1441">
                  <c:v>52</c:v>
                </c:pt>
                <c:pt idx="1442">
                  <c:v>52</c:v>
                </c:pt>
                <c:pt idx="1443">
                  <c:v>52</c:v>
                </c:pt>
                <c:pt idx="1444">
                  <c:v>53</c:v>
                </c:pt>
                <c:pt idx="1445">
                  <c:v>53</c:v>
                </c:pt>
                <c:pt idx="1446">
                  <c:v>53</c:v>
                </c:pt>
                <c:pt idx="1447">
                  <c:v>53</c:v>
                </c:pt>
                <c:pt idx="1448">
                  <c:v>54</c:v>
                </c:pt>
                <c:pt idx="1449">
                  <c:v>54</c:v>
                </c:pt>
                <c:pt idx="1450">
                  <c:v>54</c:v>
                </c:pt>
                <c:pt idx="1451">
                  <c:v>54</c:v>
                </c:pt>
                <c:pt idx="1452">
                  <c:v>55</c:v>
                </c:pt>
                <c:pt idx="1453">
                  <c:v>55</c:v>
                </c:pt>
                <c:pt idx="1454">
                  <c:v>55</c:v>
                </c:pt>
                <c:pt idx="1455">
                  <c:v>55</c:v>
                </c:pt>
                <c:pt idx="1456">
                  <c:v>56</c:v>
                </c:pt>
                <c:pt idx="1457">
                  <c:v>56</c:v>
                </c:pt>
                <c:pt idx="1458">
                  <c:v>56</c:v>
                </c:pt>
                <c:pt idx="1459">
                  <c:v>57</c:v>
                </c:pt>
                <c:pt idx="1460">
                  <c:v>57</c:v>
                </c:pt>
                <c:pt idx="1461">
                  <c:v>57</c:v>
                </c:pt>
                <c:pt idx="1462">
                  <c:v>57</c:v>
                </c:pt>
                <c:pt idx="1463">
                  <c:v>58</c:v>
                </c:pt>
                <c:pt idx="1464">
                  <c:v>58</c:v>
                </c:pt>
                <c:pt idx="1465">
                  <c:v>58</c:v>
                </c:pt>
                <c:pt idx="1466">
                  <c:v>59</c:v>
                </c:pt>
                <c:pt idx="1467">
                  <c:v>59</c:v>
                </c:pt>
                <c:pt idx="1468">
                  <c:v>59</c:v>
                </c:pt>
                <c:pt idx="1469">
                  <c:v>60</c:v>
                </c:pt>
                <c:pt idx="1470">
                  <c:v>60</c:v>
                </c:pt>
                <c:pt idx="1471">
                  <c:v>60</c:v>
                </c:pt>
                <c:pt idx="1472">
                  <c:v>61</c:v>
                </c:pt>
                <c:pt idx="1473">
                  <c:v>61</c:v>
                </c:pt>
                <c:pt idx="1474">
                  <c:v>61</c:v>
                </c:pt>
                <c:pt idx="1475">
                  <c:v>62</c:v>
                </c:pt>
                <c:pt idx="1476">
                  <c:v>62</c:v>
                </c:pt>
                <c:pt idx="1477">
                  <c:v>62</c:v>
                </c:pt>
                <c:pt idx="1478">
                  <c:v>62</c:v>
                </c:pt>
                <c:pt idx="1479">
                  <c:v>63</c:v>
                </c:pt>
                <c:pt idx="1480">
                  <c:v>63</c:v>
                </c:pt>
                <c:pt idx="1481">
                  <c:v>63</c:v>
                </c:pt>
                <c:pt idx="1482">
                  <c:v>64</c:v>
                </c:pt>
                <c:pt idx="1483">
                  <c:v>64</c:v>
                </c:pt>
                <c:pt idx="1484">
                  <c:v>64</c:v>
                </c:pt>
                <c:pt idx="1485">
                  <c:v>65</c:v>
                </c:pt>
                <c:pt idx="1486">
                  <c:v>65</c:v>
                </c:pt>
                <c:pt idx="1487">
                  <c:v>65</c:v>
                </c:pt>
                <c:pt idx="1488">
                  <c:v>66</c:v>
                </c:pt>
                <c:pt idx="1489">
                  <c:v>66</c:v>
                </c:pt>
                <c:pt idx="1490">
                  <c:v>66</c:v>
                </c:pt>
                <c:pt idx="1491">
                  <c:v>67</c:v>
                </c:pt>
                <c:pt idx="1492">
                  <c:v>67</c:v>
                </c:pt>
                <c:pt idx="1493">
                  <c:v>67</c:v>
                </c:pt>
                <c:pt idx="1494">
                  <c:v>68</c:v>
                </c:pt>
                <c:pt idx="1495">
                  <c:v>68</c:v>
                </c:pt>
                <c:pt idx="1496">
                  <c:v>68</c:v>
                </c:pt>
                <c:pt idx="1497">
                  <c:v>69</c:v>
                </c:pt>
                <c:pt idx="1498">
                  <c:v>69</c:v>
                </c:pt>
                <c:pt idx="1499">
                  <c:v>69</c:v>
                </c:pt>
                <c:pt idx="1500">
                  <c:v>70</c:v>
                </c:pt>
                <c:pt idx="1501">
                  <c:v>70</c:v>
                </c:pt>
                <c:pt idx="1502">
                  <c:v>70</c:v>
                </c:pt>
                <c:pt idx="1503">
                  <c:v>70</c:v>
                </c:pt>
                <c:pt idx="1504">
                  <c:v>71</c:v>
                </c:pt>
                <c:pt idx="1505">
                  <c:v>71</c:v>
                </c:pt>
                <c:pt idx="1506">
                  <c:v>71</c:v>
                </c:pt>
                <c:pt idx="1507">
                  <c:v>72</c:v>
                </c:pt>
                <c:pt idx="1508">
                  <c:v>72</c:v>
                </c:pt>
                <c:pt idx="1509">
                  <c:v>72</c:v>
                </c:pt>
                <c:pt idx="1510">
                  <c:v>73</c:v>
                </c:pt>
                <c:pt idx="1511">
                  <c:v>73</c:v>
                </c:pt>
                <c:pt idx="1512">
                  <c:v>73</c:v>
                </c:pt>
                <c:pt idx="1513">
                  <c:v>73</c:v>
                </c:pt>
                <c:pt idx="1514">
                  <c:v>74</c:v>
                </c:pt>
                <c:pt idx="1515">
                  <c:v>74</c:v>
                </c:pt>
                <c:pt idx="1516">
                  <c:v>74</c:v>
                </c:pt>
                <c:pt idx="1517">
                  <c:v>75</c:v>
                </c:pt>
                <c:pt idx="1518">
                  <c:v>75</c:v>
                </c:pt>
                <c:pt idx="1519">
                  <c:v>75</c:v>
                </c:pt>
                <c:pt idx="1520">
                  <c:v>75</c:v>
                </c:pt>
                <c:pt idx="1521">
                  <c:v>76</c:v>
                </c:pt>
                <c:pt idx="1522">
                  <c:v>76</c:v>
                </c:pt>
                <c:pt idx="1523">
                  <c:v>76</c:v>
                </c:pt>
                <c:pt idx="1524">
                  <c:v>77</c:v>
                </c:pt>
                <c:pt idx="1525">
                  <c:v>77</c:v>
                </c:pt>
                <c:pt idx="1526">
                  <c:v>77</c:v>
                </c:pt>
                <c:pt idx="1527">
                  <c:v>77</c:v>
                </c:pt>
                <c:pt idx="1528">
                  <c:v>78</c:v>
                </c:pt>
                <c:pt idx="1529">
                  <c:v>78</c:v>
                </c:pt>
                <c:pt idx="1530">
                  <c:v>78</c:v>
                </c:pt>
                <c:pt idx="1531">
                  <c:v>78</c:v>
                </c:pt>
                <c:pt idx="1532">
                  <c:v>79</c:v>
                </c:pt>
                <c:pt idx="1533">
                  <c:v>79</c:v>
                </c:pt>
                <c:pt idx="1534">
                  <c:v>79</c:v>
                </c:pt>
                <c:pt idx="1535">
                  <c:v>80</c:v>
                </c:pt>
                <c:pt idx="1536">
                  <c:v>80</c:v>
                </c:pt>
                <c:pt idx="1537">
                  <c:v>80</c:v>
                </c:pt>
                <c:pt idx="1538">
                  <c:v>80</c:v>
                </c:pt>
                <c:pt idx="1539">
                  <c:v>81</c:v>
                </c:pt>
                <c:pt idx="1540">
                  <c:v>81</c:v>
                </c:pt>
                <c:pt idx="1541">
                  <c:v>81</c:v>
                </c:pt>
                <c:pt idx="1542">
                  <c:v>81</c:v>
                </c:pt>
                <c:pt idx="1543">
                  <c:v>82</c:v>
                </c:pt>
                <c:pt idx="1544">
                  <c:v>82</c:v>
                </c:pt>
                <c:pt idx="1545">
                  <c:v>82</c:v>
                </c:pt>
                <c:pt idx="1546">
                  <c:v>83</c:v>
                </c:pt>
                <c:pt idx="1547">
                  <c:v>83</c:v>
                </c:pt>
                <c:pt idx="1548">
                  <c:v>83</c:v>
                </c:pt>
                <c:pt idx="1549">
                  <c:v>83</c:v>
                </c:pt>
                <c:pt idx="1550">
                  <c:v>84</c:v>
                </c:pt>
                <c:pt idx="1551">
                  <c:v>84</c:v>
                </c:pt>
                <c:pt idx="1552">
                  <c:v>84</c:v>
                </c:pt>
                <c:pt idx="1553">
                  <c:v>85</c:v>
                </c:pt>
                <c:pt idx="1554">
                  <c:v>85</c:v>
                </c:pt>
                <c:pt idx="1555">
                  <c:v>85</c:v>
                </c:pt>
                <c:pt idx="1556">
                  <c:v>85</c:v>
                </c:pt>
                <c:pt idx="1557">
                  <c:v>86</c:v>
                </c:pt>
                <c:pt idx="1558">
                  <c:v>86</c:v>
                </c:pt>
                <c:pt idx="1559">
                  <c:v>86</c:v>
                </c:pt>
                <c:pt idx="1560">
                  <c:v>87</c:v>
                </c:pt>
                <c:pt idx="1561">
                  <c:v>87</c:v>
                </c:pt>
                <c:pt idx="1562">
                  <c:v>87</c:v>
                </c:pt>
                <c:pt idx="1563">
                  <c:v>88</c:v>
                </c:pt>
                <c:pt idx="1564">
                  <c:v>88</c:v>
                </c:pt>
                <c:pt idx="1565">
                  <c:v>88</c:v>
                </c:pt>
                <c:pt idx="1566">
                  <c:v>89</c:v>
                </c:pt>
                <c:pt idx="1567">
                  <c:v>89</c:v>
                </c:pt>
                <c:pt idx="1568">
                  <c:v>89</c:v>
                </c:pt>
                <c:pt idx="1569">
                  <c:v>90</c:v>
                </c:pt>
                <c:pt idx="1570">
                  <c:v>90</c:v>
                </c:pt>
                <c:pt idx="1571">
                  <c:v>90</c:v>
                </c:pt>
                <c:pt idx="1572">
                  <c:v>91</c:v>
                </c:pt>
                <c:pt idx="1573">
                  <c:v>91</c:v>
                </c:pt>
                <c:pt idx="1574">
                  <c:v>91</c:v>
                </c:pt>
                <c:pt idx="1575">
                  <c:v>92</c:v>
                </c:pt>
                <c:pt idx="1576">
                  <c:v>92</c:v>
                </c:pt>
                <c:pt idx="1577">
                  <c:v>92</c:v>
                </c:pt>
                <c:pt idx="1578">
                  <c:v>93</c:v>
                </c:pt>
                <c:pt idx="1579">
                  <c:v>93</c:v>
                </c:pt>
                <c:pt idx="1580">
                  <c:v>93</c:v>
                </c:pt>
                <c:pt idx="1581">
                  <c:v>94</c:v>
                </c:pt>
                <c:pt idx="1582">
                  <c:v>94</c:v>
                </c:pt>
                <c:pt idx="1583">
                  <c:v>94</c:v>
                </c:pt>
                <c:pt idx="1584">
                  <c:v>94</c:v>
                </c:pt>
                <c:pt idx="1585">
                  <c:v>95</c:v>
                </c:pt>
                <c:pt idx="1586">
                  <c:v>95</c:v>
                </c:pt>
                <c:pt idx="1587">
                  <c:v>95</c:v>
                </c:pt>
                <c:pt idx="1588">
                  <c:v>96</c:v>
                </c:pt>
                <c:pt idx="1589">
                  <c:v>96</c:v>
                </c:pt>
                <c:pt idx="1590">
                  <c:v>96</c:v>
                </c:pt>
                <c:pt idx="1591">
                  <c:v>97</c:v>
                </c:pt>
                <c:pt idx="1592">
                  <c:v>97</c:v>
                </c:pt>
                <c:pt idx="1593">
                  <c:v>97</c:v>
                </c:pt>
                <c:pt idx="1594">
                  <c:v>98</c:v>
                </c:pt>
                <c:pt idx="1595">
                  <c:v>98</c:v>
                </c:pt>
                <c:pt idx="1596">
                  <c:v>98</c:v>
                </c:pt>
                <c:pt idx="1597">
                  <c:v>98</c:v>
                </c:pt>
                <c:pt idx="1598">
                  <c:v>99</c:v>
                </c:pt>
                <c:pt idx="1599">
                  <c:v>99</c:v>
                </c:pt>
                <c:pt idx="1600">
                  <c:v>99</c:v>
                </c:pt>
                <c:pt idx="1601">
                  <c:v>99</c:v>
                </c:pt>
                <c:pt idx="1602">
                  <c:v>100</c:v>
                </c:pt>
                <c:pt idx="1603">
                  <c:v>100</c:v>
                </c:pt>
                <c:pt idx="1604">
                  <c:v>100</c:v>
                </c:pt>
                <c:pt idx="1605">
                  <c:v>101</c:v>
                </c:pt>
                <c:pt idx="1606">
                  <c:v>101</c:v>
                </c:pt>
                <c:pt idx="1607">
                  <c:v>101</c:v>
                </c:pt>
                <c:pt idx="1608">
                  <c:v>101</c:v>
                </c:pt>
                <c:pt idx="1609">
                  <c:v>102</c:v>
                </c:pt>
                <c:pt idx="1610">
                  <c:v>102</c:v>
                </c:pt>
                <c:pt idx="1611">
                  <c:v>102</c:v>
                </c:pt>
                <c:pt idx="1612">
                  <c:v>103</c:v>
                </c:pt>
                <c:pt idx="1613">
                  <c:v>103</c:v>
                </c:pt>
                <c:pt idx="1614">
                  <c:v>103</c:v>
                </c:pt>
                <c:pt idx="1615">
                  <c:v>104</c:v>
                </c:pt>
                <c:pt idx="1616">
                  <c:v>104</c:v>
                </c:pt>
                <c:pt idx="1617">
                  <c:v>104</c:v>
                </c:pt>
                <c:pt idx="1618">
                  <c:v>105</c:v>
                </c:pt>
                <c:pt idx="1619">
                  <c:v>105</c:v>
                </c:pt>
                <c:pt idx="1620">
                  <c:v>105</c:v>
                </c:pt>
                <c:pt idx="1621">
                  <c:v>105</c:v>
                </c:pt>
                <c:pt idx="1622">
                  <c:v>106</c:v>
                </c:pt>
                <c:pt idx="1623">
                  <c:v>106</c:v>
                </c:pt>
                <c:pt idx="1624">
                  <c:v>106</c:v>
                </c:pt>
                <c:pt idx="1625">
                  <c:v>107</c:v>
                </c:pt>
                <c:pt idx="1626">
                  <c:v>107</c:v>
                </c:pt>
                <c:pt idx="1627">
                  <c:v>107</c:v>
                </c:pt>
                <c:pt idx="1628">
                  <c:v>108</c:v>
                </c:pt>
                <c:pt idx="1629">
                  <c:v>108</c:v>
                </c:pt>
                <c:pt idx="1630">
                  <c:v>108</c:v>
                </c:pt>
                <c:pt idx="1631">
                  <c:v>108</c:v>
                </c:pt>
                <c:pt idx="1632">
                  <c:v>109</c:v>
                </c:pt>
                <c:pt idx="1633">
                  <c:v>109</c:v>
                </c:pt>
                <c:pt idx="1634">
                  <c:v>109</c:v>
                </c:pt>
                <c:pt idx="1635">
                  <c:v>110</c:v>
                </c:pt>
                <c:pt idx="1636">
                  <c:v>110</c:v>
                </c:pt>
                <c:pt idx="1637">
                  <c:v>110</c:v>
                </c:pt>
                <c:pt idx="1638">
                  <c:v>111</c:v>
                </c:pt>
                <c:pt idx="1639">
                  <c:v>111</c:v>
                </c:pt>
                <c:pt idx="1640">
                  <c:v>111</c:v>
                </c:pt>
                <c:pt idx="1641">
                  <c:v>111</c:v>
                </c:pt>
                <c:pt idx="1642">
                  <c:v>112</c:v>
                </c:pt>
                <c:pt idx="1643">
                  <c:v>112</c:v>
                </c:pt>
                <c:pt idx="1644">
                  <c:v>112</c:v>
                </c:pt>
                <c:pt idx="1645">
                  <c:v>113</c:v>
                </c:pt>
                <c:pt idx="1646">
                  <c:v>113</c:v>
                </c:pt>
                <c:pt idx="1647">
                  <c:v>113</c:v>
                </c:pt>
                <c:pt idx="1648">
                  <c:v>114</c:v>
                </c:pt>
                <c:pt idx="1649">
                  <c:v>114</c:v>
                </c:pt>
                <c:pt idx="1650">
                  <c:v>114</c:v>
                </c:pt>
                <c:pt idx="1651">
                  <c:v>115</c:v>
                </c:pt>
                <c:pt idx="1652">
                  <c:v>115</c:v>
                </c:pt>
                <c:pt idx="1653">
                  <c:v>115</c:v>
                </c:pt>
                <c:pt idx="1654">
                  <c:v>115</c:v>
                </c:pt>
                <c:pt idx="1655">
                  <c:v>116</c:v>
                </c:pt>
                <c:pt idx="1656">
                  <c:v>116</c:v>
                </c:pt>
                <c:pt idx="1657">
                  <c:v>116</c:v>
                </c:pt>
                <c:pt idx="1658">
                  <c:v>117</c:v>
                </c:pt>
                <c:pt idx="1659">
                  <c:v>117</c:v>
                </c:pt>
                <c:pt idx="1660">
                  <c:v>117</c:v>
                </c:pt>
                <c:pt idx="1661">
                  <c:v>118</c:v>
                </c:pt>
                <c:pt idx="1662">
                  <c:v>118</c:v>
                </c:pt>
                <c:pt idx="1663">
                  <c:v>118</c:v>
                </c:pt>
                <c:pt idx="1664">
                  <c:v>119</c:v>
                </c:pt>
                <c:pt idx="1665">
                  <c:v>119</c:v>
                </c:pt>
                <c:pt idx="1666">
                  <c:v>119</c:v>
                </c:pt>
                <c:pt idx="1667">
                  <c:v>120</c:v>
                </c:pt>
                <c:pt idx="1668">
                  <c:v>120</c:v>
                </c:pt>
                <c:pt idx="1669">
                  <c:v>120</c:v>
                </c:pt>
                <c:pt idx="1670">
                  <c:v>121</c:v>
                </c:pt>
                <c:pt idx="1671">
                  <c:v>121</c:v>
                </c:pt>
                <c:pt idx="1672">
                  <c:v>121</c:v>
                </c:pt>
                <c:pt idx="1673">
                  <c:v>122</c:v>
                </c:pt>
                <c:pt idx="1674">
                  <c:v>122</c:v>
                </c:pt>
                <c:pt idx="1675">
                  <c:v>122</c:v>
                </c:pt>
                <c:pt idx="1676">
                  <c:v>123</c:v>
                </c:pt>
                <c:pt idx="1677">
                  <c:v>123</c:v>
                </c:pt>
                <c:pt idx="1678">
                  <c:v>123</c:v>
                </c:pt>
                <c:pt idx="1679">
                  <c:v>123</c:v>
                </c:pt>
                <c:pt idx="1680">
                  <c:v>124</c:v>
                </c:pt>
                <c:pt idx="1681">
                  <c:v>124</c:v>
                </c:pt>
                <c:pt idx="1682">
                  <c:v>124</c:v>
                </c:pt>
                <c:pt idx="1683">
                  <c:v>125</c:v>
                </c:pt>
                <c:pt idx="1684">
                  <c:v>125</c:v>
                </c:pt>
                <c:pt idx="1685">
                  <c:v>125</c:v>
                </c:pt>
                <c:pt idx="1686">
                  <c:v>126</c:v>
                </c:pt>
                <c:pt idx="1687">
                  <c:v>126</c:v>
                </c:pt>
                <c:pt idx="1688">
                  <c:v>126</c:v>
                </c:pt>
                <c:pt idx="1689">
                  <c:v>126</c:v>
                </c:pt>
                <c:pt idx="1690">
                  <c:v>127</c:v>
                </c:pt>
                <c:pt idx="1691">
                  <c:v>127</c:v>
                </c:pt>
                <c:pt idx="1692">
                  <c:v>127</c:v>
                </c:pt>
                <c:pt idx="1693">
                  <c:v>128</c:v>
                </c:pt>
                <c:pt idx="1694">
                  <c:v>128</c:v>
                </c:pt>
                <c:pt idx="1695">
                  <c:v>128</c:v>
                </c:pt>
                <c:pt idx="1696">
                  <c:v>129</c:v>
                </c:pt>
                <c:pt idx="1697">
                  <c:v>129</c:v>
                </c:pt>
                <c:pt idx="1698">
                  <c:v>129</c:v>
                </c:pt>
                <c:pt idx="1699">
                  <c:v>130</c:v>
                </c:pt>
                <c:pt idx="1700">
                  <c:v>130</c:v>
                </c:pt>
                <c:pt idx="1701">
                  <c:v>130</c:v>
                </c:pt>
                <c:pt idx="1702">
                  <c:v>131</c:v>
                </c:pt>
                <c:pt idx="1703">
                  <c:v>131</c:v>
                </c:pt>
                <c:pt idx="1704">
                  <c:v>131</c:v>
                </c:pt>
                <c:pt idx="1705">
                  <c:v>132</c:v>
                </c:pt>
                <c:pt idx="1706">
                  <c:v>132</c:v>
                </c:pt>
                <c:pt idx="1707">
                  <c:v>132</c:v>
                </c:pt>
                <c:pt idx="1708">
                  <c:v>133</c:v>
                </c:pt>
                <c:pt idx="1709">
                  <c:v>133</c:v>
                </c:pt>
                <c:pt idx="1710">
                  <c:v>133</c:v>
                </c:pt>
                <c:pt idx="1711">
                  <c:v>134</c:v>
                </c:pt>
                <c:pt idx="1712">
                  <c:v>134</c:v>
                </c:pt>
                <c:pt idx="1713">
                  <c:v>134</c:v>
                </c:pt>
                <c:pt idx="1714">
                  <c:v>134</c:v>
                </c:pt>
                <c:pt idx="1715">
                  <c:v>135</c:v>
                </c:pt>
                <c:pt idx="1716">
                  <c:v>135</c:v>
                </c:pt>
                <c:pt idx="1717">
                  <c:v>135</c:v>
                </c:pt>
                <c:pt idx="1718">
                  <c:v>136</c:v>
                </c:pt>
                <c:pt idx="1719">
                  <c:v>136</c:v>
                </c:pt>
                <c:pt idx="1720">
                  <c:v>136</c:v>
                </c:pt>
                <c:pt idx="1721">
                  <c:v>136</c:v>
                </c:pt>
                <c:pt idx="1722">
                  <c:v>137</c:v>
                </c:pt>
                <c:pt idx="1723">
                  <c:v>137</c:v>
                </c:pt>
                <c:pt idx="1724">
                  <c:v>137</c:v>
                </c:pt>
                <c:pt idx="1725">
                  <c:v>138</c:v>
                </c:pt>
                <c:pt idx="1726">
                  <c:v>138</c:v>
                </c:pt>
                <c:pt idx="1727">
                  <c:v>138</c:v>
                </c:pt>
                <c:pt idx="1728">
                  <c:v>139</c:v>
                </c:pt>
                <c:pt idx="1729">
                  <c:v>139</c:v>
                </c:pt>
                <c:pt idx="1730">
                  <c:v>139</c:v>
                </c:pt>
                <c:pt idx="1731">
                  <c:v>140</c:v>
                </c:pt>
                <c:pt idx="1732">
                  <c:v>140</c:v>
                </c:pt>
                <c:pt idx="1733">
                  <c:v>140</c:v>
                </c:pt>
                <c:pt idx="1734">
                  <c:v>141</c:v>
                </c:pt>
                <c:pt idx="1735">
                  <c:v>141</c:v>
                </c:pt>
                <c:pt idx="1736">
                  <c:v>141</c:v>
                </c:pt>
                <c:pt idx="1737">
                  <c:v>142</c:v>
                </c:pt>
                <c:pt idx="1738">
                  <c:v>142</c:v>
                </c:pt>
                <c:pt idx="1739">
                  <c:v>142</c:v>
                </c:pt>
                <c:pt idx="1740">
                  <c:v>142</c:v>
                </c:pt>
                <c:pt idx="1741">
                  <c:v>143</c:v>
                </c:pt>
                <c:pt idx="1742">
                  <c:v>143</c:v>
                </c:pt>
                <c:pt idx="1743">
                  <c:v>143</c:v>
                </c:pt>
                <c:pt idx="1744">
                  <c:v>144</c:v>
                </c:pt>
                <c:pt idx="1745">
                  <c:v>144</c:v>
                </c:pt>
                <c:pt idx="1746">
                  <c:v>144</c:v>
                </c:pt>
                <c:pt idx="1747">
                  <c:v>145</c:v>
                </c:pt>
                <c:pt idx="1748">
                  <c:v>145</c:v>
                </c:pt>
                <c:pt idx="1749">
                  <c:v>145</c:v>
                </c:pt>
                <c:pt idx="1750">
                  <c:v>146</c:v>
                </c:pt>
                <c:pt idx="1751">
                  <c:v>146</c:v>
                </c:pt>
                <c:pt idx="1752">
                  <c:v>146</c:v>
                </c:pt>
                <c:pt idx="1753">
                  <c:v>146</c:v>
                </c:pt>
                <c:pt idx="1754">
                  <c:v>147</c:v>
                </c:pt>
                <c:pt idx="1755">
                  <c:v>147</c:v>
                </c:pt>
                <c:pt idx="1756">
                  <c:v>147</c:v>
                </c:pt>
                <c:pt idx="1757">
                  <c:v>148</c:v>
                </c:pt>
                <c:pt idx="1758">
                  <c:v>148</c:v>
                </c:pt>
                <c:pt idx="1759">
                  <c:v>148</c:v>
                </c:pt>
                <c:pt idx="1760">
                  <c:v>148</c:v>
                </c:pt>
                <c:pt idx="1761">
                  <c:v>149</c:v>
                </c:pt>
                <c:pt idx="1762">
                  <c:v>149</c:v>
                </c:pt>
                <c:pt idx="1763">
                  <c:v>149</c:v>
                </c:pt>
                <c:pt idx="1764">
                  <c:v>150</c:v>
                </c:pt>
                <c:pt idx="1765">
                  <c:v>150</c:v>
                </c:pt>
                <c:pt idx="1766">
                  <c:v>150</c:v>
                </c:pt>
                <c:pt idx="1767">
                  <c:v>150</c:v>
                </c:pt>
                <c:pt idx="1768">
                  <c:v>151</c:v>
                </c:pt>
                <c:pt idx="1769">
                  <c:v>151</c:v>
                </c:pt>
                <c:pt idx="1770">
                  <c:v>151</c:v>
                </c:pt>
                <c:pt idx="1771">
                  <c:v>152</c:v>
                </c:pt>
                <c:pt idx="1772">
                  <c:v>152</c:v>
                </c:pt>
                <c:pt idx="1773">
                  <c:v>152</c:v>
                </c:pt>
                <c:pt idx="1774">
                  <c:v>152</c:v>
                </c:pt>
                <c:pt idx="1775">
                  <c:v>153</c:v>
                </c:pt>
                <c:pt idx="1776">
                  <c:v>153</c:v>
                </c:pt>
                <c:pt idx="1777">
                  <c:v>153</c:v>
                </c:pt>
                <c:pt idx="1778">
                  <c:v>154</c:v>
                </c:pt>
                <c:pt idx="1779">
                  <c:v>154</c:v>
                </c:pt>
                <c:pt idx="1780">
                  <c:v>154</c:v>
                </c:pt>
                <c:pt idx="1781">
                  <c:v>155</c:v>
                </c:pt>
                <c:pt idx="1782">
                  <c:v>155</c:v>
                </c:pt>
                <c:pt idx="1783">
                  <c:v>156</c:v>
                </c:pt>
                <c:pt idx="1784">
                  <c:v>156</c:v>
                </c:pt>
                <c:pt idx="1785">
                  <c:v>156</c:v>
                </c:pt>
                <c:pt idx="1786">
                  <c:v>156</c:v>
                </c:pt>
                <c:pt idx="1787">
                  <c:v>157</c:v>
                </c:pt>
                <c:pt idx="1788">
                  <c:v>157</c:v>
                </c:pt>
                <c:pt idx="1789">
                  <c:v>157</c:v>
                </c:pt>
                <c:pt idx="1790">
                  <c:v>157</c:v>
                </c:pt>
                <c:pt idx="1791">
                  <c:v>158</c:v>
                </c:pt>
                <c:pt idx="1792">
                  <c:v>158</c:v>
                </c:pt>
                <c:pt idx="1793">
                  <c:v>158</c:v>
                </c:pt>
                <c:pt idx="1794">
                  <c:v>159</c:v>
                </c:pt>
                <c:pt idx="1795">
                  <c:v>159</c:v>
                </c:pt>
                <c:pt idx="1796">
                  <c:v>160</c:v>
                </c:pt>
                <c:pt idx="1797">
                  <c:v>160</c:v>
                </c:pt>
                <c:pt idx="1798">
                  <c:v>161</c:v>
                </c:pt>
                <c:pt idx="1799">
                  <c:v>161</c:v>
                </c:pt>
                <c:pt idx="1800">
                  <c:v>161</c:v>
                </c:pt>
                <c:pt idx="1801">
                  <c:v>161</c:v>
                </c:pt>
                <c:pt idx="1802">
                  <c:v>162</c:v>
                </c:pt>
                <c:pt idx="1803">
                  <c:v>162</c:v>
                </c:pt>
                <c:pt idx="1804">
                  <c:v>162</c:v>
                </c:pt>
                <c:pt idx="1805">
                  <c:v>162</c:v>
                </c:pt>
                <c:pt idx="1806">
                  <c:v>163</c:v>
                </c:pt>
                <c:pt idx="1807">
                  <c:v>163</c:v>
                </c:pt>
                <c:pt idx="1808">
                  <c:v>163</c:v>
                </c:pt>
                <c:pt idx="1809">
                  <c:v>164</c:v>
                </c:pt>
                <c:pt idx="1810">
                  <c:v>164</c:v>
                </c:pt>
                <c:pt idx="1811">
                  <c:v>164</c:v>
                </c:pt>
                <c:pt idx="1812">
                  <c:v>165</c:v>
                </c:pt>
                <c:pt idx="1813">
                  <c:v>165</c:v>
                </c:pt>
                <c:pt idx="1814">
                  <c:v>165</c:v>
                </c:pt>
                <c:pt idx="1815">
                  <c:v>165</c:v>
                </c:pt>
                <c:pt idx="1816">
                  <c:v>166</c:v>
                </c:pt>
                <c:pt idx="1817">
                  <c:v>166</c:v>
                </c:pt>
                <c:pt idx="1818">
                  <c:v>166</c:v>
                </c:pt>
                <c:pt idx="1819">
                  <c:v>166</c:v>
                </c:pt>
                <c:pt idx="1820">
                  <c:v>167</c:v>
                </c:pt>
                <c:pt idx="1821">
                  <c:v>167</c:v>
                </c:pt>
                <c:pt idx="1822">
                  <c:v>167</c:v>
                </c:pt>
                <c:pt idx="1823">
                  <c:v>168</c:v>
                </c:pt>
                <c:pt idx="1824">
                  <c:v>168</c:v>
                </c:pt>
                <c:pt idx="1825">
                  <c:v>168</c:v>
                </c:pt>
                <c:pt idx="1826">
                  <c:v>168</c:v>
                </c:pt>
                <c:pt idx="1827">
                  <c:v>169</c:v>
                </c:pt>
                <c:pt idx="1828">
                  <c:v>169</c:v>
                </c:pt>
                <c:pt idx="1829">
                  <c:v>169</c:v>
                </c:pt>
                <c:pt idx="1830">
                  <c:v>170</c:v>
                </c:pt>
                <c:pt idx="1831">
                  <c:v>170</c:v>
                </c:pt>
                <c:pt idx="1832">
                  <c:v>170</c:v>
                </c:pt>
                <c:pt idx="1833">
                  <c:v>171</c:v>
                </c:pt>
                <c:pt idx="1834">
                  <c:v>171</c:v>
                </c:pt>
                <c:pt idx="1835">
                  <c:v>171</c:v>
                </c:pt>
                <c:pt idx="1836">
                  <c:v>171</c:v>
                </c:pt>
                <c:pt idx="1837">
                  <c:v>172</c:v>
                </c:pt>
                <c:pt idx="1838">
                  <c:v>172</c:v>
                </c:pt>
                <c:pt idx="1839">
                  <c:v>172</c:v>
                </c:pt>
                <c:pt idx="1840">
                  <c:v>173</c:v>
                </c:pt>
                <c:pt idx="1841">
                  <c:v>173</c:v>
                </c:pt>
                <c:pt idx="1842">
                  <c:v>173</c:v>
                </c:pt>
                <c:pt idx="1843">
                  <c:v>174</c:v>
                </c:pt>
                <c:pt idx="1844">
                  <c:v>174</c:v>
                </c:pt>
                <c:pt idx="1845">
                  <c:v>174</c:v>
                </c:pt>
                <c:pt idx="1846">
                  <c:v>175</c:v>
                </c:pt>
                <c:pt idx="1847">
                  <c:v>175</c:v>
                </c:pt>
                <c:pt idx="1848">
                  <c:v>175</c:v>
                </c:pt>
                <c:pt idx="1849">
                  <c:v>175</c:v>
                </c:pt>
                <c:pt idx="1850">
                  <c:v>176</c:v>
                </c:pt>
                <c:pt idx="1851">
                  <c:v>176</c:v>
                </c:pt>
                <c:pt idx="1852">
                  <c:v>176</c:v>
                </c:pt>
                <c:pt idx="1853">
                  <c:v>177</c:v>
                </c:pt>
                <c:pt idx="1854">
                  <c:v>177</c:v>
                </c:pt>
                <c:pt idx="1855">
                  <c:v>177</c:v>
                </c:pt>
                <c:pt idx="1856">
                  <c:v>178</c:v>
                </c:pt>
                <c:pt idx="1857">
                  <c:v>178</c:v>
                </c:pt>
                <c:pt idx="1858">
                  <c:v>178</c:v>
                </c:pt>
                <c:pt idx="1859">
                  <c:v>179</c:v>
                </c:pt>
                <c:pt idx="1860">
                  <c:v>179</c:v>
                </c:pt>
                <c:pt idx="1861">
                  <c:v>179</c:v>
                </c:pt>
                <c:pt idx="1862">
                  <c:v>180</c:v>
                </c:pt>
                <c:pt idx="1863">
                  <c:v>180</c:v>
                </c:pt>
                <c:pt idx="1864">
                  <c:v>180</c:v>
                </c:pt>
                <c:pt idx="1865">
                  <c:v>181</c:v>
                </c:pt>
                <c:pt idx="1866">
                  <c:v>181</c:v>
                </c:pt>
                <c:pt idx="1867">
                  <c:v>181</c:v>
                </c:pt>
                <c:pt idx="1868">
                  <c:v>182</c:v>
                </c:pt>
                <c:pt idx="1869">
                  <c:v>182</c:v>
                </c:pt>
                <c:pt idx="1870">
                  <c:v>182</c:v>
                </c:pt>
                <c:pt idx="1871">
                  <c:v>183</c:v>
                </c:pt>
                <c:pt idx="1872">
                  <c:v>183</c:v>
                </c:pt>
                <c:pt idx="1873">
                  <c:v>183</c:v>
                </c:pt>
                <c:pt idx="1874">
                  <c:v>183</c:v>
                </c:pt>
                <c:pt idx="1875">
                  <c:v>184</c:v>
                </c:pt>
                <c:pt idx="1876">
                  <c:v>184</c:v>
                </c:pt>
                <c:pt idx="1877">
                  <c:v>184</c:v>
                </c:pt>
                <c:pt idx="1878">
                  <c:v>185</c:v>
                </c:pt>
                <c:pt idx="1879">
                  <c:v>185</c:v>
                </c:pt>
                <c:pt idx="1880">
                  <c:v>185</c:v>
                </c:pt>
                <c:pt idx="1881">
                  <c:v>186</c:v>
                </c:pt>
                <c:pt idx="1882">
                  <c:v>186</c:v>
                </c:pt>
                <c:pt idx="1883">
                  <c:v>186</c:v>
                </c:pt>
                <c:pt idx="1884">
                  <c:v>186</c:v>
                </c:pt>
                <c:pt idx="1885">
                  <c:v>187</c:v>
                </c:pt>
                <c:pt idx="1886">
                  <c:v>187</c:v>
                </c:pt>
                <c:pt idx="1887">
                  <c:v>187</c:v>
                </c:pt>
                <c:pt idx="1888">
                  <c:v>188</c:v>
                </c:pt>
                <c:pt idx="1889">
                  <c:v>188</c:v>
                </c:pt>
                <c:pt idx="1890">
                  <c:v>188</c:v>
                </c:pt>
                <c:pt idx="1891">
                  <c:v>189</c:v>
                </c:pt>
                <c:pt idx="1892">
                  <c:v>189</c:v>
                </c:pt>
                <c:pt idx="1893">
                  <c:v>189</c:v>
                </c:pt>
                <c:pt idx="1894">
                  <c:v>190</c:v>
                </c:pt>
                <c:pt idx="1895">
                  <c:v>190</c:v>
                </c:pt>
                <c:pt idx="1896">
                  <c:v>190</c:v>
                </c:pt>
                <c:pt idx="1897">
                  <c:v>191</c:v>
                </c:pt>
                <c:pt idx="1898">
                  <c:v>191</c:v>
                </c:pt>
                <c:pt idx="1899">
                  <c:v>191</c:v>
                </c:pt>
                <c:pt idx="1900">
                  <c:v>192</c:v>
                </c:pt>
                <c:pt idx="1901">
                  <c:v>192</c:v>
                </c:pt>
                <c:pt idx="1902">
                  <c:v>192</c:v>
                </c:pt>
                <c:pt idx="1903">
                  <c:v>193</c:v>
                </c:pt>
                <c:pt idx="1904">
                  <c:v>193</c:v>
                </c:pt>
                <c:pt idx="1905">
                  <c:v>193</c:v>
                </c:pt>
                <c:pt idx="1906">
                  <c:v>194</c:v>
                </c:pt>
                <c:pt idx="1907">
                  <c:v>194</c:v>
                </c:pt>
                <c:pt idx="1908">
                  <c:v>194</c:v>
                </c:pt>
                <c:pt idx="1909">
                  <c:v>195</c:v>
                </c:pt>
                <c:pt idx="1910">
                  <c:v>195</c:v>
                </c:pt>
                <c:pt idx="1911">
                  <c:v>195</c:v>
                </c:pt>
                <c:pt idx="1912">
                  <c:v>196</c:v>
                </c:pt>
                <c:pt idx="1913">
                  <c:v>196</c:v>
                </c:pt>
                <c:pt idx="1914">
                  <c:v>196</c:v>
                </c:pt>
                <c:pt idx="1915">
                  <c:v>197</c:v>
                </c:pt>
                <c:pt idx="1916">
                  <c:v>197</c:v>
                </c:pt>
                <c:pt idx="1917">
                  <c:v>197</c:v>
                </c:pt>
                <c:pt idx="1918">
                  <c:v>198</c:v>
                </c:pt>
                <c:pt idx="1919">
                  <c:v>198</c:v>
                </c:pt>
                <c:pt idx="1920">
                  <c:v>198</c:v>
                </c:pt>
                <c:pt idx="1921">
                  <c:v>199</c:v>
                </c:pt>
                <c:pt idx="1922">
                  <c:v>199</c:v>
                </c:pt>
                <c:pt idx="1923">
                  <c:v>199</c:v>
                </c:pt>
                <c:pt idx="1924">
                  <c:v>200</c:v>
                </c:pt>
                <c:pt idx="1925">
                  <c:v>200</c:v>
                </c:pt>
                <c:pt idx="1926">
                  <c:v>200</c:v>
                </c:pt>
                <c:pt idx="1927">
                  <c:v>200</c:v>
                </c:pt>
                <c:pt idx="1928">
                  <c:v>200</c:v>
                </c:pt>
                <c:pt idx="1929">
                  <c:v>201</c:v>
                </c:pt>
                <c:pt idx="1930">
                  <c:v>201</c:v>
                </c:pt>
                <c:pt idx="1931">
                  <c:v>201</c:v>
                </c:pt>
                <c:pt idx="1932">
                  <c:v>202</c:v>
                </c:pt>
                <c:pt idx="1933">
                  <c:v>202</c:v>
                </c:pt>
                <c:pt idx="1934">
                  <c:v>202</c:v>
                </c:pt>
                <c:pt idx="1935">
                  <c:v>202</c:v>
                </c:pt>
                <c:pt idx="1936">
                  <c:v>203</c:v>
                </c:pt>
                <c:pt idx="1937">
                  <c:v>203</c:v>
                </c:pt>
                <c:pt idx="1938">
                  <c:v>203</c:v>
                </c:pt>
                <c:pt idx="1939">
                  <c:v>204</c:v>
                </c:pt>
                <c:pt idx="1940">
                  <c:v>204</c:v>
                </c:pt>
                <c:pt idx="1941">
                  <c:v>204</c:v>
                </c:pt>
                <c:pt idx="1942">
                  <c:v>205</c:v>
                </c:pt>
                <c:pt idx="1943">
                  <c:v>205</c:v>
                </c:pt>
                <c:pt idx="1944">
                  <c:v>205</c:v>
                </c:pt>
                <c:pt idx="1945">
                  <c:v>206</c:v>
                </c:pt>
                <c:pt idx="1946">
                  <c:v>206</c:v>
                </c:pt>
                <c:pt idx="1947">
                  <c:v>206</c:v>
                </c:pt>
                <c:pt idx="1948">
                  <c:v>207</c:v>
                </c:pt>
                <c:pt idx="1949">
                  <c:v>207</c:v>
                </c:pt>
                <c:pt idx="1950">
                  <c:v>207</c:v>
                </c:pt>
                <c:pt idx="1951">
                  <c:v>208</c:v>
                </c:pt>
                <c:pt idx="1952">
                  <c:v>208</c:v>
                </c:pt>
                <c:pt idx="1953">
                  <c:v>208</c:v>
                </c:pt>
                <c:pt idx="1954">
                  <c:v>209</c:v>
                </c:pt>
                <c:pt idx="1955">
                  <c:v>209</c:v>
                </c:pt>
                <c:pt idx="1956">
                  <c:v>209</c:v>
                </c:pt>
                <c:pt idx="1957">
                  <c:v>210</c:v>
                </c:pt>
                <c:pt idx="1958">
                  <c:v>210</c:v>
                </c:pt>
                <c:pt idx="1959">
                  <c:v>210</c:v>
                </c:pt>
                <c:pt idx="1960">
                  <c:v>211</c:v>
                </c:pt>
                <c:pt idx="1961">
                  <c:v>211</c:v>
                </c:pt>
                <c:pt idx="1962">
                  <c:v>211</c:v>
                </c:pt>
                <c:pt idx="1963">
                  <c:v>212</c:v>
                </c:pt>
                <c:pt idx="1964">
                  <c:v>212</c:v>
                </c:pt>
                <c:pt idx="1965">
                  <c:v>212</c:v>
                </c:pt>
                <c:pt idx="1966">
                  <c:v>212</c:v>
                </c:pt>
                <c:pt idx="1967">
                  <c:v>213</c:v>
                </c:pt>
                <c:pt idx="1968">
                  <c:v>213</c:v>
                </c:pt>
                <c:pt idx="1969">
                  <c:v>213</c:v>
                </c:pt>
                <c:pt idx="1970">
                  <c:v>214</c:v>
                </c:pt>
                <c:pt idx="1971">
                  <c:v>214</c:v>
                </c:pt>
                <c:pt idx="1972">
                  <c:v>214</c:v>
                </c:pt>
                <c:pt idx="1973">
                  <c:v>214</c:v>
                </c:pt>
                <c:pt idx="1974">
                  <c:v>215</c:v>
                </c:pt>
                <c:pt idx="1975">
                  <c:v>215</c:v>
                </c:pt>
                <c:pt idx="1976">
                  <c:v>215</c:v>
                </c:pt>
                <c:pt idx="1977">
                  <c:v>216</c:v>
                </c:pt>
                <c:pt idx="1978">
                  <c:v>216</c:v>
                </c:pt>
                <c:pt idx="1979">
                  <c:v>216</c:v>
                </c:pt>
                <c:pt idx="1980">
                  <c:v>217</c:v>
                </c:pt>
                <c:pt idx="1981">
                  <c:v>217</c:v>
                </c:pt>
                <c:pt idx="1982">
                  <c:v>217</c:v>
                </c:pt>
                <c:pt idx="1983">
                  <c:v>217</c:v>
                </c:pt>
                <c:pt idx="1984">
                  <c:v>218</c:v>
                </c:pt>
                <c:pt idx="1985">
                  <c:v>218</c:v>
                </c:pt>
                <c:pt idx="1986">
                  <c:v>218</c:v>
                </c:pt>
                <c:pt idx="1987">
                  <c:v>219</c:v>
                </c:pt>
                <c:pt idx="1988">
                  <c:v>219</c:v>
                </c:pt>
                <c:pt idx="1989">
                  <c:v>219</c:v>
                </c:pt>
                <c:pt idx="1990">
                  <c:v>220</c:v>
                </c:pt>
                <c:pt idx="1991">
                  <c:v>220</c:v>
                </c:pt>
                <c:pt idx="1992">
                  <c:v>220</c:v>
                </c:pt>
                <c:pt idx="1993">
                  <c:v>220</c:v>
                </c:pt>
                <c:pt idx="1994">
                  <c:v>221</c:v>
                </c:pt>
                <c:pt idx="1995">
                  <c:v>221</c:v>
                </c:pt>
                <c:pt idx="1996">
                  <c:v>221</c:v>
                </c:pt>
                <c:pt idx="1997">
                  <c:v>222</c:v>
                </c:pt>
                <c:pt idx="1998">
                  <c:v>222</c:v>
                </c:pt>
                <c:pt idx="1999">
                  <c:v>222</c:v>
                </c:pt>
                <c:pt idx="2000">
                  <c:v>222</c:v>
                </c:pt>
                <c:pt idx="2001">
                  <c:v>223</c:v>
                </c:pt>
                <c:pt idx="2002">
                  <c:v>223</c:v>
                </c:pt>
                <c:pt idx="2003">
                  <c:v>223</c:v>
                </c:pt>
                <c:pt idx="2004">
                  <c:v>224</c:v>
                </c:pt>
                <c:pt idx="2005">
                  <c:v>224</c:v>
                </c:pt>
                <c:pt idx="2006">
                  <c:v>224</c:v>
                </c:pt>
                <c:pt idx="2007">
                  <c:v>224</c:v>
                </c:pt>
                <c:pt idx="2008">
                  <c:v>225</c:v>
                </c:pt>
                <c:pt idx="2009">
                  <c:v>225</c:v>
                </c:pt>
                <c:pt idx="2010">
                  <c:v>225</c:v>
                </c:pt>
                <c:pt idx="2011">
                  <c:v>226</c:v>
                </c:pt>
                <c:pt idx="2012">
                  <c:v>226</c:v>
                </c:pt>
                <c:pt idx="2013">
                  <c:v>226</c:v>
                </c:pt>
                <c:pt idx="2014">
                  <c:v>226</c:v>
                </c:pt>
                <c:pt idx="2015">
                  <c:v>227</c:v>
                </c:pt>
                <c:pt idx="2016">
                  <c:v>227</c:v>
                </c:pt>
                <c:pt idx="2017">
                  <c:v>227</c:v>
                </c:pt>
                <c:pt idx="2018">
                  <c:v>228</c:v>
                </c:pt>
                <c:pt idx="2019">
                  <c:v>228</c:v>
                </c:pt>
                <c:pt idx="2020">
                  <c:v>228</c:v>
                </c:pt>
                <c:pt idx="2021">
                  <c:v>228</c:v>
                </c:pt>
                <c:pt idx="2022">
                  <c:v>229</c:v>
                </c:pt>
                <c:pt idx="2023">
                  <c:v>229</c:v>
                </c:pt>
                <c:pt idx="2024">
                  <c:v>229</c:v>
                </c:pt>
                <c:pt idx="2025">
                  <c:v>230</c:v>
                </c:pt>
                <c:pt idx="2026">
                  <c:v>230</c:v>
                </c:pt>
                <c:pt idx="2027">
                  <c:v>230</c:v>
                </c:pt>
                <c:pt idx="2028">
                  <c:v>230</c:v>
                </c:pt>
                <c:pt idx="2029">
                  <c:v>231</c:v>
                </c:pt>
                <c:pt idx="2030">
                  <c:v>231</c:v>
                </c:pt>
                <c:pt idx="2031">
                  <c:v>231</c:v>
                </c:pt>
                <c:pt idx="2032">
                  <c:v>232</c:v>
                </c:pt>
                <c:pt idx="2033">
                  <c:v>232</c:v>
                </c:pt>
                <c:pt idx="2034">
                  <c:v>232</c:v>
                </c:pt>
                <c:pt idx="2035">
                  <c:v>233</c:v>
                </c:pt>
                <c:pt idx="2036">
                  <c:v>233</c:v>
                </c:pt>
                <c:pt idx="2037">
                  <c:v>233</c:v>
                </c:pt>
                <c:pt idx="2038">
                  <c:v>234</c:v>
                </c:pt>
                <c:pt idx="2039">
                  <c:v>234</c:v>
                </c:pt>
                <c:pt idx="2040">
                  <c:v>234</c:v>
                </c:pt>
                <c:pt idx="2041">
                  <c:v>235</c:v>
                </c:pt>
                <c:pt idx="2042">
                  <c:v>235</c:v>
                </c:pt>
                <c:pt idx="2043">
                  <c:v>235</c:v>
                </c:pt>
                <c:pt idx="2044">
                  <c:v>235</c:v>
                </c:pt>
                <c:pt idx="2045">
                  <c:v>236</c:v>
                </c:pt>
                <c:pt idx="2046">
                  <c:v>236</c:v>
                </c:pt>
                <c:pt idx="2047">
                  <c:v>236</c:v>
                </c:pt>
                <c:pt idx="2048">
                  <c:v>236</c:v>
                </c:pt>
                <c:pt idx="2049">
                  <c:v>237</c:v>
                </c:pt>
                <c:pt idx="2050">
                  <c:v>237</c:v>
                </c:pt>
                <c:pt idx="2051">
                  <c:v>237</c:v>
                </c:pt>
                <c:pt idx="2052">
                  <c:v>238</c:v>
                </c:pt>
                <c:pt idx="2053">
                  <c:v>238</c:v>
                </c:pt>
                <c:pt idx="2054">
                  <c:v>238</c:v>
                </c:pt>
                <c:pt idx="2055">
                  <c:v>238</c:v>
                </c:pt>
                <c:pt idx="2056">
                  <c:v>239</c:v>
                </c:pt>
                <c:pt idx="2057">
                  <c:v>239</c:v>
                </c:pt>
                <c:pt idx="2058">
                  <c:v>239</c:v>
                </c:pt>
                <c:pt idx="2059">
                  <c:v>239</c:v>
                </c:pt>
                <c:pt idx="2060">
                  <c:v>240</c:v>
                </c:pt>
                <c:pt idx="2061">
                  <c:v>240</c:v>
                </c:pt>
                <c:pt idx="2062">
                  <c:v>240</c:v>
                </c:pt>
                <c:pt idx="2063">
                  <c:v>240</c:v>
                </c:pt>
                <c:pt idx="2064">
                  <c:v>241</c:v>
                </c:pt>
                <c:pt idx="2065">
                  <c:v>241</c:v>
                </c:pt>
                <c:pt idx="2066">
                  <c:v>241</c:v>
                </c:pt>
                <c:pt idx="2067">
                  <c:v>241</c:v>
                </c:pt>
                <c:pt idx="2068">
                  <c:v>242</c:v>
                </c:pt>
                <c:pt idx="2069">
                  <c:v>242</c:v>
                </c:pt>
                <c:pt idx="2070">
                  <c:v>242</c:v>
                </c:pt>
                <c:pt idx="2071">
                  <c:v>242</c:v>
                </c:pt>
                <c:pt idx="2072">
                  <c:v>243</c:v>
                </c:pt>
                <c:pt idx="2073">
                  <c:v>243</c:v>
                </c:pt>
                <c:pt idx="2074">
                  <c:v>243</c:v>
                </c:pt>
                <c:pt idx="2075">
                  <c:v>244</c:v>
                </c:pt>
                <c:pt idx="2076">
                  <c:v>244</c:v>
                </c:pt>
                <c:pt idx="2077">
                  <c:v>244</c:v>
                </c:pt>
                <c:pt idx="2078">
                  <c:v>244</c:v>
                </c:pt>
                <c:pt idx="2079">
                  <c:v>245</c:v>
                </c:pt>
                <c:pt idx="2080">
                  <c:v>245</c:v>
                </c:pt>
                <c:pt idx="2081">
                  <c:v>245</c:v>
                </c:pt>
                <c:pt idx="2082">
                  <c:v>246</c:v>
                </c:pt>
                <c:pt idx="2083">
                  <c:v>246</c:v>
                </c:pt>
                <c:pt idx="2084">
                  <c:v>246</c:v>
                </c:pt>
                <c:pt idx="2085">
                  <c:v>247</c:v>
                </c:pt>
                <c:pt idx="2086">
                  <c:v>247</c:v>
                </c:pt>
                <c:pt idx="2087">
                  <c:v>247</c:v>
                </c:pt>
                <c:pt idx="2088">
                  <c:v>247</c:v>
                </c:pt>
                <c:pt idx="2089">
                  <c:v>248</c:v>
                </c:pt>
                <c:pt idx="2090">
                  <c:v>248</c:v>
                </c:pt>
                <c:pt idx="2091">
                  <c:v>248</c:v>
                </c:pt>
                <c:pt idx="2092">
                  <c:v>248</c:v>
                </c:pt>
                <c:pt idx="2093">
                  <c:v>249</c:v>
                </c:pt>
                <c:pt idx="2094">
                  <c:v>249</c:v>
                </c:pt>
                <c:pt idx="2095">
                  <c:v>249</c:v>
                </c:pt>
                <c:pt idx="2096">
                  <c:v>249</c:v>
                </c:pt>
                <c:pt idx="2097">
                  <c:v>250</c:v>
                </c:pt>
                <c:pt idx="2098">
                  <c:v>250</c:v>
                </c:pt>
                <c:pt idx="2099">
                  <c:v>250</c:v>
                </c:pt>
                <c:pt idx="2100">
                  <c:v>251</c:v>
                </c:pt>
                <c:pt idx="2101">
                  <c:v>251</c:v>
                </c:pt>
                <c:pt idx="2102">
                  <c:v>251</c:v>
                </c:pt>
                <c:pt idx="2103">
                  <c:v>251</c:v>
                </c:pt>
                <c:pt idx="2104">
                  <c:v>252</c:v>
                </c:pt>
                <c:pt idx="2105">
                  <c:v>252</c:v>
                </c:pt>
                <c:pt idx="2106">
                  <c:v>252</c:v>
                </c:pt>
                <c:pt idx="2107">
                  <c:v>253</c:v>
                </c:pt>
                <c:pt idx="2108">
                  <c:v>253</c:v>
                </c:pt>
                <c:pt idx="2109">
                  <c:v>253</c:v>
                </c:pt>
                <c:pt idx="2110">
                  <c:v>253</c:v>
                </c:pt>
                <c:pt idx="2111">
                  <c:v>254</c:v>
                </c:pt>
                <c:pt idx="2112">
                  <c:v>254</c:v>
                </c:pt>
                <c:pt idx="2113">
                  <c:v>254</c:v>
                </c:pt>
                <c:pt idx="2114">
                  <c:v>255</c:v>
                </c:pt>
                <c:pt idx="2115">
                  <c:v>255</c:v>
                </c:pt>
                <c:pt idx="2116">
                  <c:v>255</c:v>
                </c:pt>
                <c:pt idx="2117">
                  <c:v>256</c:v>
                </c:pt>
                <c:pt idx="2118">
                  <c:v>256</c:v>
                </c:pt>
                <c:pt idx="2119">
                  <c:v>256</c:v>
                </c:pt>
                <c:pt idx="2120">
                  <c:v>256</c:v>
                </c:pt>
                <c:pt idx="2121">
                  <c:v>257</c:v>
                </c:pt>
                <c:pt idx="2122">
                  <c:v>257</c:v>
                </c:pt>
                <c:pt idx="2123">
                  <c:v>257</c:v>
                </c:pt>
                <c:pt idx="2124">
                  <c:v>258</c:v>
                </c:pt>
                <c:pt idx="2125">
                  <c:v>258</c:v>
                </c:pt>
                <c:pt idx="2126">
                  <c:v>258</c:v>
                </c:pt>
                <c:pt idx="2127">
                  <c:v>259</c:v>
                </c:pt>
                <c:pt idx="2128">
                  <c:v>259</c:v>
                </c:pt>
                <c:pt idx="2129">
                  <c:v>259</c:v>
                </c:pt>
                <c:pt idx="2130">
                  <c:v>259</c:v>
                </c:pt>
                <c:pt idx="2131">
                  <c:v>260</c:v>
                </c:pt>
                <c:pt idx="2132">
                  <c:v>260</c:v>
                </c:pt>
                <c:pt idx="2133">
                  <c:v>260</c:v>
                </c:pt>
                <c:pt idx="2134">
                  <c:v>261</c:v>
                </c:pt>
                <c:pt idx="2135">
                  <c:v>261</c:v>
                </c:pt>
                <c:pt idx="2136">
                  <c:v>261</c:v>
                </c:pt>
                <c:pt idx="2137">
                  <c:v>262</c:v>
                </c:pt>
                <c:pt idx="2138">
                  <c:v>262</c:v>
                </c:pt>
                <c:pt idx="2139">
                  <c:v>262</c:v>
                </c:pt>
                <c:pt idx="2140">
                  <c:v>262</c:v>
                </c:pt>
                <c:pt idx="2141">
                  <c:v>263</c:v>
                </c:pt>
                <c:pt idx="2142">
                  <c:v>263</c:v>
                </c:pt>
                <c:pt idx="2143">
                  <c:v>263</c:v>
                </c:pt>
                <c:pt idx="2144">
                  <c:v>263</c:v>
                </c:pt>
                <c:pt idx="2145">
                  <c:v>264</c:v>
                </c:pt>
                <c:pt idx="2146">
                  <c:v>264</c:v>
                </c:pt>
                <c:pt idx="2147">
                  <c:v>264</c:v>
                </c:pt>
                <c:pt idx="2148">
                  <c:v>264</c:v>
                </c:pt>
                <c:pt idx="2149">
                  <c:v>265</c:v>
                </c:pt>
                <c:pt idx="2150">
                  <c:v>265</c:v>
                </c:pt>
                <c:pt idx="2151">
                  <c:v>265</c:v>
                </c:pt>
                <c:pt idx="2152">
                  <c:v>265</c:v>
                </c:pt>
                <c:pt idx="2153">
                  <c:v>266</c:v>
                </c:pt>
                <c:pt idx="2154">
                  <c:v>266</c:v>
                </c:pt>
                <c:pt idx="2155">
                  <c:v>266</c:v>
                </c:pt>
                <c:pt idx="2156">
                  <c:v>266</c:v>
                </c:pt>
                <c:pt idx="2157">
                  <c:v>267</c:v>
                </c:pt>
                <c:pt idx="2158">
                  <c:v>267</c:v>
                </c:pt>
                <c:pt idx="2159">
                  <c:v>267</c:v>
                </c:pt>
                <c:pt idx="2160">
                  <c:v>268</c:v>
                </c:pt>
                <c:pt idx="2161">
                  <c:v>268</c:v>
                </c:pt>
                <c:pt idx="2162">
                  <c:v>268</c:v>
                </c:pt>
                <c:pt idx="2163">
                  <c:v>268</c:v>
                </c:pt>
                <c:pt idx="2164">
                  <c:v>268</c:v>
                </c:pt>
                <c:pt idx="2165">
                  <c:v>269</c:v>
                </c:pt>
                <c:pt idx="2166">
                  <c:v>269</c:v>
                </c:pt>
                <c:pt idx="2167">
                  <c:v>269</c:v>
                </c:pt>
                <c:pt idx="2168">
                  <c:v>269</c:v>
                </c:pt>
                <c:pt idx="2169">
                  <c:v>270</c:v>
                </c:pt>
                <c:pt idx="2170">
                  <c:v>270</c:v>
                </c:pt>
                <c:pt idx="2171">
                  <c:v>270</c:v>
                </c:pt>
                <c:pt idx="2172">
                  <c:v>270</c:v>
                </c:pt>
                <c:pt idx="2173">
                  <c:v>271</c:v>
                </c:pt>
                <c:pt idx="2174">
                  <c:v>271</c:v>
                </c:pt>
                <c:pt idx="2175">
                  <c:v>271</c:v>
                </c:pt>
                <c:pt idx="2176">
                  <c:v>271</c:v>
                </c:pt>
                <c:pt idx="2177">
                  <c:v>272</c:v>
                </c:pt>
                <c:pt idx="2178">
                  <c:v>272</c:v>
                </c:pt>
                <c:pt idx="2179">
                  <c:v>272</c:v>
                </c:pt>
                <c:pt idx="2180">
                  <c:v>272</c:v>
                </c:pt>
                <c:pt idx="2181">
                  <c:v>272</c:v>
                </c:pt>
                <c:pt idx="2182">
                  <c:v>273</c:v>
                </c:pt>
                <c:pt idx="2183">
                  <c:v>273</c:v>
                </c:pt>
                <c:pt idx="2184">
                  <c:v>273</c:v>
                </c:pt>
                <c:pt idx="2185">
                  <c:v>274</c:v>
                </c:pt>
                <c:pt idx="2186">
                  <c:v>274</c:v>
                </c:pt>
                <c:pt idx="2187">
                  <c:v>274</c:v>
                </c:pt>
                <c:pt idx="2188">
                  <c:v>274</c:v>
                </c:pt>
                <c:pt idx="2189">
                  <c:v>275</c:v>
                </c:pt>
                <c:pt idx="2190">
                  <c:v>275</c:v>
                </c:pt>
                <c:pt idx="2191">
                  <c:v>275</c:v>
                </c:pt>
                <c:pt idx="2192">
                  <c:v>275</c:v>
                </c:pt>
                <c:pt idx="2193">
                  <c:v>276</c:v>
                </c:pt>
                <c:pt idx="2194">
                  <c:v>276</c:v>
                </c:pt>
                <c:pt idx="2195">
                  <c:v>276</c:v>
                </c:pt>
                <c:pt idx="2196">
                  <c:v>276</c:v>
                </c:pt>
                <c:pt idx="2197">
                  <c:v>277</c:v>
                </c:pt>
                <c:pt idx="2198">
                  <c:v>277</c:v>
                </c:pt>
                <c:pt idx="2199">
                  <c:v>277</c:v>
                </c:pt>
                <c:pt idx="2200">
                  <c:v>277</c:v>
                </c:pt>
                <c:pt idx="2201">
                  <c:v>278</c:v>
                </c:pt>
                <c:pt idx="2202">
                  <c:v>278</c:v>
                </c:pt>
                <c:pt idx="2203">
                  <c:v>278</c:v>
                </c:pt>
                <c:pt idx="2204">
                  <c:v>278</c:v>
                </c:pt>
                <c:pt idx="2205">
                  <c:v>279</c:v>
                </c:pt>
                <c:pt idx="2206">
                  <c:v>279</c:v>
                </c:pt>
                <c:pt idx="2207">
                  <c:v>279</c:v>
                </c:pt>
                <c:pt idx="2208">
                  <c:v>279</c:v>
                </c:pt>
                <c:pt idx="2209">
                  <c:v>280</c:v>
                </c:pt>
                <c:pt idx="2210">
                  <c:v>280</c:v>
                </c:pt>
                <c:pt idx="2211">
                  <c:v>280</c:v>
                </c:pt>
                <c:pt idx="2212">
                  <c:v>280</c:v>
                </c:pt>
                <c:pt idx="2213">
                  <c:v>281</c:v>
                </c:pt>
                <c:pt idx="2214">
                  <c:v>281</c:v>
                </c:pt>
                <c:pt idx="2215">
                  <c:v>281</c:v>
                </c:pt>
                <c:pt idx="2216">
                  <c:v>281</c:v>
                </c:pt>
                <c:pt idx="2217">
                  <c:v>282</c:v>
                </c:pt>
                <c:pt idx="2218">
                  <c:v>282</c:v>
                </c:pt>
                <c:pt idx="2219">
                  <c:v>282</c:v>
                </c:pt>
                <c:pt idx="2220">
                  <c:v>282</c:v>
                </c:pt>
                <c:pt idx="2221">
                  <c:v>283</c:v>
                </c:pt>
                <c:pt idx="2222">
                  <c:v>283</c:v>
                </c:pt>
                <c:pt idx="2223">
                  <c:v>283</c:v>
                </c:pt>
                <c:pt idx="2224">
                  <c:v>283</c:v>
                </c:pt>
                <c:pt idx="2225">
                  <c:v>283</c:v>
                </c:pt>
                <c:pt idx="2226">
                  <c:v>284</c:v>
                </c:pt>
                <c:pt idx="2227">
                  <c:v>284</c:v>
                </c:pt>
                <c:pt idx="2228">
                  <c:v>284</c:v>
                </c:pt>
                <c:pt idx="2229">
                  <c:v>284</c:v>
                </c:pt>
                <c:pt idx="2230">
                  <c:v>284</c:v>
                </c:pt>
                <c:pt idx="2231">
                  <c:v>285</c:v>
                </c:pt>
                <c:pt idx="2232">
                  <c:v>285</c:v>
                </c:pt>
                <c:pt idx="2233">
                  <c:v>285</c:v>
                </c:pt>
                <c:pt idx="2234">
                  <c:v>285</c:v>
                </c:pt>
                <c:pt idx="2235">
                  <c:v>285</c:v>
                </c:pt>
                <c:pt idx="2236">
                  <c:v>286</c:v>
                </c:pt>
                <c:pt idx="2237">
                  <c:v>286</c:v>
                </c:pt>
                <c:pt idx="2238">
                  <c:v>286</c:v>
                </c:pt>
                <c:pt idx="2239">
                  <c:v>286</c:v>
                </c:pt>
                <c:pt idx="2240">
                  <c:v>287</c:v>
                </c:pt>
                <c:pt idx="2241">
                  <c:v>287</c:v>
                </c:pt>
                <c:pt idx="2242">
                  <c:v>287</c:v>
                </c:pt>
                <c:pt idx="2243">
                  <c:v>287</c:v>
                </c:pt>
                <c:pt idx="2244">
                  <c:v>287</c:v>
                </c:pt>
                <c:pt idx="2245">
                  <c:v>287</c:v>
                </c:pt>
                <c:pt idx="2246">
                  <c:v>288</c:v>
                </c:pt>
                <c:pt idx="2247">
                  <c:v>288</c:v>
                </c:pt>
                <c:pt idx="2248">
                  <c:v>288</c:v>
                </c:pt>
                <c:pt idx="2249">
                  <c:v>288</c:v>
                </c:pt>
                <c:pt idx="2250">
                  <c:v>288</c:v>
                </c:pt>
                <c:pt idx="2251">
                  <c:v>289</c:v>
                </c:pt>
                <c:pt idx="2252">
                  <c:v>289</c:v>
                </c:pt>
                <c:pt idx="2253">
                  <c:v>289</c:v>
                </c:pt>
                <c:pt idx="2254">
                  <c:v>289</c:v>
                </c:pt>
                <c:pt idx="2255">
                  <c:v>289</c:v>
                </c:pt>
                <c:pt idx="2256">
                  <c:v>290</c:v>
                </c:pt>
                <c:pt idx="2257">
                  <c:v>290</c:v>
                </c:pt>
                <c:pt idx="2258">
                  <c:v>290</c:v>
                </c:pt>
                <c:pt idx="2259">
                  <c:v>290</c:v>
                </c:pt>
                <c:pt idx="2260">
                  <c:v>290</c:v>
                </c:pt>
                <c:pt idx="2261">
                  <c:v>291</c:v>
                </c:pt>
                <c:pt idx="2262">
                  <c:v>291</c:v>
                </c:pt>
                <c:pt idx="2263">
                  <c:v>291</c:v>
                </c:pt>
                <c:pt idx="2264">
                  <c:v>291</c:v>
                </c:pt>
                <c:pt idx="2265">
                  <c:v>291</c:v>
                </c:pt>
                <c:pt idx="2266">
                  <c:v>292</c:v>
                </c:pt>
                <c:pt idx="2267">
                  <c:v>292</c:v>
                </c:pt>
                <c:pt idx="2268">
                  <c:v>292</c:v>
                </c:pt>
                <c:pt idx="2269">
                  <c:v>292</c:v>
                </c:pt>
                <c:pt idx="2270">
                  <c:v>292</c:v>
                </c:pt>
                <c:pt idx="2271">
                  <c:v>293</c:v>
                </c:pt>
                <c:pt idx="2272">
                  <c:v>293</c:v>
                </c:pt>
                <c:pt idx="2273">
                  <c:v>293</c:v>
                </c:pt>
                <c:pt idx="2274">
                  <c:v>293</c:v>
                </c:pt>
                <c:pt idx="2275">
                  <c:v>293</c:v>
                </c:pt>
                <c:pt idx="2276">
                  <c:v>293</c:v>
                </c:pt>
                <c:pt idx="2277">
                  <c:v>294</c:v>
                </c:pt>
                <c:pt idx="2278">
                  <c:v>294</c:v>
                </c:pt>
                <c:pt idx="2279">
                  <c:v>294</c:v>
                </c:pt>
                <c:pt idx="2280">
                  <c:v>294</c:v>
                </c:pt>
                <c:pt idx="2281">
                  <c:v>294</c:v>
                </c:pt>
                <c:pt idx="2282">
                  <c:v>294</c:v>
                </c:pt>
                <c:pt idx="2283">
                  <c:v>295</c:v>
                </c:pt>
                <c:pt idx="2284">
                  <c:v>295</c:v>
                </c:pt>
                <c:pt idx="2285">
                  <c:v>295</c:v>
                </c:pt>
                <c:pt idx="2286">
                  <c:v>295</c:v>
                </c:pt>
                <c:pt idx="2287">
                  <c:v>295</c:v>
                </c:pt>
                <c:pt idx="2288">
                  <c:v>296</c:v>
                </c:pt>
                <c:pt idx="2289">
                  <c:v>296</c:v>
                </c:pt>
                <c:pt idx="2290">
                  <c:v>296</c:v>
                </c:pt>
                <c:pt idx="2291">
                  <c:v>296</c:v>
                </c:pt>
                <c:pt idx="2292">
                  <c:v>296</c:v>
                </c:pt>
                <c:pt idx="2293">
                  <c:v>296</c:v>
                </c:pt>
                <c:pt idx="2294">
                  <c:v>297</c:v>
                </c:pt>
                <c:pt idx="2295">
                  <c:v>297</c:v>
                </c:pt>
                <c:pt idx="2296">
                  <c:v>297</c:v>
                </c:pt>
                <c:pt idx="2297">
                  <c:v>297</c:v>
                </c:pt>
                <c:pt idx="2298">
                  <c:v>297</c:v>
                </c:pt>
                <c:pt idx="2299">
                  <c:v>297</c:v>
                </c:pt>
                <c:pt idx="2300">
                  <c:v>298</c:v>
                </c:pt>
                <c:pt idx="2301">
                  <c:v>298</c:v>
                </c:pt>
                <c:pt idx="2302">
                  <c:v>298</c:v>
                </c:pt>
                <c:pt idx="2303">
                  <c:v>298</c:v>
                </c:pt>
                <c:pt idx="2304">
                  <c:v>298</c:v>
                </c:pt>
                <c:pt idx="2305">
                  <c:v>298</c:v>
                </c:pt>
                <c:pt idx="2306">
                  <c:v>299</c:v>
                </c:pt>
                <c:pt idx="2307">
                  <c:v>299</c:v>
                </c:pt>
                <c:pt idx="2308">
                  <c:v>299</c:v>
                </c:pt>
                <c:pt idx="2309">
                  <c:v>299</c:v>
                </c:pt>
                <c:pt idx="2310">
                  <c:v>299</c:v>
                </c:pt>
                <c:pt idx="2311">
                  <c:v>299</c:v>
                </c:pt>
                <c:pt idx="2312">
                  <c:v>299</c:v>
                </c:pt>
                <c:pt idx="2313">
                  <c:v>300</c:v>
                </c:pt>
                <c:pt idx="2314">
                  <c:v>300</c:v>
                </c:pt>
                <c:pt idx="2315">
                  <c:v>300</c:v>
                </c:pt>
                <c:pt idx="2316">
                  <c:v>300</c:v>
                </c:pt>
                <c:pt idx="2317">
                  <c:v>300</c:v>
                </c:pt>
                <c:pt idx="2318">
                  <c:v>300</c:v>
                </c:pt>
                <c:pt idx="2319">
                  <c:v>300</c:v>
                </c:pt>
                <c:pt idx="2320">
                  <c:v>300</c:v>
                </c:pt>
                <c:pt idx="2321">
                  <c:v>300</c:v>
                </c:pt>
                <c:pt idx="2322">
                  <c:v>301</c:v>
                </c:pt>
                <c:pt idx="2323">
                  <c:v>301</c:v>
                </c:pt>
                <c:pt idx="2324">
                  <c:v>301</c:v>
                </c:pt>
                <c:pt idx="2325">
                  <c:v>301</c:v>
                </c:pt>
                <c:pt idx="2326">
                  <c:v>301</c:v>
                </c:pt>
                <c:pt idx="2327">
                  <c:v>301</c:v>
                </c:pt>
                <c:pt idx="2328">
                  <c:v>301</c:v>
                </c:pt>
                <c:pt idx="2329">
                  <c:v>301</c:v>
                </c:pt>
                <c:pt idx="2330">
                  <c:v>301</c:v>
                </c:pt>
                <c:pt idx="2331">
                  <c:v>302</c:v>
                </c:pt>
                <c:pt idx="2332">
                  <c:v>302</c:v>
                </c:pt>
                <c:pt idx="2333">
                  <c:v>302</c:v>
                </c:pt>
                <c:pt idx="2334">
                  <c:v>302</c:v>
                </c:pt>
                <c:pt idx="2335">
                  <c:v>302</c:v>
                </c:pt>
                <c:pt idx="2336">
                  <c:v>302</c:v>
                </c:pt>
                <c:pt idx="2337">
                  <c:v>302</c:v>
                </c:pt>
                <c:pt idx="2338">
                  <c:v>302</c:v>
                </c:pt>
                <c:pt idx="2339">
                  <c:v>302</c:v>
                </c:pt>
                <c:pt idx="2340">
                  <c:v>302</c:v>
                </c:pt>
                <c:pt idx="2341">
                  <c:v>303</c:v>
                </c:pt>
                <c:pt idx="2342">
                  <c:v>303</c:v>
                </c:pt>
                <c:pt idx="2343">
                  <c:v>303</c:v>
                </c:pt>
                <c:pt idx="2344">
                  <c:v>303</c:v>
                </c:pt>
                <c:pt idx="2345">
                  <c:v>303</c:v>
                </c:pt>
                <c:pt idx="2346">
                  <c:v>303</c:v>
                </c:pt>
                <c:pt idx="2347">
                  <c:v>303</c:v>
                </c:pt>
                <c:pt idx="2348">
                  <c:v>303</c:v>
                </c:pt>
                <c:pt idx="2349">
                  <c:v>303</c:v>
                </c:pt>
                <c:pt idx="2350">
                  <c:v>304</c:v>
                </c:pt>
                <c:pt idx="2351">
                  <c:v>304</c:v>
                </c:pt>
                <c:pt idx="2352">
                  <c:v>304</c:v>
                </c:pt>
                <c:pt idx="2353">
                  <c:v>304</c:v>
                </c:pt>
                <c:pt idx="2354">
                  <c:v>304</c:v>
                </c:pt>
                <c:pt idx="2355">
                  <c:v>304</c:v>
                </c:pt>
                <c:pt idx="2356">
                  <c:v>304</c:v>
                </c:pt>
                <c:pt idx="2357">
                  <c:v>304</c:v>
                </c:pt>
                <c:pt idx="2358">
                  <c:v>304</c:v>
                </c:pt>
                <c:pt idx="2359">
                  <c:v>304</c:v>
                </c:pt>
                <c:pt idx="2360">
                  <c:v>305</c:v>
                </c:pt>
                <c:pt idx="2361">
                  <c:v>305</c:v>
                </c:pt>
                <c:pt idx="2362">
                  <c:v>305</c:v>
                </c:pt>
                <c:pt idx="2363">
                  <c:v>305</c:v>
                </c:pt>
                <c:pt idx="2364">
                  <c:v>305</c:v>
                </c:pt>
                <c:pt idx="2365">
                  <c:v>305</c:v>
                </c:pt>
                <c:pt idx="2366">
                  <c:v>305</c:v>
                </c:pt>
                <c:pt idx="2367">
                  <c:v>305</c:v>
                </c:pt>
                <c:pt idx="2368">
                  <c:v>305</c:v>
                </c:pt>
                <c:pt idx="2369">
                  <c:v>305</c:v>
                </c:pt>
                <c:pt idx="2370">
                  <c:v>305</c:v>
                </c:pt>
                <c:pt idx="2371">
                  <c:v>306</c:v>
                </c:pt>
                <c:pt idx="2372">
                  <c:v>306</c:v>
                </c:pt>
                <c:pt idx="2373">
                  <c:v>306</c:v>
                </c:pt>
                <c:pt idx="2374">
                  <c:v>306</c:v>
                </c:pt>
                <c:pt idx="2375">
                  <c:v>306</c:v>
                </c:pt>
                <c:pt idx="2376">
                  <c:v>306</c:v>
                </c:pt>
                <c:pt idx="2377">
                  <c:v>306</c:v>
                </c:pt>
                <c:pt idx="2378">
                  <c:v>306</c:v>
                </c:pt>
                <c:pt idx="2379">
                  <c:v>306</c:v>
                </c:pt>
                <c:pt idx="2380">
                  <c:v>306</c:v>
                </c:pt>
                <c:pt idx="2381">
                  <c:v>306</c:v>
                </c:pt>
                <c:pt idx="2382">
                  <c:v>306</c:v>
                </c:pt>
                <c:pt idx="2383">
                  <c:v>307</c:v>
                </c:pt>
                <c:pt idx="2384">
                  <c:v>307</c:v>
                </c:pt>
                <c:pt idx="2385">
                  <c:v>307</c:v>
                </c:pt>
                <c:pt idx="2386">
                  <c:v>307</c:v>
                </c:pt>
                <c:pt idx="2387">
                  <c:v>307</c:v>
                </c:pt>
                <c:pt idx="2388">
                  <c:v>307</c:v>
                </c:pt>
                <c:pt idx="2389">
                  <c:v>307</c:v>
                </c:pt>
                <c:pt idx="2390">
                  <c:v>307</c:v>
                </c:pt>
                <c:pt idx="2391">
                  <c:v>307</c:v>
                </c:pt>
                <c:pt idx="2392">
                  <c:v>307</c:v>
                </c:pt>
                <c:pt idx="2393">
                  <c:v>307</c:v>
                </c:pt>
                <c:pt idx="2394">
                  <c:v>307</c:v>
                </c:pt>
                <c:pt idx="2395">
                  <c:v>308</c:v>
                </c:pt>
                <c:pt idx="2396">
                  <c:v>308</c:v>
                </c:pt>
                <c:pt idx="2397">
                  <c:v>308</c:v>
                </c:pt>
                <c:pt idx="2398">
                  <c:v>308</c:v>
                </c:pt>
                <c:pt idx="2399">
                  <c:v>308</c:v>
                </c:pt>
                <c:pt idx="2400">
                  <c:v>308</c:v>
                </c:pt>
                <c:pt idx="2401">
                  <c:v>308</c:v>
                </c:pt>
                <c:pt idx="2402">
                  <c:v>308</c:v>
                </c:pt>
                <c:pt idx="2403">
                  <c:v>308</c:v>
                </c:pt>
                <c:pt idx="2404">
                  <c:v>308</c:v>
                </c:pt>
                <c:pt idx="2405">
                  <c:v>308</c:v>
                </c:pt>
                <c:pt idx="2406">
                  <c:v>308</c:v>
                </c:pt>
                <c:pt idx="2407">
                  <c:v>308</c:v>
                </c:pt>
                <c:pt idx="2408">
                  <c:v>308</c:v>
                </c:pt>
                <c:pt idx="2409">
                  <c:v>308</c:v>
                </c:pt>
                <c:pt idx="2410">
                  <c:v>308</c:v>
                </c:pt>
                <c:pt idx="2411">
                  <c:v>308</c:v>
                </c:pt>
                <c:pt idx="2412">
                  <c:v>308</c:v>
                </c:pt>
                <c:pt idx="2413">
                  <c:v>309</c:v>
                </c:pt>
                <c:pt idx="2414">
                  <c:v>309</c:v>
                </c:pt>
                <c:pt idx="2415">
                  <c:v>309</c:v>
                </c:pt>
                <c:pt idx="2416">
                  <c:v>309</c:v>
                </c:pt>
                <c:pt idx="2417">
                  <c:v>309</c:v>
                </c:pt>
                <c:pt idx="2418">
                  <c:v>309</c:v>
                </c:pt>
                <c:pt idx="2419">
                  <c:v>309</c:v>
                </c:pt>
                <c:pt idx="2420">
                  <c:v>309</c:v>
                </c:pt>
                <c:pt idx="2421">
                  <c:v>309</c:v>
                </c:pt>
                <c:pt idx="2422">
                  <c:v>309</c:v>
                </c:pt>
                <c:pt idx="2423">
                  <c:v>309</c:v>
                </c:pt>
                <c:pt idx="2424">
                  <c:v>309</c:v>
                </c:pt>
                <c:pt idx="2425">
                  <c:v>309</c:v>
                </c:pt>
                <c:pt idx="2426">
                  <c:v>309</c:v>
                </c:pt>
                <c:pt idx="2427">
                  <c:v>309</c:v>
                </c:pt>
                <c:pt idx="2428">
                  <c:v>309</c:v>
                </c:pt>
                <c:pt idx="2429">
                  <c:v>309</c:v>
                </c:pt>
                <c:pt idx="2430">
                  <c:v>309</c:v>
                </c:pt>
                <c:pt idx="2431">
                  <c:v>309</c:v>
                </c:pt>
                <c:pt idx="2432">
                  <c:v>309</c:v>
                </c:pt>
                <c:pt idx="2433">
                  <c:v>309</c:v>
                </c:pt>
                <c:pt idx="2434">
                  <c:v>309</c:v>
                </c:pt>
                <c:pt idx="2435">
                  <c:v>309</c:v>
                </c:pt>
                <c:pt idx="2436">
                  <c:v>309</c:v>
                </c:pt>
                <c:pt idx="2437">
                  <c:v>309</c:v>
                </c:pt>
                <c:pt idx="2438">
                  <c:v>309</c:v>
                </c:pt>
                <c:pt idx="2439">
                  <c:v>309</c:v>
                </c:pt>
                <c:pt idx="2440">
                  <c:v>309</c:v>
                </c:pt>
                <c:pt idx="2441">
                  <c:v>309</c:v>
                </c:pt>
                <c:pt idx="2442">
                  <c:v>309</c:v>
                </c:pt>
                <c:pt idx="2443">
                  <c:v>309</c:v>
                </c:pt>
                <c:pt idx="2444">
                  <c:v>309</c:v>
                </c:pt>
                <c:pt idx="2445">
                  <c:v>309</c:v>
                </c:pt>
                <c:pt idx="2446">
                  <c:v>309</c:v>
                </c:pt>
                <c:pt idx="2447">
                  <c:v>309</c:v>
                </c:pt>
                <c:pt idx="2448">
                  <c:v>310</c:v>
                </c:pt>
                <c:pt idx="2449">
                  <c:v>310</c:v>
                </c:pt>
                <c:pt idx="2450">
                  <c:v>310</c:v>
                </c:pt>
                <c:pt idx="2451">
                  <c:v>310</c:v>
                </c:pt>
                <c:pt idx="2452">
                  <c:v>310</c:v>
                </c:pt>
                <c:pt idx="2453">
                  <c:v>310</c:v>
                </c:pt>
                <c:pt idx="2454">
                  <c:v>310</c:v>
                </c:pt>
                <c:pt idx="2455">
                  <c:v>310</c:v>
                </c:pt>
                <c:pt idx="2456">
                  <c:v>310</c:v>
                </c:pt>
                <c:pt idx="2457">
                  <c:v>310</c:v>
                </c:pt>
                <c:pt idx="2458">
                  <c:v>310</c:v>
                </c:pt>
                <c:pt idx="2459">
                  <c:v>310</c:v>
                </c:pt>
                <c:pt idx="2460">
                  <c:v>310</c:v>
                </c:pt>
                <c:pt idx="2461">
                  <c:v>310</c:v>
                </c:pt>
                <c:pt idx="2462">
                  <c:v>310</c:v>
                </c:pt>
                <c:pt idx="2463">
                  <c:v>310</c:v>
                </c:pt>
                <c:pt idx="2464">
                  <c:v>310</c:v>
                </c:pt>
                <c:pt idx="2465">
                  <c:v>310</c:v>
                </c:pt>
                <c:pt idx="2466">
                  <c:v>310</c:v>
                </c:pt>
                <c:pt idx="2467">
                  <c:v>310</c:v>
                </c:pt>
                <c:pt idx="2468">
                  <c:v>309</c:v>
                </c:pt>
                <c:pt idx="2469">
                  <c:v>309</c:v>
                </c:pt>
                <c:pt idx="2470">
                  <c:v>309</c:v>
                </c:pt>
                <c:pt idx="2471">
                  <c:v>309</c:v>
                </c:pt>
                <c:pt idx="2472">
                  <c:v>309</c:v>
                </c:pt>
                <c:pt idx="2473">
                  <c:v>309</c:v>
                </c:pt>
                <c:pt idx="2474">
                  <c:v>309</c:v>
                </c:pt>
                <c:pt idx="2475">
                  <c:v>309</c:v>
                </c:pt>
                <c:pt idx="2476">
                  <c:v>309</c:v>
                </c:pt>
                <c:pt idx="2477">
                  <c:v>309</c:v>
                </c:pt>
                <c:pt idx="2478">
                  <c:v>309</c:v>
                </c:pt>
                <c:pt idx="2479">
                  <c:v>309</c:v>
                </c:pt>
                <c:pt idx="2480">
                  <c:v>309</c:v>
                </c:pt>
                <c:pt idx="2481">
                  <c:v>309</c:v>
                </c:pt>
                <c:pt idx="2482">
                  <c:v>309</c:v>
                </c:pt>
                <c:pt idx="2483">
                  <c:v>309</c:v>
                </c:pt>
                <c:pt idx="2484">
                  <c:v>309</c:v>
                </c:pt>
                <c:pt idx="2485">
                  <c:v>309</c:v>
                </c:pt>
                <c:pt idx="2486">
                  <c:v>309</c:v>
                </c:pt>
                <c:pt idx="2487">
                  <c:v>309</c:v>
                </c:pt>
                <c:pt idx="2488">
                  <c:v>309</c:v>
                </c:pt>
                <c:pt idx="2489">
                  <c:v>309</c:v>
                </c:pt>
                <c:pt idx="2490">
                  <c:v>309</c:v>
                </c:pt>
                <c:pt idx="2491">
                  <c:v>309</c:v>
                </c:pt>
                <c:pt idx="2492">
                  <c:v>309</c:v>
                </c:pt>
                <c:pt idx="2493">
                  <c:v>309</c:v>
                </c:pt>
                <c:pt idx="2494">
                  <c:v>309</c:v>
                </c:pt>
                <c:pt idx="2495">
                  <c:v>309</c:v>
                </c:pt>
                <c:pt idx="2496">
                  <c:v>309</c:v>
                </c:pt>
                <c:pt idx="2497">
                  <c:v>309</c:v>
                </c:pt>
                <c:pt idx="2498">
                  <c:v>309</c:v>
                </c:pt>
                <c:pt idx="2499">
                  <c:v>309</c:v>
                </c:pt>
                <c:pt idx="2500">
                  <c:v>309</c:v>
                </c:pt>
                <c:pt idx="2501">
                  <c:v>309</c:v>
                </c:pt>
                <c:pt idx="2502">
                  <c:v>309</c:v>
                </c:pt>
                <c:pt idx="2503">
                  <c:v>309</c:v>
                </c:pt>
                <c:pt idx="2504">
                  <c:v>309</c:v>
                </c:pt>
                <c:pt idx="2505">
                  <c:v>309</c:v>
                </c:pt>
                <c:pt idx="2506">
                  <c:v>308</c:v>
                </c:pt>
                <c:pt idx="2507">
                  <c:v>308</c:v>
                </c:pt>
                <c:pt idx="2508">
                  <c:v>308</c:v>
                </c:pt>
                <c:pt idx="2509">
                  <c:v>308</c:v>
                </c:pt>
                <c:pt idx="2510">
                  <c:v>308</c:v>
                </c:pt>
                <c:pt idx="2511">
                  <c:v>308</c:v>
                </c:pt>
                <c:pt idx="2512">
                  <c:v>308</c:v>
                </c:pt>
                <c:pt idx="2513">
                  <c:v>308</c:v>
                </c:pt>
                <c:pt idx="2514">
                  <c:v>308</c:v>
                </c:pt>
                <c:pt idx="2515">
                  <c:v>308</c:v>
                </c:pt>
                <c:pt idx="2516">
                  <c:v>308</c:v>
                </c:pt>
                <c:pt idx="2517">
                  <c:v>308</c:v>
                </c:pt>
                <c:pt idx="2518">
                  <c:v>308</c:v>
                </c:pt>
                <c:pt idx="2519">
                  <c:v>308</c:v>
                </c:pt>
                <c:pt idx="2520">
                  <c:v>308</c:v>
                </c:pt>
                <c:pt idx="2521">
                  <c:v>308</c:v>
                </c:pt>
                <c:pt idx="2522">
                  <c:v>308</c:v>
                </c:pt>
                <c:pt idx="2523">
                  <c:v>308</c:v>
                </c:pt>
                <c:pt idx="2524">
                  <c:v>307</c:v>
                </c:pt>
                <c:pt idx="2525">
                  <c:v>307</c:v>
                </c:pt>
                <c:pt idx="2526">
                  <c:v>307</c:v>
                </c:pt>
                <c:pt idx="2527">
                  <c:v>307</c:v>
                </c:pt>
                <c:pt idx="2528">
                  <c:v>307</c:v>
                </c:pt>
                <c:pt idx="2529">
                  <c:v>307</c:v>
                </c:pt>
                <c:pt idx="2530">
                  <c:v>307</c:v>
                </c:pt>
                <c:pt idx="2531">
                  <c:v>307</c:v>
                </c:pt>
                <c:pt idx="2532">
                  <c:v>307</c:v>
                </c:pt>
                <c:pt idx="2533">
                  <c:v>307</c:v>
                </c:pt>
                <c:pt idx="2534">
                  <c:v>307</c:v>
                </c:pt>
                <c:pt idx="2535">
                  <c:v>307</c:v>
                </c:pt>
                <c:pt idx="2536">
                  <c:v>307</c:v>
                </c:pt>
                <c:pt idx="2537">
                  <c:v>307</c:v>
                </c:pt>
                <c:pt idx="2538">
                  <c:v>306</c:v>
                </c:pt>
                <c:pt idx="2539">
                  <c:v>306</c:v>
                </c:pt>
                <c:pt idx="2540">
                  <c:v>306</c:v>
                </c:pt>
                <c:pt idx="2541">
                  <c:v>306</c:v>
                </c:pt>
                <c:pt idx="2542">
                  <c:v>306</c:v>
                </c:pt>
                <c:pt idx="2543">
                  <c:v>306</c:v>
                </c:pt>
                <c:pt idx="2544">
                  <c:v>306</c:v>
                </c:pt>
                <c:pt idx="2545">
                  <c:v>306</c:v>
                </c:pt>
                <c:pt idx="2546">
                  <c:v>306</c:v>
                </c:pt>
                <c:pt idx="2547">
                  <c:v>306</c:v>
                </c:pt>
                <c:pt idx="2548">
                  <c:v>306</c:v>
                </c:pt>
                <c:pt idx="2549">
                  <c:v>306</c:v>
                </c:pt>
                <c:pt idx="2550">
                  <c:v>305</c:v>
                </c:pt>
                <c:pt idx="2551">
                  <c:v>305</c:v>
                </c:pt>
                <c:pt idx="2552">
                  <c:v>305</c:v>
                </c:pt>
                <c:pt idx="2553">
                  <c:v>305</c:v>
                </c:pt>
                <c:pt idx="2554">
                  <c:v>305</c:v>
                </c:pt>
                <c:pt idx="2555">
                  <c:v>305</c:v>
                </c:pt>
                <c:pt idx="2556">
                  <c:v>305</c:v>
                </c:pt>
                <c:pt idx="2557">
                  <c:v>305</c:v>
                </c:pt>
                <c:pt idx="2558">
                  <c:v>305</c:v>
                </c:pt>
                <c:pt idx="2559">
                  <c:v>305</c:v>
                </c:pt>
                <c:pt idx="2560">
                  <c:v>305</c:v>
                </c:pt>
                <c:pt idx="2561">
                  <c:v>305</c:v>
                </c:pt>
                <c:pt idx="2562">
                  <c:v>304</c:v>
                </c:pt>
                <c:pt idx="2563">
                  <c:v>304</c:v>
                </c:pt>
                <c:pt idx="2564">
                  <c:v>304</c:v>
                </c:pt>
                <c:pt idx="2565">
                  <c:v>304</c:v>
                </c:pt>
                <c:pt idx="2566">
                  <c:v>304</c:v>
                </c:pt>
                <c:pt idx="2567">
                  <c:v>304</c:v>
                </c:pt>
                <c:pt idx="2568">
                  <c:v>304</c:v>
                </c:pt>
                <c:pt idx="2569">
                  <c:v>304</c:v>
                </c:pt>
                <c:pt idx="2570">
                  <c:v>304</c:v>
                </c:pt>
                <c:pt idx="2571">
                  <c:v>303</c:v>
                </c:pt>
                <c:pt idx="2572">
                  <c:v>303</c:v>
                </c:pt>
                <c:pt idx="2573">
                  <c:v>303</c:v>
                </c:pt>
                <c:pt idx="2574">
                  <c:v>303</c:v>
                </c:pt>
                <c:pt idx="2575">
                  <c:v>303</c:v>
                </c:pt>
                <c:pt idx="2576">
                  <c:v>303</c:v>
                </c:pt>
                <c:pt idx="2577">
                  <c:v>303</c:v>
                </c:pt>
                <c:pt idx="2578">
                  <c:v>303</c:v>
                </c:pt>
                <c:pt idx="2579">
                  <c:v>303</c:v>
                </c:pt>
                <c:pt idx="2580">
                  <c:v>302</c:v>
                </c:pt>
                <c:pt idx="2581">
                  <c:v>302</c:v>
                </c:pt>
                <c:pt idx="2582">
                  <c:v>302</c:v>
                </c:pt>
                <c:pt idx="2583">
                  <c:v>302</c:v>
                </c:pt>
                <c:pt idx="2584">
                  <c:v>302</c:v>
                </c:pt>
                <c:pt idx="2585">
                  <c:v>302</c:v>
                </c:pt>
                <c:pt idx="2586">
                  <c:v>302</c:v>
                </c:pt>
                <c:pt idx="2587">
                  <c:v>301</c:v>
                </c:pt>
                <c:pt idx="2588">
                  <c:v>301</c:v>
                </c:pt>
                <c:pt idx="2589">
                  <c:v>301</c:v>
                </c:pt>
                <c:pt idx="2590">
                  <c:v>301</c:v>
                </c:pt>
                <c:pt idx="2591">
                  <c:v>301</c:v>
                </c:pt>
                <c:pt idx="2592">
                  <c:v>301</c:v>
                </c:pt>
                <c:pt idx="2593">
                  <c:v>300</c:v>
                </c:pt>
                <c:pt idx="2594">
                  <c:v>300</c:v>
                </c:pt>
                <c:pt idx="2595">
                  <c:v>300</c:v>
                </c:pt>
                <c:pt idx="2596">
                  <c:v>300</c:v>
                </c:pt>
                <c:pt idx="2597">
                  <c:v>300</c:v>
                </c:pt>
                <c:pt idx="2598">
                  <c:v>300</c:v>
                </c:pt>
                <c:pt idx="2599">
                  <c:v>299</c:v>
                </c:pt>
                <c:pt idx="2600">
                  <c:v>299</c:v>
                </c:pt>
                <c:pt idx="2601">
                  <c:v>299</c:v>
                </c:pt>
                <c:pt idx="2602">
                  <c:v>299</c:v>
                </c:pt>
                <c:pt idx="2603">
                  <c:v>299</c:v>
                </c:pt>
                <c:pt idx="2604">
                  <c:v>299</c:v>
                </c:pt>
                <c:pt idx="2605">
                  <c:v>298</c:v>
                </c:pt>
                <c:pt idx="2606">
                  <c:v>298</c:v>
                </c:pt>
                <c:pt idx="2607">
                  <c:v>298</c:v>
                </c:pt>
                <c:pt idx="2608">
                  <c:v>298</c:v>
                </c:pt>
                <c:pt idx="2609">
                  <c:v>298</c:v>
                </c:pt>
                <c:pt idx="2610">
                  <c:v>298</c:v>
                </c:pt>
                <c:pt idx="2611">
                  <c:v>298</c:v>
                </c:pt>
                <c:pt idx="2612">
                  <c:v>297</c:v>
                </c:pt>
                <c:pt idx="2613">
                  <c:v>297</c:v>
                </c:pt>
                <c:pt idx="2614">
                  <c:v>297</c:v>
                </c:pt>
                <c:pt idx="2615">
                  <c:v>297</c:v>
                </c:pt>
                <c:pt idx="2616">
                  <c:v>297</c:v>
                </c:pt>
                <c:pt idx="2617">
                  <c:v>297</c:v>
                </c:pt>
                <c:pt idx="2618">
                  <c:v>296</c:v>
                </c:pt>
                <c:pt idx="2619">
                  <c:v>296</c:v>
                </c:pt>
                <c:pt idx="2620">
                  <c:v>296</c:v>
                </c:pt>
                <c:pt idx="2621">
                  <c:v>296</c:v>
                </c:pt>
                <c:pt idx="2622">
                  <c:v>296</c:v>
                </c:pt>
                <c:pt idx="2623">
                  <c:v>296</c:v>
                </c:pt>
                <c:pt idx="2624">
                  <c:v>295</c:v>
                </c:pt>
                <c:pt idx="2625">
                  <c:v>295</c:v>
                </c:pt>
                <c:pt idx="2626">
                  <c:v>295</c:v>
                </c:pt>
                <c:pt idx="2627">
                  <c:v>295</c:v>
                </c:pt>
                <c:pt idx="2628">
                  <c:v>295</c:v>
                </c:pt>
                <c:pt idx="2629">
                  <c:v>295</c:v>
                </c:pt>
                <c:pt idx="2630">
                  <c:v>295</c:v>
                </c:pt>
                <c:pt idx="2631">
                  <c:v>294</c:v>
                </c:pt>
                <c:pt idx="2632">
                  <c:v>294</c:v>
                </c:pt>
                <c:pt idx="2633">
                  <c:v>294</c:v>
                </c:pt>
                <c:pt idx="2634">
                  <c:v>294</c:v>
                </c:pt>
                <c:pt idx="2635">
                  <c:v>294</c:v>
                </c:pt>
                <c:pt idx="2636">
                  <c:v>293</c:v>
                </c:pt>
                <c:pt idx="2637">
                  <c:v>293</c:v>
                </c:pt>
                <c:pt idx="2638">
                  <c:v>293</c:v>
                </c:pt>
                <c:pt idx="2639">
                  <c:v>293</c:v>
                </c:pt>
                <c:pt idx="2640">
                  <c:v>293</c:v>
                </c:pt>
                <c:pt idx="2641">
                  <c:v>293</c:v>
                </c:pt>
                <c:pt idx="2642">
                  <c:v>292</c:v>
                </c:pt>
                <c:pt idx="2643">
                  <c:v>292</c:v>
                </c:pt>
                <c:pt idx="2644">
                  <c:v>292</c:v>
                </c:pt>
                <c:pt idx="2645">
                  <c:v>292</c:v>
                </c:pt>
                <c:pt idx="2646">
                  <c:v>292</c:v>
                </c:pt>
                <c:pt idx="2647">
                  <c:v>291</c:v>
                </c:pt>
                <c:pt idx="2648">
                  <c:v>291</c:v>
                </c:pt>
                <c:pt idx="2649">
                  <c:v>291</c:v>
                </c:pt>
                <c:pt idx="2650">
                  <c:v>291</c:v>
                </c:pt>
                <c:pt idx="2651">
                  <c:v>290</c:v>
                </c:pt>
                <c:pt idx="2652">
                  <c:v>290</c:v>
                </c:pt>
                <c:pt idx="2653">
                  <c:v>290</c:v>
                </c:pt>
                <c:pt idx="2654">
                  <c:v>290</c:v>
                </c:pt>
                <c:pt idx="2655">
                  <c:v>290</c:v>
                </c:pt>
                <c:pt idx="2656">
                  <c:v>289</c:v>
                </c:pt>
                <c:pt idx="2657">
                  <c:v>289</c:v>
                </c:pt>
                <c:pt idx="2658">
                  <c:v>289</c:v>
                </c:pt>
                <c:pt idx="2659">
                  <c:v>289</c:v>
                </c:pt>
                <c:pt idx="2660">
                  <c:v>288</c:v>
                </c:pt>
                <c:pt idx="2661">
                  <c:v>288</c:v>
                </c:pt>
                <c:pt idx="2662">
                  <c:v>288</c:v>
                </c:pt>
                <c:pt idx="2663">
                  <c:v>288</c:v>
                </c:pt>
                <c:pt idx="2664">
                  <c:v>288</c:v>
                </c:pt>
                <c:pt idx="2665">
                  <c:v>287</c:v>
                </c:pt>
                <c:pt idx="2666">
                  <c:v>287</c:v>
                </c:pt>
                <c:pt idx="2667">
                  <c:v>287</c:v>
                </c:pt>
                <c:pt idx="2668">
                  <c:v>287</c:v>
                </c:pt>
                <c:pt idx="2669">
                  <c:v>286</c:v>
                </c:pt>
                <c:pt idx="2670">
                  <c:v>286</c:v>
                </c:pt>
                <c:pt idx="2671">
                  <c:v>286</c:v>
                </c:pt>
                <c:pt idx="2672">
                  <c:v>286</c:v>
                </c:pt>
                <c:pt idx="2673">
                  <c:v>285</c:v>
                </c:pt>
                <c:pt idx="2674">
                  <c:v>285</c:v>
                </c:pt>
                <c:pt idx="2675">
                  <c:v>285</c:v>
                </c:pt>
                <c:pt idx="2676">
                  <c:v>285</c:v>
                </c:pt>
                <c:pt idx="2677">
                  <c:v>285</c:v>
                </c:pt>
                <c:pt idx="2678">
                  <c:v>284</c:v>
                </c:pt>
                <c:pt idx="2679">
                  <c:v>284</c:v>
                </c:pt>
                <c:pt idx="2680">
                  <c:v>284</c:v>
                </c:pt>
                <c:pt idx="2681">
                  <c:v>284</c:v>
                </c:pt>
                <c:pt idx="2682">
                  <c:v>283</c:v>
                </c:pt>
                <c:pt idx="2683">
                  <c:v>283</c:v>
                </c:pt>
                <c:pt idx="2684">
                  <c:v>283</c:v>
                </c:pt>
                <c:pt idx="2685">
                  <c:v>283</c:v>
                </c:pt>
                <c:pt idx="2686">
                  <c:v>282</c:v>
                </c:pt>
                <c:pt idx="2687">
                  <c:v>282</c:v>
                </c:pt>
                <c:pt idx="2688">
                  <c:v>282</c:v>
                </c:pt>
                <c:pt idx="2689">
                  <c:v>282</c:v>
                </c:pt>
                <c:pt idx="2690">
                  <c:v>281</c:v>
                </c:pt>
                <c:pt idx="2691">
                  <c:v>281</c:v>
                </c:pt>
                <c:pt idx="2692">
                  <c:v>281</c:v>
                </c:pt>
                <c:pt idx="2693">
                  <c:v>281</c:v>
                </c:pt>
                <c:pt idx="2694">
                  <c:v>280</c:v>
                </c:pt>
                <c:pt idx="2695">
                  <c:v>280</c:v>
                </c:pt>
                <c:pt idx="2696">
                  <c:v>280</c:v>
                </c:pt>
                <c:pt idx="2697">
                  <c:v>280</c:v>
                </c:pt>
                <c:pt idx="2698">
                  <c:v>280</c:v>
                </c:pt>
                <c:pt idx="2699">
                  <c:v>280</c:v>
                </c:pt>
                <c:pt idx="2700">
                  <c:v>279</c:v>
                </c:pt>
                <c:pt idx="2701">
                  <c:v>279</c:v>
                </c:pt>
                <c:pt idx="2702">
                  <c:v>279</c:v>
                </c:pt>
                <c:pt idx="2703">
                  <c:v>279</c:v>
                </c:pt>
                <c:pt idx="2704">
                  <c:v>278</c:v>
                </c:pt>
                <c:pt idx="2705">
                  <c:v>278</c:v>
                </c:pt>
                <c:pt idx="2706">
                  <c:v>278</c:v>
                </c:pt>
                <c:pt idx="2707">
                  <c:v>278</c:v>
                </c:pt>
                <c:pt idx="2708">
                  <c:v>278</c:v>
                </c:pt>
                <c:pt idx="2709">
                  <c:v>277</c:v>
                </c:pt>
                <c:pt idx="2710">
                  <c:v>277</c:v>
                </c:pt>
                <c:pt idx="2711">
                  <c:v>277</c:v>
                </c:pt>
                <c:pt idx="2712">
                  <c:v>277</c:v>
                </c:pt>
                <c:pt idx="2713">
                  <c:v>276</c:v>
                </c:pt>
                <c:pt idx="2714">
                  <c:v>276</c:v>
                </c:pt>
                <c:pt idx="2715">
                  <c:v>276</c:v>
                </c:pt>
                <c:pt idx="2716">
                  <c:v>276</c:v>
                </c:pt>
                <c:pt idx="2717">
                  <c:v>275</c:v>
                </c:pt>
                <c:pt idx="2718">
                  <c:v>275</c:v>
                </c:pt>
                <c:pt idx="2719">
                  <c:v>275</c:v>
                </c:pt>
                <c:pt idx="2720">
                  <c:v>274</c:v>
                </c:pt>
                <c:pt idx="2721">
                  <c:v>274</c:v>
                </c:pt>
                <c:pt idx="2722">
                  <c:v>274</c:v>
                </c:pt>
                <c:pt idx="2723">
                  <c:v>274</c:v>
                </c:pt>
                <c:pt idx="2724">
                  <c:v>273</c:v>
                </c:pt>
                <c:pt idx="2725">
                  <c:v>273</c:v>
                </c:pt>
                <c:pt idx="2726">
                  <c:v>273</c:v>
                </c:pt>
                <c:pt idx="2727">
                  <c:v>273</c:v>
                </c:pt>
                <c:pt idx="2728">
                  <c:v>272</c:v>
                </c:pt>
                <c:pt idx="2729">
                  <c:v>272</c:v>
                </c:pt>
                <c:pt idx="2730">
                  <c:v>272</c:v>
                </c:pt>
                <c:pt idx="2731">
                  <c:v>272</c:v>
                </c:pt>
                <c:pt idx="2732">
                  <c:v>271</c:v>
                </c:pt>
                <c:pt idx="2733">
                  <c:v>271</c:v>
                </c:pt>
                <c:pt idx="2734">
                  <c:v>271</c:v>
                </c:pt>
                <c:pt idx="2735">
                  <c:v>270</c:v>
                </c:pt>
                <c:pt idx="2736">
                  <c:v>270</c:v>
                </c:pt>
                <c:pt idx="2737">
                  <c:v>270</c:v>
                </c:pt>
                <c:pt idx="2738">
                  <c:v>269</c:v>
                </c:pt>
                <c:pt idx="2739">
                  <c:v>269</c:v>
                </c:pt>
                <c:pt idx="2740">
                  <c:v>269</c:v>
                </c:pt>
                <c:pt idx="2741">
                  <c:v>269</c:v>
                </c:pt>
                <c:pt idx="2742">
                  <c:v>268</c:v>
                </c:pt>
                <c:pt idx="2743">
                  <c:v>268</c:v>
                </c:pt>
                <c:pt idx="2744">
                  <c:v>268</c:v>
                </c:pt>
                <c:pt idx="2745">
                  <c:v>267</c:v>
                </c:pt>
                <c:pt idx="2746">
                  <c:v>267</c:v>
                </c:pt>
                <c:pt idx="2747">
                  <c:v>266</c:v>
                </c:pt>
                <c:pt idx="2748">
                  <c:v>266</c:v>
                </c:pt>
                <c:pt idx="2749">
                  <c:v>266</c:v>
                </c:pt>
                <c:pt idx="2750">
                  <c:v>265</c:v>
                </c:pt>
                <c:pt idx="2751">
                  <c:v>265</c:v>
                </c:pt>
                <c:pt idx="2752">
                  <c:v>265</c:v>
                </c:pt>
                <c:pt idx="2753">
                  <c:v>264</c:v>
                </c:pt>
                <c:pt idx="2754">
                  <c:v>264</c:v>
                </c:pt>
                <c:pt idx="2755">
                  <c:v>264</c:v>
                </c:pt>
                <c:pt idx="2756">
                  <c:v>263</c:v>
                </c:pt>
                <c:pt idx="2757">
                  <c:v>263</c:v>
                </c:pt>
                <c:pt idx="2758">
                  <c:v>263</c:v>
                </c:pt>
                <c:pt idx="2759">
                  <c:v>263</c:v>
                </c:pt>
                <c:pt idx="2760">
                  <c:v>262</c:v>
                </c:pt>
                <c:pt idx="2761">
                  <c:v>262</c:v>
                </c:pt>
                <c:pt idx="2762">
                  <c:v>262</c:v>
                </c:pt>
                <c:pt idx="2763">
                  <c:v>261</c:v>
                </c:pt>
                <c:pt idx="2764">
                  <c:v>261</c:v>
                </c:pt>
                <c:pt idx="2765">
                  <c:v>261</c:v>
                </c:pt>
                <c:pt idx="2766">
                  <c:v>260</c:v>
                </c:pt>
                <c:pt idx="2767">
                  <c:v>260</c:v>
                </c:pt>
                <c:pt idx="2768">
                  <c:v>260</c:v>
                </c:pt>
                <c:pt idx="2769">
                  <c:v>260</c:v>
                </c:pt>
                <c:pt idx="2770">
                  <c:v>259</c:v>
                </c:pt>
                <c:pt idx="2771">
                  <c:v>259</c:v>
                </c:pt>
                <c:pt idx="2772">
                  <c:v>259</c:v>
                </c:pt>
                <c:pt idx="2773">
                  <c:v>258</c:v>
                </c:pt>
                <c:pt idx="2774">
                  <c:v>258</c:v>
                </c:pt>
                <c:pt idx="2775">
                  <c:v>258</c:v>
                </c:pt>
                <c:pt idx="2776">
                  <c:v>258</c:v>
                </c:pt>
                <c:pt idx="2777">
                  <c:v>257</c:v>
                </c:pt>
                <c:pt idx="2778">
                  <c:v>257</c:v>
                </c:pt>
                <c:pt idx="2779">
                  <c:v>257</c:v>
                </c:pt>
                <c:pt idx="2780">
                  <c:v>256</c:v>
                </c:pt>
                <c:pt idx="2781">
                  <c:v>256</c:v>
                </c:pt>
                <c:pt idx="2782">
                  <c:v>256</c:v>
                </c:pt>
                <c:pt idx="2783">
                  <c:v>256</c:v>
                </c:pt>
                <c:pt idx="2784">
                  <c:v>255</c:v>
                </c:pt>
                <c:pt idx="2785">
                  <c:v>255</c:v>
                </c:pt>
                <c:pt idx="2786">
                  <c:v>255</c:v>
                </c:pt>
                <c:pt idx="2787">
                  <c:v>254</c:v>
                </c:pt>
                <c:pt idx="2788">
                  <c:v>254</c:v>
                </c:pt>
                <c:pt idx="2789">
                  <c:v>254</c:v>
                </c:pt>
                <c:pt idx="2790">
                  <c:v>253</c:v>
                </c:pt>
                <c:pt idx="2791">
                  <c:v>253</c:v>
                </c:pt>
                <c:pt idx="2792">
                  <c:v>253</c:v>
                </c:pt>
                <c:pt idx="2793">
                  <c:v>253</c:v>
                </c:pt>
                <c:pt idx="2794">
                  <c:v>252</c:v>
                </c:pt>
                <c:pt idx="2795">
                  <c:v>252</c:v>
                </c:pt>
                <c:pt idx="2796">
                  <c:v>252</c:v>
                </c:pt>
                <c:pt idx="2797">
                  <c:v>252</c:v>
                </c:pt>
                <c:pt idx="2798">
                  <c:v>251</c:v>
                </c:pt>
                <c:pt idx="2799">
                  <c:v>251</c:v>
                </c:pt>
                <c:pt idx="2800">
                  <c:v>251</c:v>
                </c:pt>
                <c:pt idx="2801">
                  <c:v>250</c:v>
                </c:pt>
                <c:pt idx="2802">
                  <c:v>250</c:v>
                </c:pt>
                <c:pt idx="2803">
                  <c:v>250</c:v>
                </c:pt>
                <c:pt idx="2804">
                  <c:v>250</c:v>
                </c:pt>
                <c:pt idx="2805">
                  <c:v>249</c:v>
                </c:pt>
                <c:pt idx="2806">
                  <c:v>249</c:v>
                </c:pt>
                <c:pt idx="2807">
                  <c:v>249</c:v>
                </c:pt>
                <c:pt idx="2808">
                  <c:v>248</c:v>
                </c:pt>
                <c:pt idx="2809">
                  <c:v>248</c:v>
                </c:pt>
                <c:pt idx="2810">
                  <c:v>248</c:v>
                </c:pt>
                <c:pt idx="2811">
                  <c:v>247</c:v>
                </c:pt>
                <c:pt idx="2812">
                  <c:v>247</c:v>
                </c:pt>
                <c:pt idx="2813">
                  <c:v>247</c:v>
                </c:pt>
                <c:pt idx="2814">
                  <c:v>246</c:v>
                </c:pt>
                <c:pt idx="2815">
                  <c:v>246</c:v>
                </c:pt>
                <c:pt idx="2816">
                  <c:v>246</c:v>
                </c:pt>
                <c:pt idx="2817">
                  <c:v>245</c:v>
                </c:pt>
                <c:pt idx="2818">
                  <c:v>245</c:v>
                </c:pt>
                <c:pt idx="2819">
                  <c:v>244</c:v>
                </c:pt>
                <c:pt idx="2820">
                  <c:v>244</c:v>
                </c:pt>
                <c:pt idx="2821">
                  <c:v>244</c:v>
                </c:pt>
                <c:pt idx="2822">
                  <c:v>243</c:v>
                </c:pt>
                <c:pt idx="2823">
                  <c:v>243</c:v>
                </c:pt>
                <c:pt idx="2824">
                  <c:v>243</c:v>
                </c:pt>
                <c:pt idx="2825">
                  <c:v>242</c:v>
                </c:pt>
                <c:pt idx="2826">
                  <c:v>242</c:v>
                </c:pt>
                <c:pt idx="2827">
                  <c:v>242</c:v>
                </c:pt>
                <c:pt idx="2828">
                  <c:v>241</c:v>
                </c:pt>
                <c:pt idx="2829">
                  <c:v>241</c:v>
                </c:pt>
                <c:pt idx="2830">
                  <c:v>241</c:v>
                </c:pt>
                <c:pt idx="2831">
                  <c:v>240</c:v>
                </c:pt>
                <c:pt idx="2832">
                  <c:v>240</c:v>
                </c:pt>
                <c:pt idx="2833">
                  <c:v>240</c:v>
                </c:pt>
                <c:pt idx="2834">
                  <c:v>239</c:v>
                </c:pt>
                <c:pt idx="2835">
                  <c:v>239</c:v>
                </c:pt>
                <c:pt idx="2836">
                  <c:v>239</c:v>
                </c:pt>
                <c:pt idx="2837">
                  <c:v>238</c:v>
                </c:pt>
                <c:pt idx="2838">
                  <c:v>238</c:v>
                </c:pt>
                <c:pt idx="2839">
                  <c:v>238</c:v>
                </c:pt>
                <c:pt idx="2840">
                  <c:v>237</c:v>
                </c:pt>
                <c:pt idx="2841">
                  <c:v>237</c:v>
                </c:pt>
                <c:pt idx="2842">
                  <c:v>237</c:v>
                </c:pt>
                <c:pt idx="2843">
                  <c:v>236</c:v>
                </c:pt>
                <c:pt idx="2844">
                  <c:v>236</c:v>
                </c:pt>
                <c:pt idx="2845">
                  <c:v>236</c:v>
                </c:pt>
                <c:pt idx="2846">
                  <c:v>235</c:v>
                </c:pt>
                <c:pt idx="2847">
                  <c:v>235</c:v>
                </c:pt>
                <c:pt idx="2848">
                  <c:v>235</c:v>
                </c:pt>
                <c:pt idx="2849">
                  <c:v>235</c:v>
                </c:pt>
                <c:pt idx="2850">
                  <c:v>234</c:v>
                </c:pt>
                <c:pt idx="2851">
                  <c:v>234</c:v>
                </c:pt>
                <c:pt idx="2852">
                  <c:v>234</c:v>
                </c:pt>
                <c:pt idx="2853">
                  <c:v>233</c:v>
                </c:pt>
                <c:pt idx="2854">
                  <c:v>233</c:v>
                </c:pt>
                <c:pt idx="2855">
                  <c:v>233</c:v>
                </c:pt>
                <c:pt idx="2856">
                  <c:v>233</c:v>
                </c:pt>
                <c:pt idx="2857">
                  <c:v>232</c:v>
                </c:pt>
                <c:pt idx="2858">
                  <c:v>232</c:v>
                </c:pt>
                <c:pt idx="2859">
                  <c:v>232</c:v>
                </c:pt>
                <c:pt idx="2860">
                  <c:v>231</c:v>
                </c:pt>
                <c:pt idx="2861">
                  <c:v>231</c:v>
                </c:pt>
                <c:pt idx="2862">
                  <c:v>231</c:v>
                </c:pt>
                <c:pt idx="2863">
                  <c:v>230</c:v>
                </c:pt>
                <c:pt idx="2864">
                  <c:v>230</c:v>
                </c:pt>
                <c:pt idx="2865">
                  <c:v>230</c:v>
                </c:pt>
                <c:pt idx="2866">
                  <c:v>229</c:v>
                </c:pt>
                <c:pt idx="2867">
                  <c:v>229</c:v>
                </c:pt>
                <c:pt idx="2868">
                  <c:v>229</c:v>
                </c:pt>
                <c:pt idx="2869">
                  <c:v>228</c:v>
                </c:pt>
                <c:pt idx="2870">
                  <c:v>228</c:v>
                </c:pt>
                <c:pt idx="2871">
                  <c:v>228</c:v>
                </c:pt>
                <c:pt idx="2872">
                  <c:v>227</c:v>
                </c:pt>
                <c:pt idx="2873">
                  <c:v>227</c:v>
                </c:pt>
                <c:pt idx="2874">
                  <c:v>227</c:v>
                </c:pt>
                <c:pt idx="2875">
                  <c:v>227</c:v>
                </c:pt>
                <c:pt idx="2876">
                  <c:v>226</c:v>
                </c:pt>
                <c:pt idx="2877">
                  <c:v>226</c:v>
                </c:pt>
                <c:pt idx="2878">
                  <c:v>226</c:v>
                </c:pt>
                <c:pt idx="2879">
                  <c:v>225</c:v>
                </c:pt>
                <c:pt idx="2880">
                  <c:v>225</c:v>
                </c:pt>
                <c:pt idx="2881">
                  <c:v>225</c:v>
                </c:pt>
                <c:pt idx="2882">
                  <c:v>224</c:v>
                </c:pt>
                <c:pt idx="2883">
                  <c:v>224</c:v>
                </c:pt>
                <c:pt idx="2884">
                  <c:v>224</c:v>
                </c:pt>
                <c:pt idx="2885">
                  <c:v>224</c:v>
                </c:pt>
                <c:pt idx="2886">
                  <c:v>223</c:v>
                </c:pt>
                <c:pt idx="2887">
                  <c:v>223</c:v>
                </c:pt>
                <c:pt idx="2888">
                  <c:v>223</c:v>
                </c:pt>
                <c:pt idx="2889">
                  <c:v>222</c:v>
                </c:pt>
                <c:pt idx="2890">
                  <c:v>222</c:v>
                </c:pt>
                <c:pt idx="2891">
                  <c:v>222</c:v>
                </c:pt>
                <c:pt idx="2892">
                  <c:v>222</c:v>
                </c:pt>
                <c:pt idx="2893">
                  <c:v>221</c:v>
                </c:pt>
                <c:pt idx="2894">
                  <c:v>221</c:v>
                </c:pt>
                <c:pt idx="2895">
                  <c:v>221</c:v>
                </c:pt>
                <c:pt idx="2896">
                  <c:v>220</c:v>
                </c:pt>
                <c:pt idx="2897">
                  <c:v>220</c:v>
                </c:pt>
                <c:pt idx="2898">
                  <c:v>220</c:v>
                </c:pt>
                <c:pt idx="2899">
                  <c:v>220</c:v>
                </c:pt>
                <c:pt idx="2900">
                  <c:v>219</c:v>
                </c:pt>
                <c:pt idx="2901">
                  <c:v>219</c:v>
                </c:pt>
                <c:pt idx="2902">
                  <c:v>219</c:v>
                </c:pt>
                <c:pt idx="2903">
                  <c:v>219</c:v>
                </c:pt>
                <c:pt idx="2904">
                  <c:v>218</c:v>
                </c:pt>
                <c:pt idx="2905">
                  <c:v>218</c:v>
                </c:pt>
                <c:pt idx="2906">
                  <c:v>218</c:v>
                </c:pt>
                <c:pt idx="2907">
                  <c:v>218</c:v>
                </c:pt>
                <c:pt idx="2908">
                  <c:v>217</c:v>
                </c:pt>
                <c:pt idx="2909">
                  <c:v>217</c:v>
                </c:pt>
                <c:pt idx="2910">
                  <c:v>217</c:v>
                </c:pt>
                <c:pt idx="2911">
                  <c:v>217</c:v>
                </c:pt>
                <c:pt idx="2912">
                  <c:v>216</c:v>
                </c:pt>
                <c:pt idx="2913">
                  <c:v>216</c:v>
                </c:pt>
                <c:pt idx="2914">
                  <c:v>216</c:v>
                </c:pt>
                <c:pt idx="2915">
                  <c:v>216</c:v>
                </c:pt>
                <c:pt idx="2916">
                  <c:v>215</c:v>
                </c:pt>
                <c:pt idx="2917">
                  <c:v>215</c:v>
                </c:pt>
                <c:pt idx="2918">
                  <c:v>215</c:v>
                </c:pt>
                <c:pt idx="2919">
                  <c:v>215</c:v>
                </c:pt>
                <c:pt idx="2920">
                  <c:v>214</c:v>
                </c:pt>
                <c:pt idx="2921">
                  <c:v>214</c:v>
                </c:pt>
                <c:pt idx="2922">
                  <c:v>214</c:v>
                </c:pt>
                <c:pt idx="2923">
                  <c:v>214</c:v>
                </c:pt>
                <c:pt idx="2924">
                  <c:v>214</c:v>
                </c:pt>
                <c:pt idx="2925">
                  <c:v>213</c:v>
                </c:pt>
                <c:pt idx="2926">
                  <c:v>213</c:v>
                </c:pt>
                <c:pt idx="2927">
                  <c:v>213</c:v>
                </c:pt>
                <c:pt idx="2928">
                  <c:v>213</c:v>
                </c:pt>
                <c:pt idx="2929">
                  <c:v>212</c:v>
                </c:pt>
                <c:pt idx="2930">
                  <c:v>212</c:v>
                </c:pt>
                <c:pt idx="2931">
                  <c:v>212</c:v>
                </c:pt>
                <c:pt idx="2932">
                  <c:v>212</c:v>
                </c:pt>
                <c:pt idx="2933">
                  <c:v>211</c:v>
                </c:pt>
                <c:pt idx="2934">
                  <c:v>211</c:v>
                </c:pt>
                <c:pt idx="2935">
                  <c:v>211</c:v>
                </c:pt>
                <c:pt idx="2936">
                  <c:v>210</c:v>
                </c:pt>
                <c:pt idx="2937">
                  <c:v>210</c:v>
                </c:pt>
                <c:pt idx="2938">
                  <c:v>210</c:v>
                </c:pt>
                <c:pt idx="2939">
                  <c:v>209</c:v>
                </c:pt>
                <c:pt idx="2940">
                  <c:v>209</c:v>
                </c:pt>
                <c:pt idx="2941">
                  <c:v>209</c:v>
                </c:pt>
                <c:pt idx="2942">
                  <c:v>209</c:v>
                </c:pt>
                <c:pt idx="2943">
                  <c:v>208</c:v>
                </c:pt>
                <c:pt idx="2944">
                  <c:v>208</c:v>
                </c:pt>
                <c:pt idx="2945">
                  <c:v>208</c:v>
                </c:pt>
                <c:pt idx="2946">
                  <c:v>208</c:v>
                </c:pt>
                <c:pt idx="2947">
                  <c:v>207</c:v>
                </c:pt>
                <c:pt idx="2948">
                  <c:v>207</c:v>
                </c:pt>
                <c:pt idx="2949">
                  <c:v>207</c:v>
                </c:pt>
                <c:pt idx="2950">
                  <c:v>207</c:v>
                </c:pt>
                <c:pt idx="2951">
                  <c:v>206</c:v>
                </c:pt>
                <c:pt idx="2952">
                  <c:v>206</c:v>
                </c:pt>
                <c:pt idx="2953">
                  <c:v>206</c:v>
                </c:pt>
                <c:pt idx="2954">
                  <c:v>205</c:v>
                </c:pt>
                <c:pt idx="2955">
                  <c:v>205</c:v>
                </c:pt>
                <c:pt idx="2956">
                  <c:v>205</c:v>
                </c:pt>
                <c:pt idx="2957">
                  <c:v>205</c:v>
                </c:pt>
                <c:pt idx="2958">
                  <c:v>205</c:v>
                </c:pt>
                <c:pt idx="2959">
                  <c:v>204</c:v>
                </c:pt>
                <c:pt idx="2960">
                  <c:v>204</c:v>
                </c:pt>
                <c:pt idx="2961">
                  <c:v>204</c:v>
                </c:pt>
                <c:pt idx="2962">
                  <c:v>204</c:v>
                </c:pt>
                <c:pt idx="2963">
                  <c:v>203</c:v>
                </c:pt>
                <c:pt idx="2964">
                  <c:v>203</c:v>
                </c:pt>
                <c:pt idx="2965">
                  <c:v>203</c:v>
                </c:pt>
                <c:pt idx="2966">
                  <c:v>202</c:v>
                </c:pt>
                <c:pt idx="2967">
                  <c:v>202</c:v>
                </c:pt>
                <c:pt idx="2968">
                  <c:v>202</c:v>
                </c:pt>
                <c:pt idx="2969">
                  <c:v>202</c:v>
                </c:pt>
                <c:pt idx="2970">
                  <c:v>202</c:v>
                </c:pt>
                <c:pt idx="2971">
                  <c:v>201</c:v>
                </c:pt>
                <c:pt idx="2972">
                  <c:v>201</c:v>
                </c:pt>
                <c:pt idx="2973">
                  <c:v>201</c:v>
                </c:pt>
                <c:pt idx="2974">
                  <c:v>201</c:v>
                </c:pt>
                <c:pt idx="2975">
                  <c:v>201</c:v>
                </c:pt>
                <c:pt idx="2976">
                  <c:v>200</c:v>
                </c:pt>
                <c:pt idx="2977">
                  <c:v>200</c:v>
                </c:pt>
                <c:pt idx="2978">
                  <c:v>200</c:v>
                </c:pt>
                <c:pt idx="2979">
                  <c:v>200</c:v>
                </c:pt>
                <c:pt idx="2980">
                  <c:v>199</c:v>
                </c:pt>
                <c:pt idx="2981">
                  <c:v>199</c:v>
                </c:pt>
                <c:pt idx="2982">
                  <c:v>199</c:v>
                </c:pt>
                <c:pt idx="2983">
                  <c:v>199</c:v>
                </c:pt>
                <c:pt idx="2984">
                  <c:v>199</c:v>
                </c:pt>
                <c:pt idx="2985">
                  <c:v>198</c:v>
                </c:pt>
                <c:pt idx="2986">
                  <c:v>198</c:v>
                </c:pt>
                <c:pt idx="2987">
                  <c:v>198</c:v>
                </c:pt>
                <c:pt idx="2988">
                  <c:v>198</c:v>
                </c:pt>
                <c:pt idx="2989">
                  <c:v>198</c:v>
                </c:pt>
                <c:pt idx="2990">
                  <c:v>198</c:v>
                </c:pt>
                <c:pt idx="2991">
                  <c:v>197</c:v>
                </c:pt>
                <c:pt idx="2992">
                  <c:v>197</c:v>
                </c:pt>
                <c:pt idx="2993">
                  <c:v>197</c:v>
                </c:pt>
                <c:pt idx="2994">
                  <c:v>197</c:v>
                </c:pt>
                <c:pt idx="2995">
                  <c:v>197</c:v>
                </c:pt>
                <c:pt idx="2996">
                  <c:v>197</c:v>
                </c:pt>
                <c:pt idx="2997">
                  <c:v>196</c:v>
                </c:pt>
                <c:pt idx="2998">
                  <c:v>196</c:v>
                </c:pt>
                <c:pt idx="2999">
                  <c:v>196</c:v>
                </c:pt>
                <c:pt idx="3000">
                  <c:v>196</c:v>
                </c:pt>
                <c:pt idx="3001">
                  <c:v>196</c:v>
                </c:pt>
                <c:pt idx="3002">
                  <c:v>195</c:v>
                </c:pt>
                <c:pt idx="3003">
                  <c:v>195</c:v>
                </c:pt>
                <c:pt idx="3004">
                  <c:v>195</c:v>
                </c:pt>
                <c:pt idx="3005">
                  <c:v>195</c:v>
                </c:pt>
                <c:pt idx="3006">
                  <c:v>195</c:v>
                </c:pt>
                <c:pt idx="3007">
                  <c:v>195</c:v>
                </c:pt>
                <c:pt idx="3008">
                  <c:v>194</c:v>
                </c:pt>
                <c:pt idx="3009">
                  <c:v>194</c:v>
                </c:pt>
                <c:pt idx="3010">
                  <c:v>194</c:v>
                </c:pt>
                <c:pt idx="3011">
                  <c:v>194</c:v>
                </c:pt>
                <c:pt idx="3012">
                  <c:v>194</c:v>
                </c:pt>
                <c:pt idx="3013">
                  <c:v>193</c:v>
                </c:pt>
                <c:pt idx="3014">
                  <c:v>193</c:v>
                </c:pt>
                <c:pt idx="3015">
                  <c:v>193</c:v>
                </c:pt>
                <c:pt idx="3016">
                  <c:v>193</c:v>
                </c:pt>
                <c:pt idx="3017">
                  <c:v>192</c:v>
                </c:pt>
                <c:pt idx="3018">
                  <c:v>192</c:v>
                </c:pt>
                <c:pt idx="3019">
                  <c:v>192</c:v>
                </c:pt>
                <c:pt idx="3020">
                  <c:v>192</c:v>
                </c:pt>
                <c:pt idx="3021">
                  <c:v>192</c:v>
                </c:pt>
                <c:pt idx="3022">
                  <c:v>192</c:v>
                </c:pt>
                <c:pt idx="3023">
                  <c:v>191</c:v>
                </c:pt>
                <c:pt idx="3024">
                  <c:v>191</c:v>
                </c:pt>
                <c:pt idx="3025">
                  <c:v>191</c:v>
                </c:pt>
                <c:pt idx="3026">
                  <c:v>191</c:v>
                </c:pt>
                <c:pt idx="3027">
                  <c:v>191</c:v>
                </c:pt>
                <c:pt idx="3028">
                  <c:v>191</c:v>
                </c:pt>
                <c:pt idx="3029">
                  <c:v>190</c:v>
                </c:pt>
                <c:pt idx="3030">
                  <c:v>190</c:v>
                </c:pt>
                <c:pt idx="3031">
                  <c:v>190</c:v>
                </c:pt>
                <c:pt idx="3032">
                  <c:v>190</c:v>
                </c:pt>
                <c:pt idx="3033">
                  <c:v>190</c:v>
                </c:pt>
                <c:pt idx="3034">
                  <c:v>190</c:v>
                </c:pt>
                <c:pt idx="3035">
                  <c:v>189</c:v>
                </c:pt>
                <c:pt idx="3036">
                  <c:v>189</c:v>
                </c:pt>
                <c:pt idx="3037">
                  <c:v>189</c:v>
                </c:pt>
                <c:pt idx="3038">
                  <c:v>189</c:v>
                </c:pt>
                <c:pt idx="3039">
                  <c:v>189</c:v>
                </c:pt>
                <c:pt idx="3040">
                  <c:v>188</c:v>
                </c:pt>
                <c:pt idx="3041">
                  <c:v>188</c:v>
                </c:pt>
                <c:pt idx="3042">
                  <c:v>188</c:v>
                </c:pt>
                <c:pt idx="3043">
                  <c:v>188</c:v>
                </c:pt>
                <c:pt idx="3044">
                  <c:v>188</c:v>
                </c:pt>
                <c:pt idx="3045">
                  <c:v>188</c:v>
                </c:pt>
                <c:pt idx="3046">
                  <c:v>188</c:v>
                </c:pt>
                <c:pt idx="3047">
                  <c:v>187</c:v>
                </c:pt>
                <c:pt idx="3048">
                  <c:v>187</c:v>
                </c:pt>
                <c:pt idx="3049">
                  <c:v>187</c:v>
                </c:pt>
                <c:pt idx="3050">
                  <c:v>187</c:v>
                </c:pt>
                <c:pt idx="3051">
                  <c:v>187</c:v>
                </c:pt>
                <c:pt idx="3052">
                  <c:v>187</c:v>
                </c:pt>
                <c:pt idx="3053">
                  <c:v>186</c:v>
                </c:pt>
                <c:pt idx="3054">
                  <c:v>186</c:v>
                </c:pt>
                <c:pt idx="3055">
                  <c:v>186</c:v>
                </c:pt>
                <c:pt idx="3056">
                  <c:v>186</c:v>
                </c:pt>
                <c:pt idx="3057">
                  <c:v>186</c:v>
                </c:pt>
                <c:pt idx="3058">
                  <c:v>186</c:v>
                </c:pt>
                <c:pt idx="3059">
                  <c:v>186</c:v>
                </c:pt>
                <c:pt idx="3060">
                  <c:v>185</c:v>
                </c:pt>
                <c:pt idx="3061">
                  <c:v>185</c:v>
                </c:pt>
                <c:pt idx="3062">
                  <c:v>185</c:v>
                </c:pt>
                <c:pt idx="3063">
                  <c:v>185</c:v>
                </c:pt>
                <c:pt idx="3064">
                  <c:v>185</c:v>
                </c:pt>
                <c:pt idx="3065">
                  <c:v>185</c:v>
                </c:pt>
                <c:pt idx="3066">
                  <c:v>185</c:v>
                </c:pt>
                <c:pt idx="3067">
                  <c:v>185</c:v>
                </c:pt>
                <c:pt idx="3068">
                  <c:v>184</c:v>
                </c:pt>
                <c:pt idx="3069">
                  <c:v>184</c:v>
                </c:pt>
                <c:pt idx="3070">
                  <c:v>184</c:v>
                </c:pt>
                <c:pt idx="3071">
                  <c:v>184</c:v>
                </c:pt>
                <c:pt idx="3072">
                  <c:v>184</c:v>
                </c:pt>
                <c:pt idx="3073">
                  <c:v>184</c:v>
                </c:pt>
                <c:pt idx="3074">
                  <c:v>184</c:v>
                </c:pt>
                <c:pt idx="3075">
                  <c:v>184</c:v>
                </c:pt>
                <c:pt idx="3076">
                  <c:v>184</c:v>
                </c:pt>
                <c:pt idx="3077">
                  <c:v>183</c:v>
                </c:pt>
                <c:pt idx="3078">
                  <c:v>183</c:v>
                </c:pt>
                <c:pt idx="3079">
                  <c:v>183</c:v>
                </c:pt>
                <c:pt idx="3080">
                  <c:v>183</c:v>
                </c:pt>
                <c:pt idx="3081">
                  <c:v>183</c:v>
                </c:pt>
                <c:pt idx="3082">
                  <c:v>183</c:v>
                </c:pt>
                <c:pt idx="3083">
                  <c:v>183</c:v>
                </c:pt>
                <c:pt idx="3084">
                  <c:v>183</c:v>
                </c:pt>
                <c:pt idx="3085">
                  <c:v>182</c:v>
                </c:pt>
                <c:pt idx="3086">
                  <c:v>182</c:v>
                </c:pt>
                <c:pt idx="3087">
                  <c:v>182</c:v>
                </c:pt>
                <c:pt idx="3088">
                  <c:v>182</c:v>
                </c:pt>
                <c:pt idx="3089">
                  <c:v>182</c:v>
                </c:pt>
                <c:pt idx="3090">
                  <c:v>182</c:v>
                </c:pt>
                <c:pt idx="3091">
                  <c:v>182</c:v>
                </c:pt>
                <c:pt idx="3092">
                  <c:v>182</c:v>
                </c:pt>
                <c:pt idx="3093">
                  <c:v>181</c:v>
                </c:pt>
                <c:pt idx="3094">
                  <c:v>181</c:v>
                </c:pt>
                <c:pt idx="3095">
                  <c:v>181</c:v>
                </c:pt>
                <c:pt idx="3096">
                  <c:v>181</c:v>
                </c:pt>
                <c:pt idx="3097">
                  <c:v>181</c:v>
                </c:pt>
                <c:pt idx="3098">
                  <c:v>181</c:v>
                </c:pt>
                <c:pt idx="3099">
                  <c:v>181</c:v>
                </c:pt>
                <c:pt idx="3100">
                  <c:v>181</c:v>
                </c:pt>
                <c:pt idx="3101">
                  <c:v>180</c:v>
                </c:pt>
                <c:pt idx="3102">
                  <c:v>180</c:v>
                </c:pt>
                <c:pt idx="3103">
                  <c:v>180</c:v>
                </c:pt>
                <c:pt idx="3104">
                  <c:v>180</c:v>
                </c:pt>
                <c:pt idx="3105">
                  <c:v>180</c:v>
                </c:pt>
                <c:pt idx="3106">
                  <c:v>180</c:v>
                </c:pt>
                <c:pt idx="3107">
                  <c:v>180</c:v>
                </c:pt>
                <c:pt idx="3108">
                  <c:v>180</c:v>
                </c:pt>
                <c:pt idx="3109">
                  <c:v>179</c:v>
                </c:pt>
                <c:pt idx="3110">
                  <c:v>179</c:v>
                </c:pt>
                <c:pt idx="3111">
                  <c:v>179</c:v>
                </c:pt>
                <c:pt idx="3112">
                  <c:v>179</c:v>
                </c:pt>
                <c:pt idx="3113">
                  <c:v>179</c:v>
                </c:pt>
                <c:pt idx="3114">
                  <c:v>179</c:v>
                </c:pt>
                <c:pt idx="3115">
                  <c:v>179</c:v>
                </c:pt>
                <c:pt idx="3116">
                  <c:v>179</c:v>
                </c:pt>
                <c:pt idx="3117">
                  <c:v>178</c:v>
                </c:pt>
                <c:pt idx="3118">
                  <c:v>178</c:v>
                </c:pt>
                <c:pt idx="3119">
                  <c:v>178</c:v>
                </c:pt>
                <c:pt idx="3120">
                  <c:v>178</c:v>
                </c:pt>
                <c:pt idx="3121">
                  <c:v>178</c:v>
                </c:pt>
                <c:pt idx="3122">
                  <c:v>178</c:v>
                </c:pt>
                <c:pt idx="3123">
                  <c:v>178</c:v>
                </c:pt>
                <c:pt idx="3124">
                  <c:v>178</c:v>
                </c:pt>
                <c:pt idx="3125">
                  <c:v>178</c:v>
                </c:pt>
                <c:pt idx="3126">
                  <c:v>177</c:v>
                </c:pt>
                <c:pt idx="3127">
                  <c:v>177</c:v>
                </c:pt>
                <c:pt idx="3128">
                  <c:v>177</c:v>
                </c:pt>
                <c:pt idx="3129">
                  <c:v>177</c:v>
                </c:pt>
                <c:pt idx="3130">
                  <c:v>177</c:v>
                </c:pt>
                <c:pt idx="3131">
                  <c:v>177</c:v>
                </c:pt>
                <c:pt idx="3132">
                  <c:v>177</c:v>
                </c:pt>
                <c:pt idx="3133">
                  <c:v>177</c:v>
                </c:pt>
                <c:pt idx="3134">
                  <c:v>176</c:v>
                </c:pt>
                <c:pt idx="3135">
                  <c:v>176</c:v>
                </c:pt>
                <c:pt idx="3136">
                  <c:v>176</c:v>
                </c:pt>
                <c:pt idx="3137">
                  <c:v>176</c:v>
                </c:pt>
                <c:pt idx="3138">
                  <c:v>176</c:v>
                </c:pt>
                <c:pt idx="3139">
                  <c:v>176</c:v>
                </c:pt>
                <c:pt idx="3140">
                  <c:v>176</c:v>
                </c:pt>
                <c:pt idx="3141">
                  <c:v>175</c:v>
                </c:pt>
                <c:pt idx="3142">
                  <c:v>175</c:v>
                </c:pt>
                <c:pt idx="3143">
                  <c:v>175</c:v>
                </c:pt>
                <c:pt idx="3144">
                  <c:v>175</c:v>
                </c:pt>
                <c:pt idx="3145">
                  <c:v>175</c:v>
                </c:pt>
                <c:pt idx="3146">
                  <c:v>175</c:v>
                </c:pt>
                <c:pt idx="3147">
                  <c:v>175</c:v>
                </c:pt>
                <c:pt idx="3148">
                  <c:v>174</c:v>
                </c:pt>
                <c:pt idx="3149">
                  <c:v>174</c:v>
                </c:pt>
                <c:pt idx="3150">
                  <c:v>174</c:v>
                </c:pt>
                <c:pt idx="3151">
                  <c:v>174</c:v>
                </c:pt>
                <c:pt idx="3152">
                  <c:v>174</c:v>
                </c:pt>
                <c:pt idx="3153">
                  <c:v>174</c:v>
                </c:pt>
                <c:pt idx="3154">
                  <c:v>174</c:v>
                </c:pt>
                <c:pt idx="3155">
                  <c:v>174</c:v>
                </c:pt>
                <c:pt idx="3156">
                  <c:v>174</c:v>
                </c:pt>
                <c:pt idx="3157">
                  <c:v>173</c:v>
                </c:pt>
                <c:pt idx="3158">
                  <c:v>173</c:v>
                </c:pt>
                <c:pt idx="3159">
                  <c:v>173</c:v>
                </c:pt>
                <c:pt idx="3160">
                  <c:v>173</c:v>
                </c:pt>
                <c:pt idx="3161">
                  <c:v>173</c:v>
                </c:pt>
                <c:pt idx="3162">
                  <c:v>173</c:v>
                </c:pt>
                <c:pt idx="3163">
                  <c:v>173</c:v>
                </c:pt>
                <c:pt idx="3164">
                  <c:v>173</c:v>
                </c:pt>
                <c:pt idx="3165">
                  <c:v>173</c:v>
                </c:pt>
                <c:pt idx="3166">
                  <c:v>172</c:v>
                </c:pt>
                <c:pt idx="3167">
                  <c:v>172</c:v>
                </c:pt>
                <c:pt idx="3168">
                  <c:v>172</c:v>
                </c:pt>
                <c:pt idx="3169">
                  <c:v>172</c:v>
                </c:pt>
                <c:pt idx="3170">
                  <c:v>172</c:v>
                </c:pt>
                <c:pt idx="3171">
                  <c:v>172</c:v>
                </c:pt>
                <c:pt idx="3172">
                  <c:v>172</c:v>
                </c:pt>
                <c:pt idx="3173">
                  <c:v>172</c:v>
                </c:pt>
                <c:pt idx="3174">
                  <c:v>171</c:v>
                </c:pt>
                <c:pt idx="3175">
                  <c:v>171</c:v>
                </c:pt>
                <c:pt idx="3176">
                  <c:v>171</c:v>
                </c:pt>
                <c:pt idx="3177">
                  <c:v>171</c:v>
                </c:pt>
                <c:pt idx="3178">
                  <c:v>171</c:v>
                </c:pt>
                <c:pt idx="3179">
                  <c:v>171</c:v>
                </c:pt>
                <c:pt idx="3180">
                  <c:v>171</c:v>
                </c:pt>
                <c:pt idx="3181">
                  <c:v>171</c:v>
                </c:pt>
                <c:pt idx="3182">
                  <c:v>170</c:v>
                </c:pt>
                <c:pt idx="3183">
                  <c:v>170</c:v>
                </c:pt>
                <c:pt idx="3184">
                  <c:v>170</c:v>
                </c:pt>
                <c:pt idx="3185">
                  <c:v>170</c:v>
                </c:pt>
                <c:pt idx="3186">
                  <c:v>170</c:v>
                </c:pt>
                <c:pt idx="3187">
                  <c:v>170</c:v>
                </c:pt>
                <c:pt idx="3188">
                  <c:v>170</c:v>
                </c:pt>
                <c:pt idx="3189">
                  <c:v>169</c:v>
                </c:pt>
                <c:pt idx="3190">
                  <c:v>169</c:v>
                </c:pt>
                <c:pt idx="3191">
                  <c:v>169</c:v>
                </c:pt>
                <c:pt idx="3192">
                  <c:v>169</c:v>
                </c:pt>
                <c:pt idx="3193">
                  <c:v>169</c:v>
                </c:pt>
                <c:pt idx="3194">
                  <c:v>169</c:v>
                </c:pt>
                <c:pt idx="3195">
                  <c:v>169</c:v>
                </c:pt>
                <c:pt idx="3196">
                  <c:v>169</c:v>
                </c:pt>
                <c:pt idx="3197">
                  <c:v>168</c:v>
                </c:pt>
                <c:pt idx="3198">
                  <c:v>168</c:v>
                </c:pt>
                <c:pt idx="3199">
                  <c:v>168</c:v>
                </c:pt>
                <c:pt idx="3200">
                  <c:v>168</c:v>
                </c:pt>
                <c:pt idx="3201">
                  <c:v>168</c:v>
                </c:pt>
                <c:pt idx="3202">
                  <c:v>168</c:v>
                </c:pt>
                <c:pt idx="3203">
                  <c:v>168</c:v>
                </c:pt>
                <c:pt idx="3204">
                  <c:v>167</c:v>
                </c:pt>
                <c:pt idx="3205">
                  <c:v>167</c:v>
                </c:pt>
                <c:pt idx="3206">
                  <c:v>167</c:v>
                </c:pt>
                <c:pt idx="3207">
                  <c:v>167</c:v>
                </c:pt>
                <c:pt idx="3208">
                  <c:v>167</c:v>
                </c:pt>
                <c:pt idx="3209">
                  <c:v>167</c:v>
                </c:pt>
                <c:pt idx="3210">
                  <c:v>167</c:v>
                </c:pt>
                <c:pt idx="3211">
                  <c:v>166</c:v>
                </c:pt>
                <c:pt idx="3212">
                  <c:v>166</c:v>
                </c:pt>
                <c:pt idx="3213">
                  <c:v>166</c:v>
                </c:pt>
                <c:pt idx="3214">
                  <c:v>166</c:v>
                </c:pt>
                <c:pt idx="3215">
                  <c:v>166</c:v>
                </c:pt>
                <c:pt idx="3216">
                  <c:v>166</c:v>
                </c:pt>
                <c:pt idx="3217">
                  <c:v>166</c:v>
                </c:pt>
                <c:pt idx="3218">
                  <c:v>165</c:v>
                </c:pt>
                <c:pt idx="3219">
                  <c:v>165</c:v>
                </c:pt>
                <c:pt idx="3220">
                  <c:v>165</c:v>
                </c:pt>
                <c:pt idx="3221">
                  <c:v>165</c:v>
                </c:pt>
                <c:pt idx="3222">
                  <c:v>165</c:v>
                </c:pt>
                <c:pt idx="3223">
                  <c:v>165</c:v>
                </c:pt>
                <c:pt idx="3224">
                  <c:v>165</c:v>
                </c:pt>
                <c:pt idx="3225">
                  <c:v>164</c:v>
                </c:pt>
                <c:pt idx="3226">
                  <c:v>164</c:v>
                </c:pt>
                <c:pt idx="3227">
                  <c:v>164</c:v>
                </c:pt>
                <c:pt idx="3228">
                  <c:v>164</c:v>
                </c:pt>
                <c:pt idx="3229">
                  <c:v>164</c:v>
                </c:pt>
                <c:pt idx="3230">
                  <c:v>164</c:v>
                </c:pt>
                <c:pt idx="3231">
                  <c:v>163</c:v>
                </c:pt>
                <c:pt idx="3232">
                  <c:v>163</c:v>
                </c:pt>
                <c:pt idx="3233">
                  <c:v>163</c:v>
                </c:pt>
                <c:pt idx="3234">
                  <c:v>163</c:v>
                </c:pt>
                <c:pt idx="3235">
                  <c:v>163</c:v>
                </c:pt>
                <c:pt idx="3236">
                  <c:v>163</c:v>
                </c:pt>
                <c:pt idx="3237">
                  <c:v>163</c:v>
                </c:pt>
                <c:pt idx="3238">
                  <c:v>163</c:v>
                </c:pt>
                <c:pt idx="3239">
                  <c:v>162</c:v>
                </c:pt>
                <c:pt idx="3240">
                  <c:v>162</c:v>
                </c:pt>
                <c:pt idx="3241">
                  <c:v>162</c:v>
                </c:pt>
                <c:pt idx="3242">
                  <c:v>162</c:v>
                </c:pt>
                <c:pt idx="3243">
                  <c:v>162</c:v>
                </c:pt>
                <c:pt idx="3244">
                  <c:v>162</c:v>
                </c:pt>
                <c:pt idx="3245">
                  <c:v>162</c:v>
                </c:pt>
                <c:pt idx="3246">
                  <c:v>162</c:v>
                </c:pt>
                <c:pt idx="3247">
                  <c:v>161</c:v>
                </c:pt>
                <c:pt idx="3248">
                  <c:v>161</c:v>
                </c:pt>
                <c:pt idx="3249">
                  <c:v>161</c:v>
                </c:pt>
                <c:pt idx="3250">
                  <c:v>161</c:v>
                </c:pt>
                <c:pt idx="3251">
                  <c:v>161</c:v>
                </c:pt>
                <c:pt idx="3252">
                  <c:v>161</c:v>
                </c:pt>
                <c:pt idx="3253">
                  <c:v>160</c:v>
                </c:pt>
                <c:pt idx="3254">
                  <c:v>160</c:v>
                </c:pt>
                <c:pt idx="3255">
                  <c:v>160</c:v>
                </c:pt>
                <c:pt idx="3256">
                  <c:v>160</c:v>
                </c:pt>
                <c:pt idx="3257">
                  <c:v>160</c:v>
                </c:pt>
                <c:pt idx="3258">
                  <c:v>159</c:v>
                </c:pt>
                <c:pt idx="3259">
                  <c:v>159</c:v>
                </c:pt>
                <c:pt idx="3260">
                  <c:v>159</c:v>
                </c:pt>
                <c:pt idx="3261">
                  <c:v>159</c:v>
                </c:pt>
                <c:pt idx="3262">
                  <c:v>159</c:v>
                </c:pt>
                <c:pt idx="3263">
                  <c:v>158</c:v>
                </c:pt>
                <c:pt idx="3264">
                  <c:v>158</c:v>
                </c:pt>
                <c:pt idx="3265">
                  <c:v>158</c:v>
                </c:pt>
                <c:pt idx="3266">
                  <c:v>158</c:v>
                </c:pt>
                <c:pt idx="3267">
                  <c:v>158</c:v>
                </c:pt>
                <c:pt idx="3268">
                  <c:v>157</c:v>
                </c:pt>
                <c:pt idx="3269">
                  <c:v>157</c:v>
                </c:pt>
                <c:pt idx="3270">
                  <c:v>157</c:v>
                </c:pt>
                <c:pt idx="3271">
                  <c:v>156</c:v>
                </c:pt>
                <c:pt idx="3272">
                  <c:v>156</c:v>
                </c:pt>
                <c:pt idx="3273">
                  <c:v>156</c:v>
                </c:pt>
                <c:pt idx="3274">
                  <c:v>156</c:v>
                </c:pt>
                <c:pt idx="3275">
                  <c:v>155</c:v>
                </c:pt>
                <c:pt idx="3276">
                  <c:v>155</c:v>
                </c:pt>
                <c:pt idx="3277">
                  <c:v>155</c:v>
                </c:pt>
                <c:pt idx="3278">
                  <c:v>155</c:v>
                </c:pt>
                <c:pt idx="3279">
                  <c:v>155</c:v>
                </c:pt>
                <c:pt idx="3280">
                  <c:v>154</c:v>
                </c:pt>
                <c:pt idx="3281">
                  <c:v>154</c:v>
                </c:pt>
                <c:pt idx="3282">
                  <c:v>154</c:v>
                </c:pt>
                <c:pt idx="3283">
                  <c:v>154</c:v>
                </c:pt>
                <c:pt idx="3284">
                  <c:v>153</c:v>
                </c:pt>
                <c:pt idx="3285">
                  <c:v>153</c:v>
                </c:pt>
                <c:pt idx="3286">
                  <c:v>153</c:v>
                </c:pt>
                <c:pt idx="3287">
                  <c:v>153</c:v>
                </c:pt>
                <c:pt idx="3288">
                  <c:v>152</c:v>
                </c:pt>
                <c:pt idx="3289">
                  <c:v>152</c:v>
                </c:pt>
                <c:pt idx="3290">
                  <c:v>152</c:v>
                </c:pt>
                <c:pt idx="3291">
                  <c:v>151</c:v>
                </c:pt>
                <c:pt idx="3292">
                  <c:v>151</c:v>
                </c:pt>
                <c:pt idx="3293">
                  <c:v>151</c:v>
                </c:pt>
                <c:pt idx="3294">
                  <c:v>150</c:v>
                </c:pt>
                <c:pt idx="3295">
                  <c:v>150</c:v>
                </c:pt>
                <c:pt idx="3296">
                  <c:v>150</c:v>
                </c:pt>
                <c:pt idx="3297">
                  <c:v>149</c:v>
                </c:pt>
                <c:pt idx="3298">
                  <c:v>149</c:v>
                </c:pt>
                <c:pt idx="3299">
                  <c:v>149</c:v>
                </c:pt>
                <c:pt idx="3300">
                  <c:v>148</c:v>
                </c:pt>
                <c:pt idx="3301">
                  <c:v>148</c:v>
                </c:pt>
                <c:pt idx="3302">
                  <c:v>148</c:v>
                </c:pt>
                <c:pt idx="3303">
                  <c:v>147</c:v>
                </c:pt>
                <c:pt idx="3304">
                  <c:v>147</c:v>
                </c:pt>
                <c:pt idx="3305">
                  <c:v>147</c:v>
                </c:pt>
                <c:pt idx="3306">
                  <c:v>147</c:v>
                </c:pt>
                <c:pt idx="3307">
                  <c:v>146</c:v>
                </c:pt>
                <c:pt idx="3308">
                  <c:v>146</c:v>
                </c:pt>
                <c:pt idx="3309">
                  <c:v>146</c:v>
                </c:pt>
                <c:pt idx="3310">
                  <c:v>146</c:v>
                </c:pt>
                <c:pt idx="3311">
                  <c:v>145</c:v>
                </c:pt>
                <c:pt idx="3312">
                  <c:v>145</c:v>
                </c:pt>
                <c:pt idx="3313">
                  <c:v>145</c:v>
                </c:pt>
                <c:pt idx="3314">
                  <c:v>145</c:v>
                </c:pt>
                <c:pt idx="3315">
                  <c:v>144</c:v>
                </c:pt>
                <c:pt idx="3316">
                  <c:v>144</c:v>
                </c:pt>
                <c:pt idx="3317">
                  <c:v>144</c:v>
                </c:pt>
                <c:pt idx="3318">
                  <c:v>143</c:v>
                </c:pt>
                <c:pt idx="3319">
                  <c:v>143</c:v>
                </c:pt>
                <c:pt idx="3320">
                  <c:v>143</c:v>
                </c:pt>
                <c:pt idx="3321">
                  <c:v>143</c:v>
                </c:pt>
                <c:pt idx="3322">
                  <c:v>142</c:v>
                </c:pt>
                <c:pt idx="3323">
                  <c:v>142</c:v>
                </c:pt>
                <c:pt idx="3324">
                  <c:v>142</c:v>
                </c:pt>
                <c:pt idx="3325">
                  <c:v>142</c:v>
                </c:pt>
                <c:pt idx="3326">
                  <c:v>141</c:v>
                </c:pt>
                <c:pt idx="3327">
                  <c:v>141</c:v>
                </c:pt>
                <c:pt idx="3328">
                  <c:v>141</c:v>
                </c:pt>
                <c:pt idx="3329">
                  <c:v>140</c:v>
                </c:pt>
                <c:pt idx="3330">
                  <c:v>140</c:v>
                </c:pt>
                <c:pt idx="3331">
                  <c:v>140</c:v>
                </c:pt>
                <c:pt idx="3332">
                  <c:v>140</c:v>
                </c:pt>
                <c:pt idx="3333">
                  <c:v>139</c:v>
                </c:pt>
                <c:pt idx="3334">
                  <c:v>139</c:v>
                </c:pt>
                <c:pt idx="3335">
                  <c:v>139</c:v>
                </c:pt>
                <c:pt idx="3336">
                  <c:v>138</c:v>
                </c:pt>
                <c:pt idx="3337">
                  <c:v>138</c:v>
                </c:pt>
                <c:pt idx="3338">
                  <c:v>138</c:v>
                </c:pt>
                <c:pt idx="3339">
                  <c:v>138</c:v>
                </c:pt>
                <c:pt idx="3340">
                  <c:v>137</c:v>
                </c:pt>
                <c:pt idx="3341">
                  <c:v>137</c:v>
                </c:pt>
                <c:pt idx="3342">
                  <c:v>137</c:v>
                </c:pt>
                <c:pt idx="3343">
                  <c:v>136</c:v>
                </c:pt>
                <c:pt idx="3344">
                  <c:v>136</c:v>
                </c:pt>
                <c:pt idx="3345">
                  <c:v>136</c:v>
                </c:pt>
                <c:pt idx="3346">
                  <c:v>135</c:v>
                </c:pt>
                <c:pt idx="3347">
                  <c:v>135</c:v>
                </c:pt>
                <c:pt idx="3348">
                  <c:v>135</c:v>
                </c:pt>
                <c:pt idx="3349">
                  <c:v>135</c:v>
                </c:pt>
                <c:pt idx="3350">
                  <c:v>134</c:v>
                </c:pt>
                <c:pt idx="3351">
                  <c:v>134</c:v>
                </c:pt>
                <c:pt idx="3352">
                  <c:v>134</c:v>
                </c:pt>
                <c:pt idx="3353">
                  <c:v>134</c:v>
                </c:pt>
                <c:pt idx="3354">
                  <c:v>133</c:v>
                </c:pt>
                <c:pt idx="3355">
                  <c:v>133</c:v>
                </c:pt>
                <c:pt idx="3356">
                  <c:v>133</c:v>
                </c:pt>
                <c:pt idx="3357">
                  <c:v>132</c:v>
                </c:pt>
                <c:pt idx="3358">
                  <c:v>132</c:v>
                </c:pt>
                <c:pt idx="3359">
                  <c:v>132</c:v>
                </c:pt>
                <c:pt idx="3360">
                  <c:v>131</c:v>
                </c:pt>
                <c:pt idx="3361">
                  <c:v>131</c:v>
                </c:pt>
                <c:pt idx="3362">
                  <c:v>131</c:v>
                </c:pt>
                <c:pt idx="3363">
                  <c:v>130</c:v>
                </c:pt>
                <c:pt idx="3364">
                  <c:v>130</c:v>
                </c:pt>
                <c:pt idx="3365">
                  <c:v>130</c:v>
                </c:pt>
                <c:pt idx="3366">
                  <c:v>129</c:v>
                </c:pt>
                <c:pt idx="3367">
                  <c:v>129</c:v>
                </c:pt>
                <c:pt idx="3368">
                  <c:v>129</c:v>
                </c:pt>
                <c:pt idx="3369">
                  <c:v>129</c:v>
                </c:pt>
                <c:pt idx="3370">
                  <c:v>128</c:v>
                </c:pt>
                <c:pt idx="3371">
                  <c:v>128</c:v>
                </c:pt>
                <c:pt idx="3372">
                  <c:v>128</c:v>
                </c:pt>
                <c:pt idx="3373">
                  <c:v>127</c:v>
                </c:pt>
                <c:pt idx="3374">
                  <c:v>127</c:v>
                </c:pt>
                <c:pt idx="3375">
                  <c:v>127</c:v>
                </c:pt>
                <c:pt idx="3376">
                  <c:v>126</c:v>
                </c:pt>
                <c:pt idx="3377">
                  <c:v>126</c:v>
                </c:pt>
                <c:pt idx="3378">
                  <c:v>126</c:v>
                </c:pt>
                <c:pt idx="3379">
                  <c:v>126</c:v>
                </c:pt>
                <c:pt idx="3380">
                  <c:v>125</c:v>
                </c:pt>
                <c:pt idx="3381">
                  <c:v>125</c:v>
                </c:pt>
                <c:pt idx="3382">
                  <c:v>125</c:v>
                </c:pt>
                <c:pt idx="3383">
                  <c:v>124</c:v>
                </c:pt>
                <c:pt idx="3384">
                  <c:v>124</c:v>
                </c:pt>
                <c:pt idx="3385">
                  <c:v>124</c:v>
                </c:pt>
                <c:pt idx="3386">
                  <c:v>123</c:v>
                </c:pt>
                <c:pt idx="3387">
                  <c:v>123</c:v>
                </c:pt>
                <c:pt idx="3388">
                  <c:v>123</c:v>
                </c:pt>
                <c:pt idx="3389">
                  <c:v>123</c:v>
                </c:pt>
                <c:pt idx="3390">
                  <c:v>122</c:v>
                </c:pt>
                <c:pt idx="3391">
                  <c:v>122</c:v>
                </c:pt>
                <c:pt idx="3392">
                  <c:v>122</c:v>
                </c:pt>
                <c:pt idx="3393">
                  <c:v>121</c:v>
                </c:pt>
                <c:pt idx="3394">
                  <c:v>121</c:v>
                </c:pt>
                <c:pt idx="3395">
                  <c:v>121</c:v>
                </c:pt>
                <c:pt idx="3396">
                  <c:v>120</c:v>
                </c:pt>
                <c:pt idx="3397">
                  <c:v>120</c:v>
                </c:pt>
                <c:pt idx="3398">
                  <c:v>120</c:v>
                </c:pt>
                <c:pt idx="3399">
                  <c:v>120</c:v>
                </c:pt>
                <c:pt idx="3400">
                  <c:v>119</c:v>
                </c:pt>
                <c:pt idx="3401">
                  <c:v>119</c:v>
                </c:pt>
                <c:pt idx="3402">
                  <c:v>119</c:v>
                </c:pt>
                <c:pt idx="3403">
                  <c:v>118</c:v>
                </c:pt>
                <c:pt idx="3404">
                  <c:v>118</c:v>
                </c:pt>
                <c:pt idx="3405">
                  <c:v>118</c:v>
                </c:pt>
                <c:pt idx="3406">
                  <c:v>118</c:v>
                </c:pt>
                <c:pt idx="3407">
                  <c:v>117</c:v>
                </c:pt>
                <c:pt idx="3408">
                  <c:v>117</c:v>
                </c:pt>
                <c:pt idx="3409">
                  <c:v>117</c:v>
                </c:pt>
                <c:pt idx="3410">
                  <c:v>116</c:v>
                </c:pt>
                <c:pt idx="3411">
                  <c:v>116</c:v>
                </c:pt>
                <c:pt idx="3412">
                  <c:v>116</c:v>
                </c:pt>
                <c:pt idx="3413">
                  <c:v>116</c:v>
                </c:pt>
                <c:pt idx="3414">
                  <c:v>115</c:v>
                </c:pt>
                <c:pt idx="3415">
                  <c:v>115</c:v>
                </c:pt>
                <c:pt idx="3416">
                  <c:v>115</c:v>
                </c:pt>
                <c:pt idx="3417">
                  <c:v>115</c:v>
                </c:pt>
                <c:pt idx="3418">
                  <c:v>114</c:v>
                </c:pt>
                <c:pt idx="3419">
                  <c:v>114</c:v>
                </c:pt>
                <c:pt idx="3420">
                  <c:v>114</c:v>
                </c:pt>
                <c:pt idx="3421">
                  <c:v>113</c:v>
                </c:pt>
                <c:pt idx="3422">
                  <c:v>113</c:v>
                </c:pt>
                <c:pt idx="3423">
                  <c:v>113</c:v>
                </c:pt>
                <c:pt idx="3424">
                  <c:v>113</c:v>
                </c:pt>
                <c:pt idx="3425">
                  <c:v>112</c:v>
                </c:pt>
                <c:pt idx="3426">
                  <c:v>112</c:v>
                </c:pt>
                <c:pt idx="3427">
                  <c:v>112</c:v>
                </c:pt>
                <c:pt idx="3428">
                  <c:v>112</c:v>
                </c:pt>
                <c:pt idx="3429">
                  <c:v>111</c:v>
                </c:pt>
                <c:pt idx="3430">
                  <c:v>111</c:v>
                </c:pt>
                <c:pt idx="3431">
                  <c:v>111</c:v>
                </c:pt>
                <c:pt idx="3432">
                  <c:v>111</c:v>
                </c:pt>
                <c:pt idx="3433">
                  <c:v>110</c:v>
                </c:pt>
                <c:pt idx="3434">
                  <c:v>110</c:v>
                </c:pt>
                <c:pt idx="3435">
                  <c:v>110</c:v>
                </c:pt>
                <c:pt idx="3436">
                  <c:v>110</c:v>
                </c:pt>
                <c:pt idx="3437">
                  <c:v>110</c:v>
                </c:pt>
                <c:pt idx="3438">
                  <c:v>109</c:v>
                </c:pt>
                <c:pt idx="3439">
                  <c:v>109</c:v>
                </c:pt>
                <c:pt idx="3440">
                  <c:v>109</c:v>
                </c:pt>
                <c:pt idx="3441">
                  <c:v>109</c:v>
                </c:pt>
                <c:pt idx="3442">
                  <c:v>109</c:v>
                </c:pt>
                <c:pt idx="3443">
                  <c:v>108</c:v>
                </c:pt>
                <c:pt idx="3444">
                  <c:v>108</c:v>
                </c:pt>
                <c:pt idx="3445">
                  <c:v>108</c:v>
                </c:pt>
                <c:pt idx="3446">
                  <c:v>108</c:v>
                </c:pt>
                <c:pt idx="3447">
                  <c:v>108</c:v>
                </c:pt>
                <c:pt idx="3448">
                  <c:v>108</c:v>
                </c:pt>
                <c:pt idx="3449">
                  <c:v>107</c:v>
                </c:pt>
                <c:pt idx="3450">
                  <c:v>107</c:v>
                </c:pt>
                <c:pt idx="3451">
                  <c:v>107</c:v>
                </c:pt>
                <c:pt idx="3452">
                  <c:v>107</c:v>
                </c:pt>
                <c:pt idx="3453">
                  <c:v>107</c:v>
                </c:pt>
                <c:pt idx="3454">
                  <c:v>107</c:v>
                </c:pt>
                <c:pt idx="3455">
                  <c:v>107</c:v>
                </c:pt>
                <c:pt idx="3456">
                  <c:v>106</c:v>
                </c:pt>
                <c:pt idx="3457">
                  <c:v>106</c:v>
                </c:pt>
                <c:pt idx="3458">
                  <c:v>106</c:v>
                </c:pt>
                <c:pt idx="3459">
                  <c:v>106</c:v>
                </c:pt>
                <c:pt idx="3460">
                  <c:v>106</c:v>
                </c:pt>
                <c:pt idx="3461">
                  <c:v>106</c:v>
                </c:pt>
                <c:pt idx="3462">
                  <c:v>106</c:v>
                </c:pt>
                <c:pt idx="3463">
                  <c:v>105</c:v>
                </c:pt>
                <c:pt idx="3464">
                  <c:v>105</c:v>
                </c:pt>
                <c:pt idx="3465">
                  <c:v>105</c:v>
                </c:pt>
                <c:pt idx="3466">
                  <c:v>105</c:v>
                </c:pt>
                <c:pt idx="3467">
                  <c:v>105</c:v>
                </c:pt>
                <c:pt idx="3468">
                  <c:v>105</c:v>
                </c:pt>
                <c:pt idx="3469">
                  <c:v>105</c:v>
                </c:pt>
                <c:pt idx="3470">
                  <c:v>105</c:v>
                </c:pt>
                <c:pt idx="3471">
                  <c:v>105</c:v>
                </c:pt>
                <c:pt idx="3472">
                  <c:v>104</c:v>
                </c:pt>
                <c:pt idx="3473">
                  <c:v>104</c:v>
                </c:pt>
                <c:pt idx="3474">
                  <c:v>104</c:v>
                </c:pt>
                <c:pt idx="3475">
                  <c:v>104</c:v>
                </c:pt>
                <c:pt idx="3476">
                  <c:v>104</c:v>
                </c:pt>
                <c:pt idx="3477">
                  <c:v>104</c:v>
                </c:pt>
                <c:pt idx="3478">
                  <c:v>104</c:v>
                </c:pt>
                <c:pt idx="3479">
                  <c:v>104</c:v>
                </c:pt>
                <c:pt idx="3480">
                  <c:v>103</c:v>
                </c:pt>
                <c:pt idx="3481">
                  <c:v>103</c:v>
                </c:pt>
                <c:pt idx="3482">
                  <c:v>103</c:v>
                </c:pt>
                <c:pt idx="3483">
                  <c:v>103</c:v>
                </c:pt>
                <c:pt idx="3484">
                  <c:v>103</c:v>
                </c:pt>
                <c:pt idx="3485">
                  <c:v>103</c:v>
                </c:pt>
                <c:pt idx="3486">
                  <c:v>103</c:v>
                </c:pt>
                <c:pt idx="3487">
                  <c:v>103</c:v>
                </c:pt>
                <c:pt idx="3488">
                  <c:v>103</c:v>
                </c:pt>
                <c:pt idx="3489">
                  <c:v>103</c:v>
                </c:pt>
                <c:pt idx="3490">
                  <c:v>102</c:v>
                </c:pt>
                <c:pt idx="3491">
                  <c:v>102</c:v>
                </c:pt>
                <c:pt idx="3492">
                  <c:v>102</c:v>
                </c:pt>
                <c:pt idx="3493">
                  <c:v>102</c:v>
                </c:pt>
                <c:pt idx="3494">
                  <c:v>102</c:v>
                </c:pt>
                <c:pt idx="3495">
                  <c:v>102</c:v>
                </c:pt>
                <c:pt idx="3496">
                  <c:v>102</c:v>
                </c:pt>
                <c:pt idx="3497">
                  <c:v>102</c:v>
                </c:pt>
                <c:pt idx="3498">
                  <c:v>102</c:v>
                </c:pt>
                <c:pt idx="3499">
                  <c:v>102</c:v>
                </c:pt>
                <c:pt idx="3500">
                  <c:v>102</c:v>
                </c:pt>
                <c:pt idx="3501">
                  <c:v>101</c:v>
                </c:pt>
                <c:pt idx="3502">
                  <c:v>101</c:v>
                </c:pt>
                <c:pt idx="3503">
                  <c:v>101</c:v>
                </c:pt>
                <c:pt idx="3504">
                  <c:v>101</c:v>
                </c:pt>
                <c:pt idx="3505">
                  <c:v>101</c:v>
                </c:pt>
                <c:pt idx="3506">
                  <c:v>101</c:v>
                </c:pt>
                <c:pt idx="3507">
                  <c:v>101</c:v>
                </c:pt>
                <c:pt idx="3508">
                  <c:v>101</c:v>
                </c:pt>
                <c:pt idx="3509">
                  <c:v>101</c:v>
                </c:pt>
                <c:pt idx="3510">
                  <c:v>101</c:v>
                </c:pt>
                <c:pt idx="3511">
                  <c:v>101</c:v>
                </c:pt>
                <c:pt idx="3512">
                  <c:v>101</c:v>
                </c:pt>
                <c:pt idx="3513">
                  <c:v>101</c:v>
                </c:pt>
                <c:pt idx="3514">
                  <c:v>101</c:v>
                </c:pt>
                <c:pt idx="3515">
                  <c:v>101</c:v>
                </c:pt>
                <c:pt idx="3516">
                  <c:v>101</c:v>
                </c:pt>
                <c:pt idx="3517">
                  <c:v>101</c:v>
                </c:pt>
                <c:pt idx="3518">
                  <c:v>101</c:v>
                </c:pt>
                <c:pt idx="3519">
                  <c:v>101</c:v>
                </c:pt>
                <c:pt idx="3520">
                  <c:v>100</c:v>
                </c:pt>
                <c:pt idx="3521">
                  <c:v>100</c:v>
                </c:pt>
                <c:pt idx="3522">
                  <c:v>100</c:v>
                </c:pt>
                <c:pt idx="3523">
                  <c:v>100</c:v>
                </c:pt>
                <c:pt idx="3524">
                  <c:v>100</c:v>
                </c:pt>
                <c:pt idx="3525">
                  <c:v>100</c:v>
                </c:pt>
                <c:pt idx="3526">
                  <c:v>100</c:v>
                </c:pt>
                <c:pt idx="3527">
                  <c:v>100</c:v>
                </c:pt>
                <c:pt idx="3528">
                  <c:v>100</c:v>
                </c:pt>
                <c:pt idx="3529">
                  <c:v>100</c:v>
                </c:pt>
                <c:pt idx="3530">
                  <c:v>100</c:v>
                </c:pt>
                <c:pt idx="3531">
                  <c:v>101</c:v>
                </c:pt>
                <c:pt idx="3532">
                  <c:v>101</c:v>
                </c:pt>
                <c:pt idx="3533">
                  <c:v>101</c:v>
                </c:pt>
                <c:pt idx="3534">
                  <c:v>101</c:v>
                </c:pt>
                <c:pt idx="3535">
                  <c:v>101</c:v>
                </c:pt>
                <c:pt idx="3536">
                  <c:v>101</c:v>
                </c:pt>
                <c:pt idx="3537">
                  <c:v>101</c:v>
                </c:pt>
                <c:pt idx="3538">
                  <c:v>101</c:v>
                </c:pt>
                <c:pt idx="3539">
                  <c:v>101</c:v>
                </c:pt>
                <c:pt idx="3540">
                  <c:v>101</c:v>
                </c:pt>
                <c:pt idx="3541">
                  <c:v>101</c:v>
                </c:pt>
                <c:pt idx="3542">
                  <c:v>101</c:v>
                </c:pt>
                <c:pt idx="3543">
                  <c:v>101</c:v>
                </c:pt>
                <c:pt idx="3544">
                  <c:v>101</c:v>
                </c:pt>
                <c:pt idx="3545">
                  <c:v>101</c:v>
                </c:pt>
                <c:pt idx="3546">
                  <c:v>101</c:v>
                </c:pt>
                <c:pt idx="3547">
                  <c:v>101</c:v>
                </c:pt>
                <c:pt idx="3548">
                  <c:v>101</c:v>
                </c:pt>
                <c:pt idx="3549">
                  <c:v>101</c:v>
                </c:pt>
                <c:pt idx="3550">
                  <c:v>101</c:v>
                </c:pt>
                <c:pt idx="3551">
                  <c:v>102</c:v>
                </c:pt>
                <c:pt idx="3552">
                  <c:v>102</c:v>
                </c:pt>
                <c:pt idx="3553">
                  <c:v>102</c:v>
                </c:pt>
                <c:pt idx="3554">
                  <c:v>102</c:v>
                </c:pt>
                <c:pt idx="3555">
                  <c:v>102</c:v>
                </c:pt>
                <c:pt idx="3556">
                  <c:v>102</c:v>
                </c:pt>
                <c:pt idx="3557">
                  <c:v>102</c:v>
                </c:pt>
                <c:pt idx="3558">
                  <c:v>102</c:v>
                </c:pt>
                <c:pt idx="3559">
                  <c:v>102</c:v>
                </c:pt>
                <c:pt idx="3560">
                  <c:v>103</c:v>
                </c:pt>
                <c:pt idx="3561">
                  <c:v>103</c:v>
                </c:pt>
                <c:pt idx="3562">
                  <c:v>103</c:v>
                </c:pt>
                <c:pt idx="3563">
                  <c:v>103</c:v>
                </c:pt>
                <c:pt idx="3564">
                  <c:v>103</c:v>
                </c:pt>
                <c:pt idx="3565">
                  <c:v>103</c:v>
                </c:pt>
                <c:pt idx="3566">
                  <c:v>103</c:v>
                </c:pt>
                <c:pt idx="3567">
                  <c:v>103</c:v>
                </c:pt>
                <c:pt idx="3568">
                  <c:v>104</c:v>
                </c:pt>
                <c:pt idx="3569">
                  <c:v>104</c:v>
                </c:pt>
                <c:pt idx="3570">
                  <c:v>104</c:v>
                </c:pt>
                <c:pt idx="3571">
                  <c:v>104</c:v>
                </c:pt>
                <c:pt idx="3572">
                  <c:v>104</c:v>
                </c:pt>
                <c:pt idx="3573">
                  <c:v>104</c:v>
                </c:pt>
                <c:pt idx="3574">
                  <c:v>104</c:v>
                </c:pt>
                <c:pt idx="3575">
                  <c:v>104</c:v>
                </c:pt>
                <c:pt idx="3576">
                  <c:v>105</c:v>
                </c:pt>
                <c:pt idx="3577">
                  <c:v>105</c:v>
                </c:pt>
                <c:pt idx="3578">
                  <c:v>105</c:v>
                </c:pt>
                <c:pt idx="3579">
                  <c:v>105</c:v>
                </c:pt>
                <c:pt idx="3580">
                  <c:v>105</c:v>
                </c:pt>
                <c:pt idx="3581">
                  <c:v>105</c:v>
                </c:pt>
                <c:pt idx="3582">
                  <c:v>105</c:v>
                </c:pt>
                <c:pt idx="3583">
                  <c:v>105</c:v>
                </c:pt>
                <c:pt idx="3584">
                  <c:v>106</c:v>
                </c:pt>
                <c:pt idx="3585">
                  <c:v>106</c:v>
                </c:pt>
                <c:pt idx="3586">
                  <c:v>106</c:v>
                </c:pt>
                <c:pt idx="3587">
                  <c:v>106</c:v>
                </c:pt>
                <c:pt idx="3588">
                  <c:v>106</c:v>
                </c:pt>
                <c:pt idx="3589">
                  <c:v>106</c:v>
                </c:pt>
                <c:pt idx="3590">
                  <c:v>106</c:v>
                </c:pt>
                <c:pt idx="3591">
                  <c:v>107</c:v>
                </c:pt>
                <c:pt idx="3592">
                  <c:v>107</c:v>
                </c:pt>
                <c:pt idx="3593">
                  <c:v>107</c:v>
                </c:pt>
                <c:pt idx="3594">
                  <c:v>107</c:v>
                </c:pt>
                <c:pt idx="3595">
                  <c:v>107</c:v>
                </c:pt>
                <c:pt idx="3596">
                  <c:v>107</c:v>
                </c:pt>
                <c:pt idx="3597">
                  <c:v>107</c:v>
                </c:pt>
                <c:pt idx="3598">
                  <c:v>108</c:v>
                </c:pt>
                <c:pt idx="3599">
                  <c:v>108</c:v>
                </c:pt>
                <c:pt idx="3600">
                  <c:v>108</c:v>
                </c:pt>
                <c:pt idx="3601">
                  <c:v>108</c:v>
                </c:pt>
                <c:pt idx="3602">
                  <c:v>108</c:v>
                </c:pt>
                <c:pt idx="3603">
                  <c:v>108</c:v>
                </c:pt>
                <c:pt idx="3604">
                  <c:v>108</c:v>
                </c:pt>
                <c:pt idx="3605">
                  <c:v>109</c:v>
                </c:pt>
                <c:pt idx="3606">
                  <c:v>109</c:v>
                </c:pt>
                <c:pt idx="3607">
                  <c:v>109</c:v>
                </c:pt>
                <c:pt idx="3608">
                  <c:v>109</c:v>
                </c:pt>
                <c:pt idx="3609">
                  <c:v>109</c:v>
                </c:pt>
                <c:pt idx="3610">
                  <c:v>110</c:v>
                </c:pt>
                <c:pt idx="3611">
                  <c:v>110</c:v>
                </c:pt>
                <c:pt idx="3612">
                  <c:v>110</c:v>
                </c:pt>
                <c:pt idx="3613">
                  <c:v>110</c:v>
                </c:pt>
                <c:pt idx="3614">
                  <c:v>110</c:v>
                </c:pt>
                <c:pt idx="3615">
                  <c:v>110</c:v>
                </c:pt>
                <c:pt idx="3616">
                  <c:v>110</c:v>
                </c:pt>
                <c:pt idx="3617">
                  <c:v>111</c:v>
                </c:pt>
                <c:pt idx="3618">
                  <c:v>111</c:v>
                </c:pt>
                <c:pt idx="3619">
                  <c:v>111</c:v>
                </c:pt>
                <c:pt idx="3620">
                  <c:v>111</c:v>
                </c:pt>
                <c:pt idx="3621">
                  <c:v>111</c:v>
                </c:pt>
                <c:pt idx="3622">
                  <c:v>112</c:v>
                </c:pt>
                <c:pt idx="3623">
                  <c:v>112</c:v>
                </c:pt>
                <c:pt idx="3624">
                  <c:v>112</c:v>
                </c:pt>
                <c:pt idx="3625">
                  <c:v>112</c:v>
                </c:pt>
                <c:pt idx="3626">
                  <c:v>112</c:v>
                </c:pt>
                <c:pt idx="3627">
                  <c:v>112</c:v>
                </c:pt>
                <c:pt idx="3628">
                  <c:v>113</c:v>
                </c:pt>
                <c:pt idx="3629">
                  <c:v>113</c:v>
                </c:pt>
                <c:pt idx="3630">
                  <c:v>113</c:v>
                </c:pt>
                <c:pt idx="3631">
                  <c:v>113</c:v>
                </c:pt>
                <c:pt idx="3632">
                  <c:v>113</c:v>
                </c:pt>
                <c:pt idx="3633">
                  <c:v>113</c:v>
                </c:pt>
                <c:pt idx="3634">
                  <c:v>114</c:v>
                </c:pt>
                <c:pt idx="3635">
                  <c:v>114</c:v>
                </c:pt>
                <c:pt idx="3636">
                  <c:v>114</c:v>
                </c:pt>
                <c:pt idx="3637">
                  <c:v>114</c:v>
                </c:pt>
                <c:pt idx="3638">
                  <c:v>114</c:v>
                </c:pt>
                <c:pt idx="3639">
                  <c:v>115</c:v>
                </c:pt>
                <c:pt idx="3640">
                  <c:v>115</c:v>
                </c:pt>
                <c:pt idx="3641">
                  <c:v>115</c:v>
                </c:pt>
                <c:pt idx="3642">
                  <c:v>115</c:v>
                </c:pt>
                <c:pt idx="3643">
                  <c:v>115</c:v>
                </c:pt>
                <c:pt idx="3644">
                  <c:v>116</c:v>
                </c:pt>
                <c:pt idx="3645">
                  <c:v>116</c:v>
                </c:pt>
                <c:pt idx="3646">
                  <c:v>116</c:v>
                </c:pt>
                <c:pt idx="3647">
                  <c:v>116</c:v>
                </c:pt>
                <c:pt idx="3648">
                  <c:v>116</c:v>
                </c:pt>
                <c:pt idx="3649">
                  <c:v>117</c:v>
                </c:pt>
                <c:pt idx="3650">
                  <c:v>117</c:v>
                </c:pt>
                <c:pt idx="3651">
                  <c:v>117</c:v>
                </c:pt>
                <c:pt idx="3652">
                  <c:v>117</c:v>
                </c:pt>
                <c:pt idx="3653">
                  <c:v>117</c:v>
                </c:pt>
                <c:pt idx="3654">
                  <c:v>118</c:v>
                </c:pt>
                <c:pt idx="3655">
                  <c:v>118</c:v>
                </c:pt>
                <c:pt idx="3656">
                  <c:v>118</c:v>
                </c:pt>
                <c:pt idx="3657">
                  <c:v>118</c:v>
                </c:pt>
                <c:pt idx="3658">
                  <c:v>118</c:v>
                </c:pt>
                <c:pt idx="3659">
                  <c:v>119</c:v>
                </c:pt>
                <c:pt idx="3660">
                  <c:v>119</c:v>
                </c:pt>
                <c:pt idx="3661">
                  <c:v>119</c:v>
                </c:pt>
                <c:pt idx="3662">
                  <c:v>119</c:v>
                </c:pt>
                <c:pt idx="3663">
                  <c:v>120</c:v>
                </c:pt>
                <c:pt idx="3664">
                  <c:v>120</c:v>
                </c:pt>
                <c:pt idx="3665">
                  <c:v>120</c:v>
                </c:pt>
                <c:pt idx="3666">
                  <c:v>120</c:v>
                </c:pt>
                <c:pt idx="3667">
                  <c:v>121</c:v>
                </c:pt>
                <c:pt idx="3668">
                  <c:v>121</c:v>
                </c:pt>
                <c:pt idx="3669">
                  <c:v>121</c:v>
                </c:pt>
                <c:pt idx="3670">
                  <c:v>121</c:v>
                </c:pt>
                <c:pt idx="3671">
                  <c:v>122</c:v>
                </c:pt>
                <c:pt idx="3672">
                  <c:v>122</c:v>
                </c:pt>
                <c:pt idx="3673">
                  <c:v>122</c:v>
                </c:pt>
                <c:pt idx="3674">
                  <c:v>122</c:v>
                </c:pt>
                <c:pt idx="3675">
                  <c:v>123</c:v>
                </c:pt>
                <c:pt idx="3676">
                  <c:v>123</c:v>
                </c:pt>
                <c:pt idx="3677">
                  <c:v>123</c:v>
                </c:pt>
                <c:pt idx="3678">
                  <c:v>123</c:v>
                </c:pt>
                <c:pt idx="3679">
                  <c:v>123</c:v>
                </c:pt>
                <c:pt idx="3680">
                  <c:v>124</c:v>
                </c:pt>
                <c:pt idx="3681">
                  <c:v>124</c:v>
                </c:pt>
                <c:pt idx="3682">
                  <c:v>124</c:v>
                </c:pt>
                <c:pt idx="3683">
                  <c:v>124</c:v>
                </c:pt>
                <c:pt idx="3684">
                  <c:v>125</c:v>
                </c:pt>
                <c:pt idx="3685">
                  <c:v>125</c:v>
                </c:pt>
                <c:pt idx="3686">
                  <c:v>125</c:v>
                </c:pt>
                <c:pt idx="3687">
                  <c:v>126</c:v>
                </c:pt>
                <c:pt idx="3688">
                  <c:v>126</c:v>
                </c:pt>
                <c:pt idx="3689">
                  <c:v>126</c:v>
                </c:pt>
                <c:pt idx="3690">
                  <c:v>126</c:v>
                </c:pt>
                <c:pt idx="3691">
                  <c:v>127</c:v>
                </c:pt>
                <c:pt idx="3692">
                  <c:v>127</c:v>
                </c:pt>
                <c:pt idx="3693">
                  <c:v>127</c:v>
                </c:pt>
                <c:pt idx="3694">
                  <c:v>127</c:v>
                </c:pt>
                <c:pt idx="3695">
                  <c:v>128</c:v>
                </c:pt>
                <c:pt idx="3696">
                  <c:v>128</c:v>
                </c:pt>
                <c:pt idx="3697">
                  <c:v>128</c:v>
                </c:pt>
                <c:pt idx="3698">
                  <c:v>128</c:v>
                </c:pt>
                <c:pt idx="3699">
                  <c:v>129</c:v>
                </c:pt>
                <c:pt idx="3700">
                  <c:v>129</c:v>
                </c:pt>
                <c:pt idx="3701">
                  <c:v>129</c:v>
                </c:pt>
                <c:pt idx="3702">
                  <c:v>129</c:v>
                </c:pt>
                <c:pt idx="3703">
                  <c:v>130</c:v>
                </c:pt>
                <c:pt idx="3704">
                  <c:v>130</c:v>
                </c:pt>
                <c:pt idx="3705">
                  <c:v>130</c:v>
                </c:pt>
                <c:pt idx="3706">
                  <c:v>131</c:v>
                </c:pt>
                <c:pt idx="3707">
                  <c:v>131</c:v>
                </c:pt>
                <c:pt idx="3708">
                  <c:v>131</c:v>
                </c:pt>
                <c:pt idx="3709">
                  <c:v>131</c:v>
                </c:pt>
                <c:pt idx="3710">
                  <c:v>132</c:v>
                </c:pt>
                <c:pt idx="3711">
                  <c:v>132</c:v>
                </c:pt>
                <c:pt idx="3712">
                  <c:v>132</c:v>
                </c:pt>
                <c:pt idx="3713">
                  <c:v>133</c:v>
                </c:pt>
                <c:pt idx="3714">
                  <c:v>133</c:v>
                </c:pt>
                <c:pt idx="3715">
                  <c:v>133</c:v>
                </c:pt>
                <c:pt idx="3716">
                  <c:v>133</c:v>
                </c:pt>
                <c:pt idx="3717">
                  <c:v>134</c:v>
                </c:pt>
                <c:pt idx="3718">
                  <c:v>134</c:v>
                </c:pt>
                <c:pt idx="3719">
                  <c:v>134</c:v>
                </c:pt>
                <c:pt idx="3720">
                  <c:v>135</c:v>
                </c:pt>
                <c:pt idx="3721">
                  <c:v>135</c:v>
                </c:pt>
                <c:pt idx="3722">
                  <c:v>135</c:v>
                </c:pt>
                <c:pt idx="3723">
                  <c:v>135</c:v>
                </c:pt>
                <c:pt idx="3724">
                  <c:v>136</c:v>
                </c:pt>
                <c:pt idx="3725">
                  <c:v>136</c:v>
                </c:pt>
                <c:pt idx="3726">
                  <c:v>136</c:v>
                </c:pt>
                <c:pt idx="3727">
                  <c:v>136</c:v>
                </c:pt>
                <c:pt idx="3728">
                  <c:v>137</c:v>
                </c:pt>
                <c:pt idx="3729">
                  <c:v>137</c:v>
                </c:pt>
                <c:pt idx="3730">
                  <c:v>137</c:v>
                </c:pt>
                <c:pt idx="3731">
                  <c:v>137</c:v>
                </c:pt>
                <c:pt idx="3732">
                  <c:v>138</c:v>
                </c:pt>
                <c:pt idx="3733">
                  <c:v>138</c:v>
                </c:pt>
                <c:pt idx="3734">
                  <c:v>138</c:v>
                </c:pt>
                <c:pt idx="3735">
                  <c:v>138</c:v>
                </c:pt>
                <c:pt idx="3736">
                  <c:v>139</c:v>
                </c:pt>
                <c:pt idx="3737">
                  <c:v>139</c:v>
                </c:pt>
                <c:pt idx="3738">
                  <c:v>139</c:v>
                </c:pt>
                <c:pt idx="3739">
                  <c:v>139</c:v>
                </c:pt>
                <c:pt idx="3740">
                  <c:v>140</c:v>
                </c:pt>
                <c:pt idx="3741">
                  <c:v>140</c:v>
                </c:pt>
                <c:pt idx="3742">
                  <c:v>140</c:v>
                </c:pt>
                <c:pt idx="3743">
                  <c:v>140</c:v>
                </c:pt>
                <c:pt idx="3744">
                  <c:v>141</c:v>
                </c:pt>
                <c:pt idx="3745">
                  <c:v>141</c:v>
                </c:pt>
                <c:pt idx="3746">
                  <c:v>141</c:v>
                </c:pt>
                <c:pt idx="3747">
                  <c:v>141</c:v>
                </c:pt>
                <c:pt idx="3748">
                  <c:v>141</c:v>
                </c:pt>
                <c:pt idx="3749">
                  <c:v>142</c:v>
                </c:pt>
                <c:pt idx="3750">
                  <c:v>142</c:v>
                </c:pt>
                <c:pt idx="3751">
                  <c:v>142</c:v>
                </c:pt>
                <c:pt idx="3752">
                  <c:v>142</c:v>
                </c:pt>
                <c:pt idx="3753">
                  <c:v>142</c:v>
                </c:pt>
                <c:pt idx="3754">
                  <c:v>143</c:v>
                </c:pt>
                <c:pt idx="3755">
                  <c:v>143</c:v>
                </c:pt>
                <c:pt idx="3756">
                  <c:v>143</c:v>
                </c:pt>
                <c:pt idx="3757">
                  <c:v>144</c:v>
                </c:pt>
                <c:pt idx="3758">
                  <c:v>144</c:v>
                </c:pt>
                <c:pt idx="3759">
                  <c:v>144</c:v>
                </c:pt>
                <c:pt idx="3760">
                  <c:v>144</c:v>
                </c:pt>
                <c:pt idx="3761">
                  <c:v>145</c:v>
                </c:pt>
                <c:pt idx="3762">
                  <c:v>145</c:v>
                </c:pt>
                <c:pt idx="3763">
                  <c:v>145</c:v>
                </c:pt>
                <c:pt idx="3764">
                  <c:v>145</c:v>
                </c:pt>
                <c:pt idx="3765">
                  <c:v>146</c:v>
                </c:pt>
                <c:pt idx="3766">
                  <c:v>146</c:v>
                </c:pt>
                <c:pt idx="3767">
                  <c:v>146</c:v>
                </c:pt>
                <c:pt idx="3768">
                  <c:v>146</c:v>
                </c:pt>
                <c:pt idx="3769">
                  <c:v>147</c:v>
                </c:pt>
                <c:pt idx="3770">
                  <c:v>147</c:v>
                </c:pt>
                <c:pt idx="3771">
                  <c:v>147</c:v>
                </c:pt>
                <c:pt idx="3772">
                  <c:v>148</c:v>
                </c:pt>
                <c:pt idx="3773">
                  <c:v>148</c:v>
                </c:pt>
                <c:pt idx="3774">
                  <c:v>148</c:v>
                </c:pt>
                <c:pt idx="3775">
                  <c:v>149</c:v>
                </c:pt>
                <c:pt idx="3776">
                  <c:v>149</c:v>
                </c:pt>
                <c:pt idx="3777">
                  <c:v>150</c:v>
                </c:pt>
                <c:pt idx="3778">
                  <c:v>150</c:v>
                </c:pt>
                <c:pt idx="3779">
                  <c:v>150</c:v>
                </c:pt>
                <c:pt idx="3780">
                  <c:v>151</c:v>
                </c:pt>
                <c:pt idx="3781">
                  <c:v>151</c:v>
                </c:pt>
                <c:pt idx="3782">
                  <c:v>151</c:v>
                </c:pt>
                <c:pt idx="3783">
                  <c:v>151</c:v>
                </c:pt>
                <c:pt idx="3784">
                  <c:v>151</c:v>
                </c:pt>
                <c:pt idx="3785">
                  <c:v>152</c:v>
                </c:pt>
                <c:pt idx="3786">
                  <c:v>152</c:v>
                </c:pt>
                <c:pt idx="3787">
                  <c:v>152</c:v>
                </c:pt>
                <c:pt idx="3788">
                  <c:v>153</c:v>
                </c:pt>
                <c:pt idx="3789">
                  <c:v>153</c:v>
                </c:pt>
                <c:pt idx="3790">
                  <c:v>153</c:v>
                </c:pt>
                <c:pt idx="3791">
                  <c:v>154</c:v>
                </c:pt>
                <c:pt idx="3792">
                  <c:v>154</c:v>
                </c:pt>
                <c:pt idx="3793">
                  <c:v>154</c:v>
                </c:pt>
                <c:pt idx="3794">
                  <c:v>154</c:v>
                </c:pt>
                <c:pt idx="3795">
                  <c:v>155</c:v>
                </c:pt>
                <c:pt idx="3796">
                  <c:v>155</c:v>
                </c:pt>
                <c:pt idx="3797">
                  <c:v>155</c:v>
                </c:pt>
                <c:pt idx="3798">
                  <c:v>156</c:v>
                </c:pt>
                <c:pt idx="3799">
                  <c:v>156</c:v>
                </c:pt>
                <c:pt idx="3800">
                  <c:v>156</c:v>
                </c:pt>
                <c:pt idx="3801">
                  <c:v>157</c:v>
                </c:pt>
                <c:pt idx="3802">
                  <c:v>157</c:v>
                </c:pt>
                <c:pt idx="3803">
                  <c:v>157</c:v>
                </c:pt>
                <c:pt idx="3804">
                  <c:v>157</c:v>
                </c:pt>
                <c:pt idx="3805">
                  <c:v>158</c:v>
                </c:pt>
                <c:pt idx="3806">
                  <c:v>158</c:v>
                </c:pt>
                <c:pt idx="3807">
                  <c:v>158</c:v>
                </c:pt>
                <c:pt idx="3808">
                  <c:v>158</c:v>
                </c:pt>
                <c:pt idx="3809">
                  <c:v>158</c:v>
                </c:pt>
                <c:pt idx="3810">
                  <c:v>159</c:v>
                </c:pt>
                <c:pt idx="3811">
                  <c:v>159</c:v>
                </c:pt>
                <c:pt idx="3812">
                  <c:v>159</c:v>
                </c:pt>
                <c:pt idx="3813">
                  <c:v>159</c:v>
                </c:pt>
                <c:pt idx="3814">
                  <c:v>159</c:v>
                </c:pt>
                <c:pt idx="3815">
                  <c:v>160</c:v>
                </c:pt>
                <c:pt idx="3816">
                  <c:v>160</c:v>
                </c:pt>
                <c:pt idx="3817">
                  <c:v>160</c:v>
                </c:pt>
                <c:pt idx="3818">
                  <c:v>160</c:v>
                </c:pt>
                <c:pt idx="3819">
                  <c:v>161</c:v>
                </c:pt>
                <c:pt idx="3820">
                  <c:v>161</c:v>
                </c:pt>
                <c:pt idx="3821">
                  <c:v>161</c:v>
                </c:pt>
                <c:pt idx="3822">
                  <c:v>161</c:v>
                </c:pt>
                <c:pt idx="3823">
                  <c:v>162</c:v>
                </c:pt>
                <c:pt idx="3824">
                  <c:v>162</c:v>
                </c:pt>
                <c:pt idx="3825">
                  <c:v>162</c:v>
                </c:pt>
                <c:pt idx="3826">
                  <c:v>162</c:v>
                </c:pt>
                <c:pt idx="3827">
                  <c:v>163</c:v>
                </c:pt>
                <c:pt idx="3828">
                  <c:v>163</c:v>
                </c:pt>
                <c:pt idx="3829">
                  <c:v>163</c:v>
                </c:pt>
                <c:pt idx="3830">
                  <c:v>163</c:v>
                </c:pt>
                <c:pt idx="3831">
                  <c:v>164</c:v>
                </c:pt>
                <c:pt idx="3832">
                  <c:v>164</c:v>
                </c:pt>
                <c:pt idx="3833">
                  <c:v>164</c:v>
                </c:pt>
                <c:pt idx="3834">
                  <c:v>164</c:v>
                </c:pt>
                <c:pt idx="3835">
                  <c:v>165</c:v>
                </c:pt>
                <c:pt idx="3836">
                  <c:v>165</c:v>
                </c:pt>
                <c:pt idx="3837">
                  <c:v>165</c:v>
                </c:pt>
                <c:pt idx="3838">
                  <c:v>166</c:v>
                </c:pt>
                <c:pt idx="3839">
                  <c:v>166</c:v>
                </c:pt>
                <c:pt idx="3840">
                  <c:v>166</c:v>
                </c:pt>
                <c:pt idx="3841">
                  <c:v>166</c:v>
                </c:pt>
                <c:pt idx="3842">
                  <c:v>167</c:v>
                </c:pt>
                <c:pt idx="3843">
                  <c:v>167</c:v>
                </c:pt>
                <c:pt idx="3844">
                  <c:v>167</c:v>
                </c:pt>
                <c:pt idx="3845">
                  <c:v>167</c:v>
                </c:pt>
                <c:pt idx="3846">
                  <c:v>168</c:v>
                </c:pt>
                <c:pt idx="3847">
                  <c:v>168</c:v>
                </c:pt>
                <c:pt idx="3848">
                  <c:v>168</c:v>
                </c:pt>
                <c:pt idx="3849">
                  <c:v>169</c:v>
                </c:pt>
                <c:pt idx="3850">
                  <c:v>169</c:v>
                </c:pt>
                <c:pt idx="3851">
                  <c:v>169</c:v>
                </c:pt>
                <c:pt idx="3852">
                  <c:v>170</c:v>
                </c:pt>
                <c:pt idx="3853">
                  <c:v>170</c:v>
                </c:pt>
                <c:pt idx="3854">
                  <c:v>170</c:v>
                </c:pt>
                <c:pt idx="3855">
                  <c:v>171</c:v>
                </c:pt>
                <c:pt idx="3856">
                  <c:v>171</c:v>
                </c:pt>
                <c:pt idx="3857">
                  <c:v>171</c:v>
                </c:pt>
                <c:pt idx="3858">
                  <c:v>171</c:v>
                </c:pt>
                <c:pt idx="3859">
                  <c:v>172</c:v>
                </c:pt>
                <c:pt idx="3860">
                  <c:v>172</c:v>
                </c:pt>
                <c:pt idx="3861">
                  <c:v>173</c:v>
                </c:pt>
                <c:pt idx="3862">
                  <c:v>173</c:v>
                </c:pt>
                <c:pt idx="3863">
                  <c:v>173</c:v>
                </c:pt>
                <c:pt idx="3864">
                  <c:v>173</c:v>
                </c:pt>
                <c:pt idx="3865">
                  <c:v>174</c:v>
                </c:pt>
                <c:pt idx="3866">
                  <c:v>174</c:v>
                </c:pt>
                <c:pt idx="3867">
                  <c:v>174</c:v>
                </c:pt>
                <c:pt idx="3868">
                  <c:v>175</c:v>
                </c:pt>
                <c:pt idx="3869">
                  <c:v>175</c:v>
                </c:pt>
                <c:pt idx="3870">
                  <c:v>175</c:v>
                </c:pt>
                <c:pt idx="3871">
                  <c:v>176</c:v>
                </c:pt>
                <c:pt idx="3872">
                  <c:v>176</c:v>
                </c:pt>
                <c:pt idx="3873">
                  <c:v>176</c:v>
                </c:pt>
                <c:pt idx="3874">
                  <c:v>177</c:v>
                </c:pt>
                <c:pt idx="3875">
                  <c:v>177</c:v>
                </c:pt>
                <c:pt idx="3876">
                  <c:v>177</c:v>
                </c:pt>
                <c:pt idx="3877">
                  <c:v>178</c:v>
                </c:pt>
                <c:pt idx="3878">
                  <c:v>178</c:v>
                </c:pt>
                <c:pt idx="3879">
                  <c:v>179</c:v>
                </c:pt>
                <c:pt idx="3880">
                  <c:v>179</c:v>
                </c:pt>
                <c:pt idx="3881">
                  <c:v>179</c:v>
                </c:pt>
                <c:pt idx="3882">
                  <c:v>180</c:v>
                </c:pt>
                <c:pt idx="3883">
                  <c:v>180</c:v>
                </c:pt>
                <c:pt idx="3884">
                  <c:v>180</c:v>
                </c:pt>
                <c:pt idx="3885">
                  <c:v>180</c:v>
                </c:pt>
                <c:pt idx="3886">
                  <c:v>181</c:v>
                </c:pt>
                <c:pt idx="3887">
                  <c:v>181</c:v>
                </c:pt>
                <c:pt idx="3888">
                  <c:v>181</c:v>
                </c:pt>
                <c:pt idx="3889">
                  <c:v>182</c:v>
                </c:pt>
                <c:pt idx="3890">
                  <c:v>182</c:v>
                </c:pt>
                <c:pt idx="3891">
                  <c:v>182</c:v>
                </c:pt>
                <c:pt idx="3892">
                  <c:v>182</c:v>
                </c:pt>
                <c:pt idx="3893">
                  <c:v>183</c:v>
                </c:pt>
                <c:pt idx="3894">
                  <c:v>183</c:v>
                </c:pt>
                <c:pt idx="3895">
                  <c:v>183</c:v>
                </c:pt>
                <c:pt idx="3896">
                  <c:v>184</c:v>
                </c:pt>
                <c:pt idx="3897">
                  <c:v>184</c:v>
                </c:pt>
                <c:pt idx="3898">
                  <c:v>184</c:v>
                </c:pt>
                <c:pt idx="3899">
                  <c:v>184</c:v>
                </c:pt>
                <c:pt idx="3900">
                  <c:v>185</c:v>
                </c:pt>
                <c:pt idx="3901">
                  <c:v>185</c:v>
                </c:pt>
                <c:pt idx="3902">
                  <c:v>185</c:v>
                </c:pt>
                <c:pt idx="3903">
                  <c:v>185</c:v>
                </c:pt>
                <c:pt idx="3904">
                  <c:v>186</c:v>
                </c:pt>
                <c:pt idx="3905">
                  <c:v>186</c:v>
                </c:pt>
                <c:pt idx="3906">
                  <c:v>186</c:v>
                </c:pt>
                <c:pt idx="3907">
                  <c:v>187</c:v>
                </c:pt>
                <c:pt idx="3908">
                  <c:v>187</c:v>
                </c:pt>
                <c:pt idx="3909">
                  <c:v>187</c:v>
                </c:pt>
                <c:pt idx="3910">
                  <c:v>187</c:v>
                </c:pt>
                <c:pt idx="3911">
                  <c:v>188</c:v>
                </c:pt>
                <c:pt idx="3912">
                  <c:v>188</c:v>
                </c:pt>
                <c:pt idx="3913">
                  <c:v>188</c:v>
                </c:pt>
                <c:pt idx="3914">
                  <c:v>188</c:v>
                </c:pt>
                <c:pt idx="3915">
                  <c:v>189</c:v>
                </c:pt>
                <c:pt idx="3916">
                  <c:v>189</c:v>
                </c:pt>
                <c:pt idx="3917">
                  <c:v>189</c:v>
                </c:pt>
                <c:pt idx="3918">
                  <c:v>190</c:v>
                </c:pt>
                <c:pt idx="3919">
                  <c:v>190</c:v>
                </c:pt>
                <c:pt idx="3920">
                  <c:v>190</c:v>
                </c:pt>
                <c:pt idx="3921">
                  <c:v>191</c:v>
                </c:pt>
                <c:pt idx="3922">
                  <c:v>191</c:v>
                </c:pt>
                <c:pt idx="3923">
                  <c:v>191</c:v>
                </c:pt>
                <c:pt idx="3924">
                  <c:v>191</c:v>
                </c:pt>
                <c:pt idx="3925">
                  <c:v>192</c:v>
                </c:pt>
                <c:pt idx="3926">
                  <c:v>192</c:v>
                </c:pt>
                <c:pt idx="3927">
                  <c:v>192</c:v>
                </c:pt>
                <c:pt idx="3928">
                  <c:v>192</c:v>
                </c:pt>
                <c:pt idx="3929">
                  <c:v>193</c:v>
                </c:pt>
                <c:pt idx="3930">
                  <c:v>193</c:v>
                </c:pt>
                <c:pt idx="3931">
                  <c:v>193</c:v>
                </c:pt>
                <c:pt idx="3932">
                  <c:v>193</c:v>
                </c:pt>
                <c:pt idx="3933">
                  <c:v>194</c:v>
                </c:pt>
                <c:pt idx="3934">
                  <c:v>194</c:v>
                </c:pt>
                <c:pt idx="3935">
                  <c:v>194</c:v>
                </c:pt>
                <c:pt idx="3936">
                  <c:v>195</c:v>
                </c:pt>
                <c:pt idx="3937">
                  <c:v>195</c:v>
                </c:pt>
                <c:pt idx="3938">
                  <c:v>195</c:v>
                </c:pt>
                <c:pt idx="3939">
                  <c:v>195</c:v>
                </c:pt>
                <c:pt idx="3940">
                  <c:v>196</c:v>
                </c:pt>
                <c:pt idx="3941">
                  <c:v>196</c:v>
                </c:pt>
                <c:pt idx="3942">
                  <c:v>196</c:v>
                </c:pt>
                <c:pt idx="3943">
                  <c:v>196</c:v>
                </c:pt>
                <c:pt idx="3944">
                  <c:v>197</c:v>
                </c:pt>
                <c:pt idx="3945">
                  <c:v>197</c:v>
                </c:pt>
                <c:pt idx="3946">
                  <c:v>197</c:v>
                </c:pt>
                <c:pt idx="3947">
                  <c:v>198</c:v>
                </c:pt>
                <c:pt idx="3948">
                  <c:v>198</c:v>
                </c:pt>
                <c:pt idx="3949">
                  <c:v>198</c:v>
                </c:pt>
                <c:pt idx="3950">
                  <c:v>199</c:v>
                </c:pt>
                <c:pt idx="3951">
                  <c:v>199</c:v>
                </c:pt>
                <c:pt idx="3952">
                  <c:v>199</c:v>
                </c:pt>
                <c:pt idx="3953">
                  <c:v>200</c:v>
                </c:pt>
                <c:pt idx="3954">
                  <c:v>200</c:v>
                </c:pt>
                <c:pt idx="3955">
                  <c:v>200</c:v>
                </c:pt>
                <c:pt idx="3956">
                  <c:v>201</c:v>
                </c:pt>
                <c:pt idx="3957">
                  <c:v>201</c:v>
                </c:pt>
                <c:pt idx="3958">
                  <c:v>201</c:v>
                </c:pt>
                <c:pt idx="3959">
                  <c:v>201</c:v>
                </c:pt>
                <c:pt idx="3960">
                  <c:v>202</c:v>
                </c:pt>
                <c:pt idx="3961">
                  <c:v>202</c:v>
                </c:pt>
                <c:pt idx="3962">
                  <c:v>202</c:v>
                </c:pt>
                <c:pt idx="3963">
                  <c:v>203</c:v>
                </c:pt>
                <c:pt idx="3964">
                  <c:v>203</c:v>
                </c:pt>
                <c:pt idx="3965">
                  <c:v>203</c:v>
                </c:pt>
                <c:pt idx="3966">
                  <c:v>204</c:v>
                </c:pt>
                <c:pt idx="3967">
                  <c:v>204</c:v>
                </c:pt>
                <c:pt idx="3968">
                  <c:v>204</c:v>
                </c:pt>
                <c:pt idx="3969">
                  <c:v>204</c:v>
                </c:pt>
                <c:pt idx="3970">
                  <c:v>205</c:v>
                </c:pt>
                <c:pt idx="3971">
                  <c:v>205</c:v>
                </c:pt>
                <c:pt idx="3972">
                  <c:v>205</c:v>
                </c:pt>
                <c:pt idx="3973">
                  <c:v>206</c:v>
                </c:pt>
                <c:pt idx="3974">
                  <c:v>206</c:v>
                </c:pt>
                <c:pt idx="3975">
                  <c:v>206</c:v>
                </c:pt>
                <c:pt idx="3976">
                  <c:v>206</c:v>
                </c:pt>
                <c:pt idx="3977">
                  <c:v>207</c:v>
                </c:pt>
                <c:pt idx="3978">
                  <c:v>207</c:v>
                </c:pt>
                <c:pt idx="3979">
                  <c:v>207</c:v>
                </c:pt>
                <c:pt idx="3980">
                  <c:v>207</c:v>
                </c:pt>
                <c:pt idx="3981">
                  <c:v>208</c:v>
                </c:pt>
                <c:pt idx="3982">
                  <c:v>208</c:v>
                </c:pt>
                <c:pt idx="3983">
                  <c:v>208</c:v>
                </c:pt>
                <c:pt idx="3984">
                  <c:v>208</c:v>
                </c:pt>
                <c:pt idx="3985">
                  <c:v>209</c:v>
                </c:pt>
                <c:pt idx="3986">
                  <c:v>209</c:v>
                </c:pt>
                <c:pt idx="3987">
                  <c:v>209</c:v>
                </c:pt>
                <c:pt idx="3988">
                  <c:v>210</c:v>
                </c:pt>
                <c:pt idx="3989">
                  <c:v>210</c:v>
                </c:pt>
                <c:pt idx="3990">
                  <c:v>210</c:v>
                </c:pt>
                <c:pt idx="3991">
                  <c:v>211</c:v>
                </c:pt>
                <c:pt idx="3992">
                  <c:v>211</c:v>
                </c:pt>
                <c:pt idx="3993">
                  <c:v>211</c:v>
                </c:pt>
                <c:pt idx="3994">
                  <c:v>211</c:v>
                </c:pt>
                <c:pt idx="3995">
                  <c:v>212</c:v>
                </c:pt>
                <c:pt idx="3996">
                  <c:v>212</c:v>
                </c:pt>
                <c:pt idx="3997">
                  <c:v>212</c:v>
                </c:pt>
                <c:pt idx="3998">
                  <c:v>212</c:v>
                </c:pt>
                <c:pt idx="3999">
                  <c:v>213</c:v>
                </c:pt>
                <c:pt idx="4000">
                  <c:v>213</c:v>
                </c:pt>
                <c:pt idx="4001">
                  <c:v>213</c:v>
                </c:pt>
                <c:pt idx="4002">
                  <c:v>213</c:v>
                </c:pt>
                <c:pt idx="4003">
                  <c:v>214</c:v>
                </c:pt>
                <c:pt idx="4004">
                  <c:v>214</c:v>
                </c:pt>
                <c:pt idx="4005">
                  <c:v>214</c:v>
                </c:pt>
                <c:pt idx="4006">
                  <c:v>215</c:v>
                </c:pt>
                <c:pt idx="4007">
                  <c:v>215</c:v>
                </c:pt>
                <c:pt idx="4008">
                  <c:v>215</c:v>
                </c:pt>
                <c:pt idx="4009">
                  <c:v>216</c:v>
                </c:pt>
                <c:pt idx="4010">
                  <c:v>216</c:v>
                </c:pt>
                <c:pt idx="4011">
                  <c:v>216</c:v>
                </c:pt>
                <c:pt idx="4012">
                  <c:v>216</c:v>
                </c:pt>
                <c:pt idx="4013">
                  <c:v>217</c:v>
                </c:pt>
                <c:pt idx="4014">
                  <c:v>217</c:v>
                </c:pt>
                <c:pt idx="4015">
                  <c:v>217</c:v>
                </c:pt>
                <c:pt idx="4016">
                  <c:v>218</c:v>
                </c:pt>
                <c:pt idx="4017">
                  <c:v>218</c:v>
                </c:pt>
                <c:pt idx="4018">
                  <c:v>218</c:v>
                </c:pt>
                <c:pt idx="4019">
                  <c:v>219</c:v>
                </c:pt>
                <c:pt idx="4020">
                  <c:v>219</c:v>
                </c:pt>
                <c:pt idx="4021">
                  <c:v>219</c:v>
                </c:pt>
                <c:pt idx="4022">
                  <c:v>219</c:v>
                </c:pt>
                <c:pt idx="4023">
                  <c:v>220</c:v>
                </c:pt>
                <c:pt idx="4024">
                  <c:v>220</c:v>
                </c:pt>
                <c:pt idx="4025">
                  <c:v>220</c:v>
                </c:pt>
                <c:pt idx="4026">
                  <c:v>221</c:v>
                </c:pt>
                <c:pt idx="4027">
                  <c:v>221</c:v>
                </c:pt>
                <c:pt idx="4028">
                  <c:v>221</c:v>
                </c:pt>
                <c:pt idx="4029">
                  <c:v>222</c:v>
                </c:pt>
                <c:pt idx="4030">
                  <c:v>222</c:v>
                </c:pt>
                <c:pt idx="4031">
                  <c:v>222</c:v>
                </c:pt>
                <c:pt idx="4032">
                  <c:v>222</c:v>
                </c:pt>
                <c:pt idx="4033">
                  <c:v>223</c:v>
                </c:pt>
                <c:pt idx="4034">
                  <c:v>223</c:v>
                </c:pt>
                <c:pt idx="4035">
                  <c:v>223</c:v>
                </c:pt>
                <c:pt idx="4036">
                  <c:v>224</c:v>
                </c:pt>
                <c:pt idx="4037">
                  <c:v>224</c:v>
                </c:pt>
                <c:pt idx="4038">
                  <c:v>224</c:v>
                </c:pt>
                <c:pt idx="4039">
                  <c:v>225</c:v>
                </c:pt>
                <c:pt idx="4040">
                  <c:v>225</c:v>
                </c:pt>
                <c:pt idx="4041">
                  <c:v>225</c:v>
                </c:pt>
                <c:pt idx="4042">
                  <c:v>226</c:v>
                </c:pt>
                <c:pt idx="4043">
                  <c:v>226</c:v>
                </c:pt>
                <c:pt idx="4044">
                  <c:v>226</c:v>
                </c:pt>
                <c:pt idx="4045">
                  <c:v>227</c:v>
                </c:pt>
                <c:pt idx="4046">
                  <c:v>227</c:v>
                </c:pt>
                <c:pt idx="4047">
                  <c:v>227</c:v>
                </c:pt>
                <c:pt idx="4048">
                  <c:v>228</c:v>
                </c:pt>
                <c:pt idx="4049">
                  <c:v>228</c:v>
                </c:pt>
                <c:pt idx="4050">
                  <c:v>228</c:v>
                </c:pt>
                <c:pt idx="4051">
                  <c:v>228</c:v>
                </c:pt>
                <c:pt idx="4052">
                  <c:v>229</c:v>
                </c:pt>
                <c:pt idx="4053">
                  <c:v>229</c:v>
                </c:pt>
                <c:pt idx="4054">
                  <c:v>229</c:v>
                </c:pt>
                <c:pt idx="4055">
                  <c:v>230</c:v>
                </c:pt>
                <c:pt idx="4056">
                  <c:v>230</c:v>
                </c:pt>
                <c:pt idx="4057">
                  <c:v>230</c:v>
                </c:pt>
                <c:pt idx="4058">
                  <c:v>230</c:v>
                </c:pt>
                <c:pt idx="4059">
                  <c:v>231</c:v>
                </c:pt>
                <c:pt idx="4060">
                  <c:v>231</c:v>
                </c:pt>
                <c:pt idx="4061">
                  <c:v>231</c:v>
                </c:pt>
                <c:pt idx="4062">
                  <c:v>231</c:v>
                </c:pt>
                <c:pt idx="4063">
                  <c:v>231</c:v>
                </c:pt>
                <c:pt idx="4064">
                  <c:v>232</c:v>
                </c:pt>
                <c:pt idx="4065">
                  <c:v>232</c:v>
                </c:pt>
                <c:pt idx="4066">
                  <c:v>232</c:v>
                </c:pt>
                <c:pt idx="4067">
                  <c:v>232</c:v>
                </c:pt>
                <c:pt idx="4068">
                  <c:v>232</c:v>
                </c:pt>
                <c:pt idx="4069">
                  <c:v>233</c:v>
                </c:pt>
                <c:pt idx="4070">
                  <c:v>233</c:v>
                </c:pt>
                <c:pt idx="4071">
                  <c:v>233</c:v>
                </c:pt>
                <c:pt idx="4072">
                  <c:v>233</c:v>
                </c:pt>
                <c:pt idx="4073">
                  <c:v>234</c:v>
                </c:pt>
                <c:pt idx="4074">
                  <c:v>234</c:v>
                </c:pt>
                <c:pt idx="4075">
                  <c:v>234</c:v>
                </c:pt>
                <c:pt idx="4076">
                  <c:v>234</c:v>
                </c:pt>
                <c:pt idx="4077">
                  <c:v>235</c:v>
                </c:pt>
                <c:pt idx="4078">
                  <c:v>235</c:v>
                </c:pt>
                <c:pt idx="4079">
                  <c:v>235</c:v>
                </c:pt>
                <c:pt idx="4080">
                  <c:v>235</c:v>
                </c:pt>
                <c:pt idx="4081">
                  <c:v>236</c:v>
                </c:pt>
                <c:pt idx="4082">
                  <c:v>236</c:v>
                </c:pt>
                <c:pt idx="4083">
                  <c:v>236</c:v>
                </c:pt>
                <c:pt idx="4084">
                  <c:v>236</c:v>
                </c:pt>
                <c:pt idx="4085">
                  <c:v>236</c:v>
                </c:pt>
                <c:pt idx="4086">
                  <c:v>237</c:v>
                </c:pt>
                <c:pt idx="4087">
                  <c:v>237</c:v>
                </c:pt>
                <c:pt idx="4088">
                  <c:v>237</c:v>
                </c:pt>
                <c:pt idx="4089">
                  <c:v>237</c:v>
                </c:pt>
                <c:pt idx="4090">
                  <c:v>238</c:v>
                </c:pt>
                <c:pt idx="4091">
                  <c:v>238</c:v>
                </c:pt>
                <c:pt idx="4092">
                  <c:v>238</c:v>
                </c:pt>
                <c:pt idx="4093">
                  <c:v>238</c:v>
                </c:pt>
                <c:pt idx="4094">
                  <c:v>238</c:v>
                </c:pt>
                <c:pt idx="4095">
                  <c:v>239</c:v>
                </c:pt>
                <c:pt idx="4096">
                  <c:v>239</c:v>
                </c:pt>
                <c:pt idx="4097">
                  <c:v>239</c:v>
                </c:pt>
                <c:pt idx="4098">
                  <c:v>239</c:v>
                </c:pt>
                <c:pt idx="4099">
                  <c:v>240</c:v>
                </c:pt>
                <c:pt idx="4100">
                  <c:v>240</c:v>
                </c:pt>
                <c:pt idx="4101">
                  <c:v>240</c:v>
                </c:pt>
                <c:pt idx="4102">
                  <c:v>240</c:v>
                </c:pt>
                <c:pt idx="4103">
                  <c:v>241</c:v>
                </c:pt>
                <c:pt idx="4104">
                  <c:v>241</c:v>
                </c:pt>
                <c:pt idx="4105">
                  <c:v>241</c:v>
                </c:pt>
                <c:pt idx="4106">
                  <c:v>241</c:v>
                </c:pt>
                <c:pt idx="4107">
                  <c:v>242</c:v>
                </c:pt>
                <c:pt idx="4108">
                  <c:v>242</c:v>
                </c:pt>
                <c:pt idx="4109">
                  <c:v>242</c:v>
                </c:pt>
                <c:pt idx="4110">
                  <c:v>242</c:v>
                </c:pt>
                <c:pt idx="4111">
                  <c:v>243</c:v>
                </c:pt>
                <c:pt idx="4112">
                  <c:v>243</c:v>
                </c:pt>
                <c:pt idx="4113">
                  <c:v>243</c:v>
                </c:pt>
                <c:pt idx="4114">
                  <c:v>243</c:v>
                </c:pt>
                <c:pt idx="4115">
                  <c:v>243</c:v>
                </c:pt>
                <c:pt idx="4116">
                  <c:v>244</c:v>
                </c:pt>
                <c:pt idx="4117">
                  <c:v>244</c:v>
                </c:pt>
                <c:pt idx="4118">
                  <c:v>244</c:v>
                </c:pt>
                <c:pt idx="4119">
                  <c:v>244</c:v>
                </c:pt>
                <c:pt idx="4120">
                  <c:v>245</c:v>
                </c:pt>
                <c:pt idx="4121">
                  <c:v>245</c:v>
                </c:pt>
                <c:pt idx="4122">
                  <c:v>245</c:v>
                </c:pt>
                <c:pt idx="4123">
                  <c:v>245</c:v>
                </c:pt>
                <c:pt idx="4124">
                  <c:v>246</c:v>
                </c:pt>
                <c:pt idx="4125">
                  <c:v>246</c:v>
                </c:pt>
                <c:pt idx="4126">
                  <c:v>246</c:v>
                </c:pt>
                <c:pt idx="4127">
                  <c:v>246</c:v>
                </c:pt>
                <c:pt idx="4128">
                  <c:v>246</c:v>
                </c:pt>
                <c:pt idx="4129">
                  <c:v>247</c:v>
                </c:pt>
                <c:pt idx="4130">
                  <c:v>247</c:v>
                </c:pt>
                <c:pt idx="4131">
                  <c:v>247</c:v>
                </c:pt>
                <c:pt idx="4132">
                  <c:v>247</c:v>
                </c:pt>
                <c:pt idx="4133">
                  <c:v>248</c:v>
                </c:pt>
                <c:pt idx="4134">
                  <c:v>248</c:v>
                </c:pt>
                <c:pt idx="4135">
                  <c:v>248</c:v>
                </c:pt>
                <c:pt idx="4136">
                  <c:v>248</c:v>
                </c:pt>
                <c:pt idx="4137">
                  <c:v>249</c:v>
                </c:pt>
                <c:pt idx="4138">
                  <c:v>249</c:v>
                </c:pt>
                <c:pt idx="4139">
                  <c:v>249</c:v>
                </c:pt>
                <c:pt idx="4140">
                  <c:v>249</c:v>
                </c:pt>
                <c:pt idx="4141">
                  <c:v>250</c:v>
                </c:pt>
                <c:pt idx="4142">
                  <c:v>250</c:v>
                </c:pt>
                <c:pt idx="4143">
                  <c:v>250</c:v>
                </c:pt>
                <c:pt idx="4144">
                  <c:v>250</c:v>
                </c:pt>
                <c:pt idx="4145">
                  <c:v>250</c:v>
                </c:pt>
                <c:pt idx="4146">
                  <c:v>251</c:v>
                </c:pt>
                <c:pt idx="4147">
                  <c:v>251</c:v>
                </c:pt>
                <c:pt idx="4148">
                  <c:v>251</c:v>
                </c:pt>
                <c:pt idx="4149">
                  <c:v>251</c:v>
                </c:pt>
                <c:pt idx="4150">
                  <c:v>251</c:v>
                </c:pt>
                <c:pt idx="4151">
                  <c:v>252</c:v>
                </c:pt>
                <c:pt idx="4152">
                  <c:v>252</c:v>
                </c:pt>
                <c:pt idx="4153">
                  <c:v>252</c:v>
                </c:pt>
                <c:pt idx="4154">
                  <c:v>252</c:v>
                </c:pt>
                <c:pt idx="4155">
                  <c:v>252</c:v>
                </c:pt>
                <c:pt idx="4156">
                  <c:v>253</c:v>
                </c:pt>
                <c:pt idx="4157">
                  <c:v>253</c:v>
                </c:pt>
                <c:pt idx="4158">
                  <c:v>253</c:v>
                </c:pt>
                <c:pt idx="4159">
                  <c:v>253</c:v>
                </c:pt>
                <c:pt idx="4160">
                  <c:v>253</c:v>
                </c:pt>
                <c:pt idx="4161">
                  <c:v>254</c:v>
                </c:pt>
                <c:pt idx="4162">
                  <c:v>254</c:v>
                </c:pt>
                <c:pt idx="4163">
                  <c:v>254</c:v>
                </c:pt>
                <c:pt idx="4164">
                  <c:v>254</c:v>
                </c:pt>
                <c:pt idx="4165">
                  <c:v>254</c:v>
                </c:pt>
                <c:pt idx="4166">
                  <c:v>254</c:v>
                </c:pt>
                <c:pt idx="4167">
                  <c:v>255</c:v>
                </c:pt>
                <c:pt idx="4168">
                  <c:v>255</c:v>
                </c:pt>
                <c:pt idx="4169">
                  <c:v>255</c:v>
                </c:pt>
                <c:pt idx="4170">
                  <c:v>255</c:v>
                </c:pt>
                <c:pt idx="4171">
                  <c:v>255</c:v>
                </c:pt>
                <c:pt idx="4172">
                  <c:v>256</c:v>
                </c:pt>
                <c:pt idx="4173">
                  <c:v>256</c:v>
                </c:pt>
                <c:pt idx="4174">
                  <c:v>256</c:v>
                </c:pt>
                <c:pt idx="4175">
                  <c:v>256</c:v>
                </c:pt>
                <c:pt idx="4176">
                  <c:v>257</c:v>
                </c:pt>
                <c:pt idx="4177">
                  <c:v>257</c:v>
                </c:pt>
                <c:pt idx="4178">
                  <c:v>257</c:v>
                </c:pt>
                <c:pt idx="4179">
                  <c:v>257</c:v>
                </c:pt>
                <c:pt idx="4180">
                  <c:v>257</c:v>
                </c:pt>
                <c:pt idx="4181">
                  <c:v>258</c:v>
                </c:pt>
                <c:pt idx="4182">
                  <c:v>258</c:v>
                </c:pt>
                <c:pt idx="4183">
                  <c:v>258</c:v>
                </c:pt>
                <c:pt idx="4184">
                  <c:v>258</c:v>
                </c:pt>
                <c:pt idx="4185">
                  <c:v>259</c:v>
                </c:pt>
                <c:pt idx="4186">
                  <c:v>259</c:v>
                </c:pt>
                <c:pt idx="4187">
                  <c:v>259</c:v>
                </c:pt>
                <c:pt idx="4188">
                  <c:v>259</c:v>
                </c:pt>
                <c:pt idx="4189">
                  <c:v>259</c:v>
                </c:pt>
                <c:pt idx="4190">
                  <c:v>259</c:v>
                </c:pt>
                <c:pt idx="4191">
                  <c:v>260</c:v>
                </c:pt>
                <c:pt idx="4192">
                  <c:v>260</c:v>
                </c:pt>
                <c:pt idx="4193">
                  <c:v>260</c:v>
                </c:pt>
                <c:pt idx="4194">
                  <c:v>260</c:v>
                </c:pt>
                <c:pt idx="4195">
                  <c:v>260</c:v>
                </c:pt>
                <c:pt idx="4196">
                  <c:v>261</c:v>
                </c:pt>
                <c:pt idx="4197">
                  <c:v>261</c:v>
                </c:pt>
                <c:pt idx="4198">
                  <c:v>261</c:v>
                </c:pt>
                <c:pt idx="4199">
                  <c:v>261</c:v>
                </c:pt>
                <c:pt idx="4200">
                  <c:v>261</c:v>
                </c:pt>
                <c:pt idx="4201">
                  <c:v>262</c:v>
                </c:pt>
                <c:pt idx="4202">
                  <c:v>262</c:v>
                </c:pt>
                <c:pt idx="4203">
                  <c:v>262</c:v>
                </c:pt>
                <c:pt idx="4204">
                  <c:v>262</c:v>
                </c:pt>
                <c:pt idx="4205">
                  <c:v>262</c:v>
                </c:pt>
                <c:pt idx="4206">
                  <c:v>263</c:v>
                </c:pt>
                <c:pt idx="4207">
                  <c:v>263</c:v>
                </c:pt>
                <c:pt idx="4208">
                  <c:v>263</c:v>
                </c:pt>
                <c:pt idx="4209">
                  <c:v>263</c:v>
                </c:pt>
                <c:pt idx="4210">
                  <c:v>263</c:v>
                </c:pt>
                <c:pt idx="4211">
                  <c:v>264</c:v>
                </c:pt>
                <c:pt idx="4212">
                  <c:v>264</c:v>
                </c:pt>
                <c:pt idx="4213">
                  <c:v>264</c:v>
                </c:pt>
                <c:pt idx="4214">
                  <c:v>264</c:v>
                </c:pt>
                <c:pt idx="4215">
                  <c:v>264</c:v>
                </c:pt>
                <c:pt idx="4216">
                  <c:v>265</c:v>
                </c:pt>
                <c:pt idx="4217">
                  <c:v>265</c:v>
                </c:pt>
                <c:pt idx="4218">
                  <c:v>265</c:v>
                </c:pt>
                <c:pt idx="4219">
                  <c:v>265</c:v>
                </c:pt>
                <c:pt idx="4220">
                  <c:v>265</c:v>
                </c:pt>
                <c:pt idx="4221">
                  <c:v>265</c:v>
                </c:pt>
                <c:pt idx="4222">
                  <c:v>266</c:v>
                </c:pt>
                <c:pt idx="4223">
                  <c:v>266</c:v>
                </c:pt>
                <c:pt idx="4224">
                  <c:v>266</c:v>
                </c:pt>
                <c:pt idx="4225">
                  <c:v>266</c:v>
                </c:pt>
                <c:pt idx="4226">
                  <c:v>266</c:v>
                </c:pt>
                <c:pt idx="4227">
                  <c:v>267</c:v>
                </c:pt>
                <c:pt idx="4228">
                  <c:v>267</c:v>
                </c:pt>
                <c:pt idx="4229">
                  <c:v>267</c:v>
                </c:pt>
                <c:pt idx="4230">
                  <c:v>267</c:v>
                </c:pt>
                <c:pt idx="4231">
                  <c:v>267</c:v>
                </c:pt>
                <c:pt idx="4232">
                  <c:v>267</c:v>
                </c:pt>
                <c:pt idx="4233">
                  <c:v>268</c:v>
                </c:pt>
                <c:pt idx="4234">
                  <c:v>268</c:v>
                </c:pt>
                <c:pt idx="4235">
                  <c:v>268</c:v>
                </c:pt>
                <c:pt idx="4236">
                  <c:v>268</c:v>
                </c:pt>
                <c:pt idx="4237">
                  <c:v>268</c:v>
                </c:pt>
                <c:pt idx="4238">
                  <c:v>268</c:v>
                </c:pt>
                <c:pt idx="4239">
                  <c:v>268</c:v>
                </c:pt>
                <c:pt idx="4240">
                  <c:v>269</c:v>
                </c:pt>
                <c:pt idx="4241">
                  <c:v>269</c:v>
                </c:pt>
                <c:pt idx="4242">
                  <c:v>269</c:v>
                </c:pt>
                <c:pt idx="4243">
                  <c:v>269</c:v>
                </c:pt>
                <c:pt idx="4244">
                  <c:v>269</c:v>
                </c:pt>
                <c:pt idx="4245">
                  <c:v>269</c:v>
                </c:pt>
                <c:pt idx="4246">
                  <c:v>269</c:v>
                </c:pt>
                <c:pt idx="4247">
                  <c:v>269</c:v>
                </c:pt>
                <c:pt idx="4248">
                  <c:v>270</c:v>
                </c:pt>
                <c:pt idx="4249">
                  <c:v>270</c:v>
                </c:pt>
                <c:pt idx="4250">
                  <c:v>270</c:v>
                </c:pt>
                <c:pt idx="4251">
                  <c:v>270</c:v>
                </c:pt>
                <c:pt idx="4252">
                  <c:v>270</c:v>
                </c:pt>
                <c:pt idx="4253">
                  <c:v>270</c:v>
                </c:pt>
                <c:pt idx="4254">
                  <c:v>270</c:v>
                </c:pt>
                <c:pt idx="4255">
                  <c:v>271</c:v>
                </c:pt>
                <c:pt idx="4256">
                  <c:v>271</c:v>
                </c:pt>
                <c:pt idx="4257">
                  <c:v>271</c:v>
                </c:pt>
                <c:pt idx="4258">
                  <c:v>271</c:v>
                </c:pt>
                <c:pt idx="4259">
                  <c:v>271</c:v>
                </c:pt>
                <c:pt idx="4260">
                  <c:v>271</c:v>
                </c:pt>
                <c:pt idx="4261">
                  <c:v>271</c:v>
                </c:pt>
                <c:pt idx="4262">
                  <c:v>272</c:v>
                </c:pt>
                <c:pt idx="4263">
                  <c:v>272</c:v>
                </c:pt>
                <c:pt idx="4264">
                  <c:v>272</c:v>
                </c:pt>
                <c:pt idx="4265">
                  <c:v>272</c:v>
                </c:pt>
                <c:pt idx="4266">
                  <c:v>272</c:v>
                </c:pt>
                <c:pt idx="4267">
                  <c:v>272</c:v>
                </c:pt>
                <c:pt idx="4268">
                  <c:v>272</c:v>
                </c:pt>
                <c:pt idx="4269">
                  <c:v>273</c:v>
                </c:pt>
                <c:pt idx="4270">
                  <c:v>273</c:v>
                </c:pt>
                <c:pt idx="4271">
                  <c:v>273</c:v>
                </c:pt>
                <c:pt idx="4272">
                  <c:v>273</c:v>
                </c:pt>
                <c:pt idx="4273">
                  <c:v>273</c:v>
                </c:pt>
                <c:pt idx="4274">
                  <c:v>273</c:v>
                </c:pt>
                <c:pt idx="4275">
                  <c:v>274</c:v>
                </c:pt>
                <c:pt idx="4276">
                  <c:v>274</c:v>
                </c:pt>
                <c:pt idx="4277">
                  <c:v>274</c:v>
                </c:pt>
                <c:pt idx="4278">
                  <c:v>274</c:v>
                </c:pt>
                <c:pt idx="4279">
                  <c:v>274</c:v>
                </c:pt>
                <c:pt idx="4280">
                  <c:v>274</c:v>
                </c:pt>
                <c:pt idx="4281">
                  <c:v>274</c:v>
                </c:pt>
                <c:pt idx="4282">
                  <c:v>274</c:v>
                </c:pt>
                <c:pt idx="4283">
                  <c:v>275</c:v>
                </c:pt>
                <c:pt idx="4284">
                  <c:v>275</c:v>
                </c:pt>
                <c:pt idx="4285">
                  <c:v>275</c:v>
                </c:pt>
                <c:pt idx="4286">
                  <c:v>275</c:v>
                </c:pt>
                <c:pt idx="4287">
                  <c:v>275</c:v>
                </c:pt>
                <c:pt idx="4288">
                  <c:v>275</c:v>
                </c:pt>
                <c:pt idx="4289">
                  <c:v>275</c:v>
                </c:pt>
                <c:pt idx="4290">
                  <c:v>275</c:v>
                </c:pt>
                <c:pt idx="4291">
                  <c:v>275</c:v>
                </c:pt>
                <c:pt idx="4292">
                  <c:v>275</c:v>
                </c:pt>
                <c:pt idx="4293">
                  <c:v>276</c:v>
                </c:pt>
                <c:pt idx="4294">
                  <c:v>276</c:v>
                </c:pt>
                <c:pt idx="4295">
                  <c:v>276</c:v>
                </c:pt>
                <c:pt idx="4296">
                  <c:v>276</c:v>
                </c:pt>
                <c:pt idx="4297">
                  <c:v>276</c:v>
                </c:pt>
                <c:pt idx="4298">
                  <c:v>276</c:v>
                </c:pt>
                <c:pt idx="4299">
                  <c:v>276</c:v>
                </c:pt>
                <c:pt idx="4300">
                  <c:v>276</c:v>
                </c:pt>
                <c:pt idx="4301">
                  <c:v>276</c:v>
                </c:pt>
                <c:pt idx="4302">
                  <c:v>276</c:v>
                </c:pt>
                <c:pt idx="4303">
                  <c:v>276</c:v>
                </c:pt>
                <c:pt idx="4304">
                  <c:v>276</c:v>
                </c:pt>
                <c:pt idx="4305">
                  <c:v>276</c:v>
                </c:pt>
                <c:pt idx="4306">
                  <c:v>276</c:v>
                </c:pt>
                <c:pt idx="4307">
                  <c:v>276</c:v>
                </c:pt>
                <c:pt idx="4308">
                  <c:v>277</c:v>
                </c:pt>
                <c:pt idx="4309">
                  <c:v>277</c:v>
                </c:pt>
                <c:pt idx="4310">
                  <c:v>277</c:v>
                </c:pt>
                <c:pt idx="4311">
                  <c:v>277</c:v>
                </c:pt>
                <c:pt idx="4312">
                  <c:v>277</c:v>
                </c:pt>
                <c:pt idx="4313">
                  <c:v>277</c:v>
                </c:pt>
                <c:pt idx="4314">
                  <c:v>277</c:v>
                </c:pt>
                <c:pt idx="4315">
                  <c:v>277</c:v>
                </c:pt>
                <c:pt idx="4316">
                  <c:v>277</c:v>
                </c:pt>
                <c:pt idx="4317">
                  <c:v>277</c:v>
                </c:pt>
                <c:pt idx="4318">
                  <c:v>277</c:v>
                </c:pt>
                <c:pt idx="4319">
                  <c:v>277</c:v>
                </c:pt>
                <c:pt idx="4320">
                  <c:v>277</c:v>
                </c:pt>
                <c:pt idx="4321">
                  <c:v>277</c:v>
                </c:pt>
                <c:pt idx="4322">
                  <c:v>277</c:v>
                </c:pt>
                <c:pt idx="4323">
                  <c:v>277</c:v>
                </c:pt>
                <c:pt idx="4324">
                  <c:v>277</c:v>
                </c:pt>
                <c:pt idx="4325">
                  <c:v>277</c:v>
                </c:pt>
                <c:pt idx="4326">
                  <c:v>277</c:v>
                </c:pt>
                <c:pt idx="4327">
                  <c:v>277</c:v>
                </c:pt>
                <c:pt idx="4328">
                  <c:v>277</c:v>
                </c:pt>
                <c:pt idx="4329">
                  <c:v>277</c:v>
                </c:pt>
                <c:pt idx="4330">
                  <c:v>277</c:v>
                </c:pt>
                <c:pt idx="4331">
                  <c:v>277</c:v>
                </c:pt>
                <c:pt idx="4332">
                  <c:v>277</c:v>
                </c:pt>
                <c:pt idx="4333">
                  <c:v>277</c:v>
                </c:pt>
                <c:pt idx="4334">
                  <c:v>277</c:v>
                </c:pt>
                <c:pt idx="4335">
                  <c:v>277</c:v>
                </c:pt>
                <c:pt idx="4336">
                  <c:v>277</c:v>
                </c:pt>
                <c:pt idx="4337">
                  <c:v>277</c:v>
                </c:pt>
                <c:pt idx="4338">
                  <c:v>277</c:v>
                </c:pt>
                <c:pt idx="4339">
                  <c:v>277</c:v>
                </c:pt>
                <c:pt idx="4340">
                  <c:v>277</c:v>
                </c:pt>
                <c:pt idx="4341">
                  <c:v>277</c:v>
                </c:pt>
                <c:pt idx="4342">
                  <c:v>277</c:v>
                </c:pt>
                <c:pt idx="4343">
                  <c:v>277</c:v>
                </c:pt>
                <c:pt idx="4344">
                  <c:v>277</c:v>
                </c:pt>
                <c:pt idx="4345">
                  <c:v>277</c:v>
                </c:pt>
                <c:pt idx="4346">
                  <c:v>277</c:v>
                </c:pt>
                <c:pt idx="4347">
                  <c:v>277</c:v>
                </c:pt>
                <c:pt idx="4348">
                  <c:v>277</c:v>
                </c:pt>
                <c:pt idx="4349">
                  <c:v>277</c:v>
                </c:pt>
                <c:pt idx="4350">
                  <c:v>277</c:v>
                </c:pt>
                <c:pt idx="4351">
                  <c:v>277</c:v>
                </c:pt>
                <c:pt idx="4352">
                  <c:v>277</c:v>
                </c:pt>
                <c:pt idx="4353">
                  <c:v>277</c:v>
                </c:pt>
                <c:pt idx="4354">
                  <c:v>277</c:v>
                </c:pt>
                <c:pt idx="4355">
                  <c:v>277</c:v>
                </c:pt>
                <c:pt idx="4356">
                  <c:v>277</c:v>
                </c:pt>
                <c:pt idx="4357">
                  <c:v>277</c:v>
                </c:pt>
                <c:pt idx="4358">
                  <c:v>277</c:v>
                </c:pt>
                <c:pt idx="4359">
                  <c:v>277</c:v>
                </c:pt>
                <c:pt idx="4360">
                  <c:v>277</c:v>
                </c:pt>
                <c:pt idx="4361">
                  <c:v>277</c:v>
                </c:pt>
                <c:pt idx="4362">
                  <c:v>277</c:v>
                </c:pt>
                <c:pt idx="4363">
                  <c:v>277</c:v>
                </c:pt>
                <c:pt idx="4364">
                  <c:v>277</c:v>
                </c:pt>
                <c:pt idx="4365">
                  <c:v>277</c:v>
                </c:pt>
                <c:pt idx="4366">
                  <c:v>277</c:v>
                </c:pt>
                <c:pt idx="4367">
                  <c:v>277</c:v>
                </c:pt>
                <c:pt idx="4368">
                  <c:v>277</c:v>
                </c:pt>
                <c:pt idx="4369">
                  <c:v>277</c:v>
                </c:pt>
                <c:pt idx="4370">
                  <c:v>277</c:v>
                </c:pt>
                <c:pt idx="4371">
                  <c:v>277</c:v>
                </c:pt>
                <c:pt idx="4372">
                  <c:v>277</c:v>
                </c:pt>
                <c:pt idx="4373">
                  <c:v>277</c:v>
                </c:pt>
                <c:pt idx="4374">
                  <c:v>277</c:v>
                </c:pt>
                <c:pt idx="4375">
                  <c:v>277</c:v>
                </c:pt>
                <c:pt idx="4376">
                  <c:v>277</c:v>
                </c:pt>
                <c:pt idx="4377">
                  <c:v>277</c:v>
                </c:pt>
                <c:pt idx="4378">
                  <c:v>277</c:v>
                </c:pt>
                <c:pt idx="4379">
                  <c:v>277</c:v>
                </c:pt>
                <c:pt idx="4380">
                  <c:v>277</c:v>
                </c:pt>
                <c:pt idx="4381">
                  <c:v>276</c:v>
                </c:pt>
                <c:pt idx="4382">
                  <c:v>276</c:v>
                </c:pt>
                <c:pt idx="4383">
                  <c:v>276</c:v>
                </c:pt>
                <c:pt idx="4384">
                  <c:v>276</c:v>
                </c:pt>
                <c:pt idx="4385">
                  <c:v>276</c:v>
                </c:pt>
                <c:pt idx="4386">
                  <c:v>276</c:v>
                </c:pt>
                <c:pt idx="4387">
                  <c:v>276</c:v>
                </c:pt>
                <c:pt idx="4388">
                  <c:v>276</c:v>
                </c:pt>
                <c:pt idx="4389">
                  <c:v>276</c:v>
                </c:pt>
                <c:pt idx="4390">
                  <c:v>276</c:v>
                </c:pt>
                <c:pt idx="4391">
                  <c:v>276</c:v>
                </c:pt>
                <c:pt idx="4392">
                  <c:v>276</c:v>
                </c:pt>
                <c:pt idx="4393">
                  <c:v>276</c:v>
                </c:pt>
                <c:pt idx="4394">
                  <c:v>276</c:v>
                </c:pt>
                <c:pt idx="4395">
                  <c:v>276</c:v>
                </c:pt>
                <c:pt idx="4396">
                  <c:v>276</c:v>
                </c:pt>
                <c:pt idx="4397">
                  <c:v>276</c:v>
                </c:pt>
                <c:pt idx="4398">
                  <c:v>276</c:v>
                </c:pt>
                <c:pt idx="4399">
                  <c:v>276</c:v>
                </c:pt>
                <c:pt idx="4400">
                  <c:v>276</c:v>
                </c:pt>
                <c:pt idx="4401">
                  <c:v>276</c:v>
                </c:pt>
                <c:pt idx="4402">
                  <c:v>276</c:v>
                </c:pt>
                <c:pt idx="4403">
                  <c:v>275</c:v>
                </c:pt>
                <c:pt idx="4404">
                  <c:v>275</c:v>
                </c:pt>
                <c:pt idx="4405">
                  <c:v>275</c:v>
                </c:pt>
                <c:pt idx="4406">
                  <c:v>275</c:v>
                </c:pt>
                <c:pt idx="4407">
                  <c:v>275</c:v>
                </c:pt>
                <c:pt idx="4408">
                  <c:v>275</c:v>
                </c:pt>
                <c:pt idx="4409">
                  <c:v>275</c:v>
                </c:pt>
                <c:pt idx="4410">
                  <c:v>275</c:v>
                </c:pt>
                <c:pt idx="4411">
                  <c:v>275</c:v>
                </c:pt>
                <c:pt idx="4412">
                  <c:v>275</c:v>
                </c:pt>
                <c:pt idx="4413">
                  <c:v>275</c:v>
                </c:pt>
                <c:pt idx="4414">
                  <c:v>275</c:v>
                </c:pt>
                <c:pt idx="4415">
                  <c:v>275</c:v>
                </c:pt>
                <c:pt idx="4416">
                  <c:v>274</c:v>
                </c:pt>
                <c:pt idx="4417">
                  <c:v>274</c:v>
                </c:pt>
                <c:pt idx="4418">
                  <c:v>274</c:v>
                </c:pt>
                <c:pt idx="4419">
                  <c:v>274</c:v>
                </c:pt>
                <c:pt idx="4420">
                  <c:v>274</c:v>
                </c:pt>
                <c:pt idx="4421">
                  <c:v>274</c:v>
                </c:pt>
                <c:pt idx="4422">
                  <c:v>274</c:v>
                </c:pt>
                <c:pt idx="4423">
                  <c:v>274</c:v>
                </c:pt>
                <c:pt idx="4424">
                  <c:v>274</c:v>
                </c:pt>
                <c:pt idx="4425">
                  <c:v>274</c:v>
                </c:pt>
                <c:pt idx="4426">
                  <c:v>274</c:v>
                </c:pt>
                <c:pt idx="4427">
                  <c:v>274</c:v>
                </c:pt>
                <c:pt idx="4428">
                  <c:v>274</c:v>
                </c:pt>
                <c:pt idx="4429">
                  <c:v>273</c:v>
                </c:pt>
                <c:pt idx="4430">
                  <c:v>273</c:v>
                </c:pt>
                <c:pt idx="4431">
                  <c:v>273</c:v>
                </c:pt>
                <c:pt idx="4432">
                  <c:v>273</c:v>
                </c:pt>
                <c:pt idx="4433">
                  <c:v>273</c:v>
                </c:pt>
                <c:pt idx="4434">
                  <c:v>273</c:v>
                </c:pt>
                <c:pt idx="4435">
                  <c:v>273</c:v>
                </c:pt>
                <c:pt idx="4436">
                  <c:v>273</c:v>
                </c:pt>
                <c:pt idx="4437">
                  <c:v>273</c:v>
                </c:pt>
                <c:pt idx="4438">
                  <c:v>273</c:v>
                </c:pt>
                <c:pt idx="4439">
                  <c:v>273</c:v>
                </c:pt>
                <c:pt idx="4440">
                  <c:v>273</c:v>
                </c:pt>
                <c:pt idx="4441">
                  <c:v>273</c:v>
                </c:pt>
                <c:pt idx="4442">
                  <c:v>272</c:v>
                </c:pt>
                <c:pt idx="4443">
                  <c:v>272</c:v>
                </c:pt>
                <c:pt idx="4444">
                  <c:v>272</c:v>
                </c:pt>
                <c:pt idx="4445">
                  <c:v>272</c:v>
                </c:pt>
                <c:pt idx="4446">
                  <c:v>272</c:v>
                </c:pt>
                <c:pt idx="4447">
                  <c:v>272</c:v>
                </c:pt>
                <c:pt idx="4448">
                  <c:v>272</c:v>
                </c:pt>
                <c:pt idx="4449">
                  <c:v>272</c:v>
                </c:pt>
                <c:pt idx="4450">
                  <c:v>272</c:v>
                </c:pt>
                <c:pt idx="4451">
                  <c:v>272</c:v>
                </c:pt>
                <c:pt idx="4452">
                  <c:v>272</c:v>
                </c:pt>
                <c:pt idx="4453">
                  <c:v>271</c:v>
                </c:pt>
                <c:pt idx="4454">
                  <c:v>271</c:v>
                </c:pt>
                <c:pt idx="4455">
                  <c:v>271</c:v>
                </c:pt>
                <c:pt idx="4456">
                  <c:v>271</c:v>
                </c:pt>
                <c:pt idx="4457">
                  <c:v>271</c:v>
                </c:pt>
                <c:pt idx="4458">
                  <c:v>271</c:v>
                </c:pt>
                <c:pt idx="4459">
                  <c:v>271</c:v>
                </c:pt>
                <c:pt idx="4460">
                  <c:v>271</c:v>
                </c:pt>
                <c:pt idx="4461">
                  <c:v>271</c:v>
                </c:pt>
                <c:pt idx="4462">
                  <c:v>270</c:v>
                </c:pt>
                <c:pt idx="4463">
                  <c:v>270</c:v>
                </c:pt>
                <c:pt idx="4464">
                  <c:v>270</c:v>
                </c:pt>
                <c:pt idx="4465">
                  <c:v>270</c:v>
                </c:pt>
                <c:pt idx="4466">
                  <c:v>270</c:v>
                </c:pt>
                <c:pt idx="4467">
                  <c:v>270</c:v>
                </c:pt>
                <c:pt idx="4468">
                  <c:v>270</c:v>
                </c:pt>
                <c:pt idx="4469">
                  <c:v>270</c:v>
                </c:pt>
                <c:pt idx="4470">
                  <c:v>270</c:v>
                </c:pt>
                <c:pt idx="4471">
                  <c:v>270</c:v>
                </c:pt>
                <c:pt idx="4472">
                  <c:v>270</c:v>
                </c:pt>
                <c:pt idx="4473">
                  <c:v>269</c:v>
                </c:pt>
                <c:pt idx="4474">
                  <c:v>269</c:v>
                </c:pt>
                <c:pt idx="4475">
                  <c:v>269</c:v>
                </c:pt>
                <c:pt idx="4476">
                  <c:v>269</c:v>
                </c:pt>
                <c:pt idx="4477">
                  <c:v>269</c:v>
                </c:pt>
                <c:pt idx="4478">
                  <c:v>269</c:v>
                </c:pt>
                <c:pt idx="4479">
                  <c:v>269</c:v>
                </c:pt>
                <c:pt idx="4480">
                  <c:v>269</c:v>
                </c:pt>
                <c:pt idx="4481">
                  <c:v>269</c:v>
                </c:pt>
                <c:pt idx="4482">
                  <c:v>269</c:v>
                </c:pt>
                <c:pt idx="4483">
                  <c:v>269</c:v>
                </c:pt>
                <c:pt idx="4484">
                  <c:v>269</c:v>
                </c:pt>
                <c:pt idx="4485">
                  <c:v>269</c:v>
                </c:pt>
                <c:pt idx="4486">
                  <c:v>268</c:v>
                </c:pt>
                <c:pt idx="4487">
                  <c:v>268</c:v>
                </c:pt>
                <c:pt idx="4488">
                  <c:v>268</c:v>
                </c:pt>
                <c:pt idx="4489">
                  <c:v>268</c:v>
                </c:pt>
                <c:pt idx="4490">
                  <c:v>268</c:v>
                </c:pt>
                <c:pt idx="4491">
                  <c:v>268</c:v>
                </c:pt>
                <c:pt idx="4492">
                  <c:v>268</c:v>
                </c:pt>
                <c:pt idx="4493">
                  <c:v>268</c:v>
                </c:pt>
                <c:pt idx="4494">
                  <c:v>268</c:v>
                </c:pt>
                <c:pt idx="4495">
                  <c:v>268</c:v>
                </c:pt>
                <c:pt idx="4496">
                  <c:v>267</c:v>
                </c:pt>
                <c:pt idx="4497">
                  <c:v>267</c:v>
                </c:pt>
                <c:pt idx="4498">
                  <c:v>267</c:v>
                </c:pt>
                <c:pt idx="4499">
                  <c:v>267</c:v>
                </c:pt>
                <c:pt idx="4500">
                  <c:v>267</c:v>
                </c:pt>
                <c:pt idx="4501">
                  <c:v>267</c:v>
                </c:pt>
                <c:pt idx="4502">
                  <c:v>267</c:v>
                </c:pt>
                <c:pt idx="4503">
                  <c:v>267</c:v>
                </c:pt>
                <c:pt idx="4504">
                  <c:v>267</c:v>
                </c:pt>
                <c:pt idx="4505">
                  <c:v>267</c:v>
                </c:pt>
                <c:pt idx="4506">
                  <c:v>267</c:v>
                </c:pt>
                <c:pt idx="4507">
                  <c:v>267</c:v>
                </c:pt>
                <c:pt idx="4508">
                  <c:v>267</c:v>
                </c:pt>
                <c:pt idx="4509">
                  <c:v>266</c:v>
                </c:pt>
                <c:pt idx="4510">
                  <c:v>266</c:v>
                </c:pt>
                <c:pt idx="4511">
                  <c:v>266</c:v>
                </c:pt>
                <c:pt idx="4512">
                  <c:v>266</c:v>
                </c:pt>
                <c:pt idx="4513">
                  <c:v>266</c:v>
                </c:pt>
                <c:pt idx="4514">
                  <c:v>266</c:v>
                </c:pt>
                <c:pt idx="4515">
                  <c:v>266</c:v>
                </c:pt>
                <c:pt idx="4516">
                  <c:v>266</c:v>
                </c:pt>
                <c:pt idx="4517">
                  <c:v>266</c:v>
                </c:pt>
                <c:pt idx="4518">
                  <c:v>266</c:v>
                </c:pt>
                <c:pt idx="4519">
                  <c:v>266</c:v>
                </c:pt>
                <c:pt idx="4520">
                  <c:v>265</c:v>
                </c:pt>
                <c:pt idx="4521">
                  <c:v>265</c:v>
                </c:pt>
                <c:pt idx="4522">
                  <c:v>265</c:v>
                </c:pt>
                <c:pt idx="4523">
                  <c:v>265</c:v>
                </c:pt>
                <c:pt idx="4524">
                  <c:v>265</c:v>
                </c:pt>
                <c:pt idx="4525">
                  <c:v>265</c:v>
                </c:pt>
                <c:pt idx="4526">
                  <c:v>265</c:v>
                </c:pt>
                <c:pt idx="4527">
                  <c:v>265</c:v>
                </c:pt>
                <c:pt idx="4528">
                  <c:v>265</c:v>
                </c:pt>
                <c:pt idx="4529">
                  <c:v>264</c:v>
                </c:pt>
                <c:pt idx="4530">
                  <c:v>264</c:v>
                </c:pt>
                <c:pt idx="4531">
                  <c:v>264</c:v>
                </c:pt>
                <c:pt idx="4532">
                  <c:v>264</c:v>
                </c:pt>
                <c:pt idx="4533">
                  <c:v>264</c:v>
                </c:pt>
                <c:pt idx="4534">
                  <c:v>264</c:v>
                </c:pt>
                <c:pt idx="4535">
                  <c:v>264</c:v>
                </c:pt>
                <c:pt idx="4536">
                  <c:v>264</c:v>
                </c:pt>
                <c:pt idx="4537">
                  <c:v>264</c:v>
                </c:pt>
                <c:pt idx="4538">
                  <c:v>264</c:v>
                </c:pt>
                <c:pt idx="4539">
                  <c:v>264</c:v>
                </c:pt>
                <c:pt idx="4540">
                  <c:v>264</c:v>
                </c:pt>
                <c:pt idx="4541">
                  <c:v>263</c:v>
                </c:pt>
                <c:pt idx="4542">
                  <c:v>263</c:v>
                </c:pt>
                <c:pt idx="4543">
                  <c:v>263</c:v>
                </c:pt>
                <c:pt idx="4544">
                  <c:v>263</c:v>
                </c:pt>
                <c:pt idx="4545">
                  <c:v>263</c:v>
                </c:pt>
                <c:pt idx="4546">
                  <c:v>263</c:v>
                </c:pt>
                <c:pt idx="4547">
                  <c:v>263</c:v>
                </c:pt>
                <c:pt idx="4548">
                  <c:v>263</c:v>
                </c:pt>
                <c:pt idx="4549">
                  <c:v>263</c:v>
                </c:pt>
                <c:pt idx="4550">
                  <c:v>263</c:v>
                </c:pt>
                <c:pt idx="4551">
                  <c:v>263</c:v>
                </c:pt>
                <c:pt idx="4552">
                  <c:v>263</c:v>
                </c:pt>
                <c:pt idx="4553">
                  <c:v>263</c:v>
                </c:pt>
                <c:pt idx="4554">
                  <c:v>263</c:v>
                </c:pt>
                <c:pt idx="4555">
                  <c:v>263</c:v>
                </c:pt>
                <c:pt idx="4556">
                  <c:v>263</c:v>
                </c:pt>
                <c:pt idx="4557">
                  <c:v>263</c:v>
                </c:pt>
                <c:pt idx="4558">
                  <c:v>263</c:v>
                </c:pt>
                <c:pt idx="4559">
                  <c:v>263</c:v>
                </c:pt>
                <c:pt idx="4560">
                  <c:v>263</c:v>
                </c:pt>
                <c:pt idx="4561">
                  <c:v>263</c:v>
                </c:pt>
                <c:pt idx="4562">
                  <c:v>263</c:v>
                </c:pt>
                <c:pt idx="4563">
                  <c:v>263</c:v>
                </c:pt>
                <c:pt idx="4564">
                  <c:v>262</c:v>
                </c:pt>
                <c:pt idx="4565">
                  <c:v>263</c:v>
                </c:pt>
                <c:pt idx="4566">
                  <c:v>263</c:v>
                </c:pt>
                <c:pt idx="4567">
                  <c:v>264</c:v>
                </c:pt>
                <c:pt idx="4568">
                  <c:v>264</c:v>
                </c:pt>
                <c:pt idx="4569">
                  <c:v>265</c:v>
                </c:pt>
                <c:pt idx="4570">
                  <c:v>266</c:v>
                </c:pt>
                <c:pt idx="4571">
                  <c:v>267</c:v>
                </c:pt>
                <c:pt idx="4572">
                  <c:v>267</c:v>
                </c:pt>
                <c:pt idx="4573">
                  <c:v>268</c:v>
                </c:pt>
                <c:pt idx="4574">
                  <c:v>269</c:v>
                </c:pt>
                <c:pt idx="4575">
                  <c:v>270</c:v>
                </c:pt>
                <c:pt idx="4576">
                  <c:v>271</c:v>
                </c:pt>
                <c:pt idx="4577">
                  <c:v>272</c:v>
                </c:pt>
                <c:pt idx="4578">
                  <c:v>272</c:v>
                </c:pt>
                <c:pt idx="4579">
                  <c:v>273</c:v>
                </c:pt>
              </c:numCache>
            </c:numRef>
          </c:yVal>
          <c:smooth val="1"/>
        </c:ser>
        <c:dLbls>
          <c:showLegendKey val="0"/>
          <c:showVal val="0"/>
          <c:showCatName val="0"/>
          <c:showSerName val="0"/>
          <c:showPercent val="0"/>
          <c:showBubbleSize val="0"/>
        </c:dLbls>
        <c:axId val="78351360"/>
        <c:axId val="81298176"/>
      </c:scatterChart>
      <c:valAx>
        <c:axId val="78351360"/>
        <c:scaling>
          <c:orientation val="minMax"/>
        </c:scaling>
        <c:delete val="1"/>
        <c:axPos val="b"/>
        <c:numFmt formatCode="General" sourceLinked="1"/>
        <c:majorTickMark val="out"/>
        <c:minorTickMark val="none"/>
        <c:tickLblPos val="nextTo"/>
        <c:crossAx val="81298176"/>
        <c:crosses val="autoZero"/>
        <c:crossBetween val="midCat"/>
      </c:valAx>
      <c:valAx>
        <c:axId val="81298176"/>
        <c:scaling>
          <c:orientation val="minMax"/>
        </c:scaling>
        <c:delete val="1"/>
        <c:axPos val="l"/>
        <c:numFmt formatCode="General" sourceLinked="1"/>
        <c:majorTickMark val="out"/>
        <c:minorTickMark val="none"/>
        <c:tickLblPos val="nextTo"/>
        <c:crossAx val="78351360"/>
        <c:crosses val="autoZero"/>
        <c:crossBetween val="midCat"/>
      </c:valAx>
    </c:plotArea>
    <c:plotVisOnly val="1"/>
    <c:dispBlanksAs val="gap"/>
    <c:showDLblsOverMax val="0"/>
  </c:chart>
  <c:spPr>
    <a:ln>
      <a:noFill/>
    </a:ln>
  </c:sp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7"/>
    </mc:Choice>
    <mc:Fallback>
      <c:style val="7"/>
    </mc:Fallback>
  </mc:AlternateContent>
  <c:chart>
    <c:autoTitleDeleted val="0"/>
    <c:plotArea>
      <c:layout/>
      <c:lineChart>
        <c:grouping val="standard"/>
        <c:varyColors val="0"/>
        <c:ser>
          <c:idx val="0"/>
          <c:order val="0"/>
          <c:spPr>
            <a:ln w="25400" cap="flat" cmpd="sng" algn="ctr">
              <a:solidFill>
                <a:schemeClr val="accent2"/>
              </a:solidFill>
              <a:prstDash val="solid"/>
            </a:ln>
            <a:effectLst/>
          </c:spPr>
          <c:marker>
            <c:symbol val="none"/>
          </c:marker>
          <c:val>
            <c:numRef>
              <c:f>[走行ログ含ボーナスステージ.xlsx]インコースTESTマッチレース!$D$1183:$D$1231</c:f>
              <c:numCache>
                <c:formatCode>General</c:formatCode>
                <c:ptCount val="49"/>
                <c:pt idx="0">
                  <c:v>618</c:v>
                </c:pt>
                <c:pt idx="1">
                  <c:v>616</c:v>
                </c:pt>
                <c:pt idx="2">
                  <c:v>617</c:v>
                </c:pt>
                <c:pt idx="3">
                  <c:v>617</c:v>
                </c:pt>
                <c:pt idx="4">
                  <c:v>614</c:v>
                </c:pt>
                <c:pt idx="5">
                  <c:v>612</c:v>
                </c:pt>
                <c:pt idx="6">
                  <c:v>607</c:v>
                </c:pt>
                <c:pt idx="7">
                  <c:v>604</c:v>
                </c:pt>
                <c:pt idx="8">
                  <c:v>599</c:v>
                </c:pt>
                <c:pt idx="9">
                  <c:v>597</c:v>
                </c:pt>
                <c:pt idx="10">
                  <c:v>598</c:v>
                </c:pt>
                <c:pt idx="11">
                  <c:v>599</c:v>
                </c:pt>
                <c:pt idx="12">
                  <c:v>599</c:v>
                </c:pt>
                <c:pt idx="13">
                  <c:v>600</c:v>
                </c:pt>
                <c:pt idx="14">
                  <c:v>602</c:v>
                </c:pt>
                <c:pt idx="15">
                  <c:v>593</c:v>
                </c:pt>
                <c:pt idx="16">
                  <c:v>597</c:v>
                </c:pt>
                <c:pt idx="17">
                  <c:v>600</c:v>
                </c:pt>
                <c:pt idx="18">
                  <c:v>602</c:v>
                </c:pt>
                <c:pt idx="19">
                  <c:v>603</c:v>
                </c:pt>
                <c:pt idx="20">
                  <c:v>605</c:v>
                </c:pt>
                <c:pt idx="21">
                  <c:v>606</c:v>
                </c:pt>
                <c:pt idx="22">
                  <c:v>607</c:v>
                </c:pt>
                <c:pt idx="23">
                  <c:v>608</c:v>
                </c:pt>
                <c:pt idx="24">
                  <c:v>608</c:v>
                </c:pt>
                <c:pt idx="25">
                  <c:v>617</c:v>
                </c:pt>
                <c:pt idx="26">
                  <c:v>624</c:v>
                </c:pt>
                <c:pt idx="27">
                  <c:v>614</c:v>
                </c:pt>
                <c:pt idx="28">
                  <c:v>607</c:v>
                </c:pt>
                <c:pt idx="29">
                  <c:v>598</c:v>
                </c:pt>
                <c:pt idx="30">
                  <c:v>594</c:v>
                </c:pt>
                <c:pt idx="31">
                  <c:v>592</c:v>
                </c:pt>
                <c:pt idx="32">
                  <c:v>589</c:v>
                </c:pt>
                <c:pt idx="33">
                  <c:v>588</c:v>
                </c:pt>
                <c:pt idx="34">
                  <c:v>588</c:v>
                </c:pt>
                <c:pt idx="35">
                  <c:v>589</c:v>
                </c:pt>
                <c:pt idx="36">
                  <c:v>590</c:v>
                </c:pt>
                <c:pt idx="37">
                  <c:v>592</c:v>
                </c:pt>
                <c:pt idx="38">
                  <c:v>595</c:v>
                </c:pt>
                <c:pt idx="39">
                  <c:v>599</c:v>
                </c:pt>
                <c:pt idx="40">
                  <c:v>603</c:v>
                </c:pt>
                <c:pt idx="41">
                  <c:v>607</c:v>
                </c:pt>
                <c:pt idx="42">
                  <c:v>609</c:v>
                </c:pt>
                <c:pt idx="43">
                  <c:v>611</c:v>
                </c:pt>
                <c:pt idx="44">
                  <c:v>612</c:v>
                </c:pt>
                <c:pt idx="45">
                  <c:v>612</c:v>
                </c:pt>
                <c:pt idx="46">
                  <c:v>610</c:v>
                </c:pt>
                <c:pt idx="47">
                  <c:v>606</c:v>
                </c:pt>
                <c:pt idx="48">
                  <c:v>605</c:v>
                </c:pt>
              </c:numCache>
            </c:numRef>
          </c:val>
          <c:smooth val="0"/>
        </c:ser>
        <c:dLbls>
          <c:showLegendKey val="0"/>
          <c:showVal val="0"/>
          <c:showCatName val="0"/>
          <c:showSerName val="0"/>
          <c:showPercent val="0"/>
          <c:showBubbleSize val="0"/>
        </c:dLbls>
        <c:marker val="1"/>
        <c:smooth val="0"/>
        <c:axId val="82882560"/>
        <c:axId val="82884096"/>
      </c:lineChart>
      <c:catAx>
        <c:axId val="82882560"/>
        <c:scaling>
          <c:orientation val="minMax"/>
        </c:scaling>
        <c:delete val="1"/>
        <c:axPos val="b"/>
        <c:majorTickMark val="out"/>
        <c:minorTickMark val="none"/>
        <c:tickLblPos val="nextTo"/>
        <c:crossAx val="82884096"/>
        <c:crosses val="autoZero"/>
        <c:auto val="1"/>
        <c:lblAlgn val="ctr"/>
        <c:lblOffset val="100"/>
        <c:noMultiLvlLbl val="0"/>
      </c:catAx>
      <c:valAx>
        <c:axId val="82884096"/>
        <c:scaling>
          <c:orientation val="minMax"/>
        </c:scaling>
        <c:delete val="0"/>
        <c:axPos val="l"/>
        <c:majorGridlines/>
        <c:numFmt formatCode="General" sourceLinked="1"/>
        <c:majorTickMark val="out"/>
        <c:minorTickMark val="none"/>
        <c:tickLblPos val="nextTo"/>
        <c:crossAx val="82882560"/>
        <c:crosses val="autoZero"/>
        <c:crossBetween val="between"/>
      </c:valAx>
    </c:plotArea>
    <c:plotVisOnly val="1"/>
    <c:dispBlanksAs val="gap"/>
    <c:showDLblsOverMax val="0"/>
  </c:chart>
  <c:externalData r:id="rId1">
    <c:autoUpdate val="0"/>
  </c:externalData>
  <c:userShapes r:id="rId2"/>
</c:chartSpace>
</file>

<file path=ppt/drawings/drawing1.xml><?xml version="1.0" encoding="utf-8"?>
<c:userShapes xmlns:c="http://schemas.openxmlformats.org/drawingml/2006/chart">
  <cdr:relSizeAnchor xmlns:cdr="http://schemas.openxmlformats.org/drawingml/2006/chartDrawing">
    <cdr:from>
      <cdr:x>0.13514</cdr:x>
      <cdr:y>0.78629</cdr:y>
    </cdr:from>
    <cdr:to>
      <cdr:x>0.85625</cdr:x>
      <cdr:y>0.97482</cdr:y>
    </cdr:to>
    <cdr:sp macro="" textlink="">
      <cdr:nvSpPr>
        <cdr:cNvPr id="2" name="テキスト ボックス 5"/>
        <cdr:cNvSpPr txBox="1"/>
      </cdr:nvSpPr>
      <cdr:spPr>
        <a:xfrm xmlns:a="http://schemas.openxmlformats.org/drawingml/2006/main">
          <a:off x="360040" y="1496657"/>
          <a:ext cx="1921265" cy="358845"/>
        </a:xfrm>
        <a:prstGeom xmlns:a="http://schemas.openxmlformats.org/drawingml/2006/main" prst="rect">
          <a:avLst/>
        </a:prstGeom>
        <a:noFill xmlns:a="http://schemas.openxmlformats.org/drawingml/2006/main"/>
        <a:ln xmlns:a="http://schemas.openxmlformats.org/drawingml/2006/main">
          <a:noFill/>
        </a:ln>
        <a:effectLst xmlns:a="http://schemas.openxmlformats.org/drawingml/2006/main"/>
      </cdr:spPr>
      <cdr:style>
        <a:lnRef xmlns:a="http://schemas.openxmlformats.org/drawingml/2006/main" idx="0">
          <a:scrgbClr r="0" g="0" b="0"/>
        </a:lnRef>
        <a:fillRef xmlns:a="http://schemas.openxmlformats.org/drawingml/2006/main" idx="0">
          <a:scrgbClr r="0" g="0" b="0"/>
        </a:fillRef>
        <a:effectRef xmlns:a="http://schemas.openxmlformats.org/drawingml/2006/main" idx="0">
          <a:scrgbClr r="0" g="0" b="0"/>
        </a:effectRef>
        <a:fontRef xmlns:a="http://schemas.openxmlformats.org/drawingml/2006/main" idx="minor">
          <a:schemeClr val="tx1"/>
        </a:fontRef>
      </cdr:style>
      <cdr:txBody>
        <a:bodyPr xmlns:a="http://schemas.openxmlformats.org/drawingml/2006/main" wrap="none" rtlCol="0" anchor="t">
          <a:noAutofit/>
        </a:bodyPr>
        <a:lstStyle xmlns:a="http://schemas.openxmlformats.org/drawingml/2006/main">
          <a:lvl1pPr marL="0" indent="0">
            <a:defRPr sz="1100">
              <a:solidFill>
                <a:sysClr val="windowText" lastClr="000000"/>
              </a:solidFill>
              <a:latin typeface="Calibri"/>
            </a:defRPr>
          </a:lvl1pPr>
          <a:lvl2pPr marL="457200" indent="0">
            <a:defRPr sz="1100">
              <a:solidFill>
                <a:sysClr val="windowText" lastClr="000000"/>
              </a:solidFill>
              <a:latin typeface="Calibri"/>
            </a:defRPr>
          </a:lvl2pPr>
          <a:lvl3pPr marL="914400" indent="0">
            <a:defRPr sz="1100">
              <a:solidFill>
                <a:sysClr val="windowText" lastClr="000000"/>
              </a:solidFill>
              <a:latin typeface="Calibri"/>
            </a:defRPr>
          </a:lvl3pPr>
          <a:lvl4pPr marL="1371600" indent="0">
            <a:defRPr sz="1100">
              <a:solidFill>
                <a:sysClr val="windowText" lastClr="000000"/>
              </a:solidFill>
              <a:latin typeface="Calibri"/>
            </a:defRPr>
          </a:lvl4pPr>
          <a:lvl5pPr marL="1828800" indent="0">
            <a:defRPr sz="1100">
              <a:solidFill>
                <a:sysClr val="windowText" lastClr="000000"/>
              </a:solidFill>
              <a:latin typeface="Calibri"/>
            </a:defRPr>
          </a:lvl5pPr>
          <a:lvl6pPr marL="2286000" indent="0">
            <a:defRPr sz="1100">
              <a:solidFill>
                <a:sysClr val="windowText" lastClr="000000"/>
              </a:solidFill>
              <a:latin typeface="Calibri"/>
            </a:defRPr>
          </a:lvl6pPr>
          <a:lvl7pPr marL="2743200" indent="0">
            <a:defRPr sz="1100">
              <a:solidFill>
                <a:sysClr val="windowText" lastClr="000000"/>
              </a:solidFill>
              <a:latin typeface="Calibri"/>
            </a:defRPr>
          </a:lvl7pPr>
          <a:lvl8pPr marL="3200400" indent="0">
            <a:defRPr sz="1100">
              <a:solidFill>
                <a:sysClr val="windowText" lastClr="000000"/>
              </a:solidFill>
              <a:latin typeface="Calibri"/>
            </a:defRPr>
          </a:lvl8pPr>
          <a:lvl9pPr marL="3657600" indent="0">
            <a:defRPr sz="1100">
              <a:solidFill>
                <a:sysClr val="windowText" lastClr="000000"/>
              </a:solidFill>
              <a:latin typeface="Calibri"/>
            </a:defRPr>
          </a:lvl9pPr>
        </a:lstStyle>
        <a:p xmlns:a="http://schemas.openxmlformats.org/drawingml/2006/main">
          <a:r>
            <a:rPr kumimoji="1" lang="ja-JP" altLang="en-US" sz="1200" dirty="0">
              <a:latin typeface="+mn-ea"/>
            </a:rPr>
            <a:t>マーカー前後の輝度値変化</a:t>
          </a:r>
        </a:p>
      </cdr:txBody>
    </cdr:sp>
  </cdr:relSizeAnchor>
  <cdr:relSizeAnchor xmlns:cdr="http://schemas.openxmlformats.org/drawingml/2006/chartDrawing">
    <cdr:from>
      <cdr:x>0.13513</cdr:x>
      <cdr:y>0.01347</cdr:y>
    </cdr:from>
    <cdr:to>
      <cdr:x>0.51351</cdr:x>
      <cdr:y>0.23515</cdr:y>
    </cdr:to>
    <cdr:sp macro="" textlink="">
      <cdr:nvSpPr>
        <cdr:cNvPr id="6" name="円形吹き出し 5"/>
        <cdr:cNvSpPr/>
      </cdr:nvSpPr>
      <cdr:spPr>
        <a:xfrm xmlns:a="http://schemas.openxmlformats.org/drawingml/2006/main">
          <a:off x="360039" y="25631"/>
          <a:ext cx="1008113" cy="421953"/>
        </a:xfrm>
        <a:prstGeom xmlns:a="http://schemas.openxmlformats.org/drawingml/2006/main" prst="wedgeEllipseCallout">
          <a:avLst>
            <a:gd name="adj1" fmla="val 61185"/>
            <a:gd name="adj2" fmla="val 32372"/>
          </a:avLst>
        </a:prstGeom>
        <a:solidFill xmlns:a="http://schemas.openxmlformats.org/drawingml/2006/main">
          <a:schemeClr val="bg1"/>
        </a:solidFill>
        <a:ln xmlns:a="http://schemas.openxmlformats.org/drawingml/2006/main">
          <a:solidFill>
            <a:schemeClr val="accent3"/>
          </a:solidFill>
        </a:ln>
      </cdr:spPr>
      <cdr:style>
        <a:lnRef xmlns:a="http://schemas.openxmlformats.org/drawingml/2006/main" idx="2">
          <a:schemeClr val="accent6"/>
        </a:lnRef>
        <a:fillRef xmlns:a="http://schemas.openxmlformats.org/drawingml/2006/main" idx="1">
          <a:schemeClr val="lt1"/>
        </a:fillRef>
        <a:effectRef xmlns:a="http://schemas.openxmlformats.org/drawingml/2006/main" idx="0">
          <a:schemeClr val="accent6"/>
        </a:effectRef>
        <a:fontRef xmlns:a="http://schemas.openxmlformats.org/drawingml/2006/main" idx="minor">
          <a:schemeClr val="dk1"/>
        </a:fontRef>
      </cdr:style>
      <cdr:txBody>
        <a:bodyPr xmlns:a="http://schemas.openxmlformats.org/drawingml/2006/main" vertOverflow="clip" anchor="ctr"/>
        <a:lstStyle xmlns:a="http://schemas.openxmlformats.org/drawingml/2006/main"/>
        <a:p xmlns:a="http://schemas.openxmlformats.org/drawingml/2006/main">
          <a:pPr algn="ctr"/>
          <a:r>
            <a:rPr lang="ja-JP" altLang="en-US" sz="1000" dirty="0" smtClean="0">
              <a:latin typeface="+mn-ea"/>
            </a:rPr>
            <a:t>マーカー</a:t>
          </a:r>
          <a:endParaRPr lang="ja-JP" sz="1000" dirty="0">
            <a:latin typeface="+mn-ea"/>
          </a:endParaRPr>
        </a:p>
      </cdr:txBody>
    </cdr:sp>
  </cdr:relSizeAnchor>
  <cdr:relSizeAnchor xmlns:cdr="http://schemas.openxmlformats.org/drawingml/2006/chartDrawing">
    <cdr:from>
      <cdr:x>0.43433</cdr:x>
      <cdr:y>0.36247</cdr:y>
    </cdr:from>
    <cdr:to>
      <cdr:x>0.57102</cdr:x>
      <cdr:y>0.52416</cdr:y>
    </cdr:to>
    <cdr:sp macro="" textlink="">
      <cdr:nvSpPr>
        <cdr:cNvPr id="7" name="テキスト ボックス 161"/>
        <cdr:cNvSpPr txBox="1"/>
      </cdr:nvSpPr>
      <cdr:spPr>
        <a:xfrm xmlns:a="http://schemas.openxmlformats.org/drawingml/2006/main">
          <a:off x="1157185" y="689945"/>
          <a:ext cx="364180" cy="307766"/>
        </a:xfrm>
        <a:prstGeom xmlns:a="http://schemas.openxmlformats.org/drawingml/2006/main" prst="rect">
          <a:avLst/>
        </a:prstGeom>
        <a:noFill xmlns:a="http://schemas.openxmlformats.org/drawingml/2006/main"/>
      </cdr:spPr>
      <cdr:txBody>
        <a:bodyPr xmlns:a="http://schemas.openxmlformats.org/drawingml/2006/main" wrap="none" lIns="91429" tIns="45715" rIns="91429" bIns="45715" rtlCol="0">
          <a:spAutoFit/>
        </a:bodyPr>
        <a:lstStyle xmlns:a="http://schemas.openxmlformats.org/drawingml/2006/main">
          <a:defPPr>
            <a:defRPr lang="ja-JP"/>
          </a:defPPr>
          <a:lvl1pPr marL="0" algn="l" defTabSz="1280160" rtl="0" eaLnBrk="1" latinLnBrk="0" hangingPunct="1">
            <a:defRPr kumimoji="1" sz="2500" kern="1200">
              <a:solidFill>
                <a:schemeClr val="tx1"/>
              </a:solidFill>
              <a:latin typeface="+mn-lt"/>
              <a:ea typeface="+mn-ea"/>
              <a:cs typeface="+mn-cs"/>
            </a:defRPr>
          </a:lvl1pPr>
          <a:lvl2pPr marL="640080" algn="l" defTabSz="1280160" rtl="0" eaLnBrk="1" latinLnBrk="0" hangingPunct="1">
            <a:defRPr kumimoji="1" sz="2500" kern="1200">
              <a:solidFill>
                <a:schemeClr val="tx1"/>
              </a:solidFill>
              <a:latin typeface="+mn-lt"/>
              <a:ea typeface="+mn-ea"/>
              <a:cs typeface="+mn-cs"/>
            </a:defRPr>
          </a:lvl2pPr>
          <a:lvl3pPr marL="1280160" algn="l" defTabSz="1280160" rtl="0" eaLnBrk="1" latinLnBrk="0" hangingPunct="1">
            <a:defRPr kumimoji="1" sz="2500" kern="1200">
              <a:solidFill>
                <a:schemeClr val="tx1"/>
              </a:solidFill>
              <a:latin typeface="+mn-lt"/>
              <a:ea typeface="+mn-ea"/>
              <a:cs typeface="+mn-cs"/>
            </a:defRPr>
          </a:lvl3pPr>
          <a:lvl4pPr marL="1920240" algn="l" defTabSz="1280160" rtl="0" eaLnBrk="1" latinLnBrk="0" hangingPunct="1">
            <a:defRPr kumimoji="1" sz="2500" kern="1200">
              <a:solidFill>
                <a:schemeClr val="tx1"/>
              </a:solidFill>
              <a:latin typeface="+mn-lt"/>
              <a:ea typeface="+mn-ea"/>
              <a:cs typeface="+mn-cs"/>
            </a:defRPr>
          </a:lvl4pPr>
          <a:lvl5pPr marL="2560320" algn="l" defTabSz="1280160" rtl="0" eaLnBrk="1" latinLnBrk="0" hangingPunct="1">
            <a:defRPr kumimoji="1" sz="2500" kern="1200">
              <a:solidFill>
                <a:schemeClr val="tx1"/>
              </a:solidFill>
              <a:latin typeface="+mn-lt"/>
              <a:ea typeface="+mn-ea"/>
              <a:cs typeface="+mn-cs"/>
            </a:defRPr>
          </a:lvl5pPr>
          <a:lvl6pPr marL="3200400" algn="l" defTabSz="1280160" rtl="0" eaLnBrk="1" latinLnBrk="0" hangingPunct="1">
            <a:defRPr kumimoji="1" sz="2500" kern="1200">
              <a:solidFill>
                <a:schemeClr val="tx1"/>
              </a:solidFill>
              <a:latin typeface="+mn-lt"/>
              <a:ea typeface="+mn-ea"/>
              <a:cs typeface="+mn-cs"/>
            </a:defRPr>
          </a:lvl6pPr>
          <a:lvl7pPr marL="3840480" algn="l" defTabSz="1280160" rtl="0" eaLnBrk="1" latinLnBrk="0" hangingPunct="1">
            <a:defRPr kumimoji="1" sz="2500" kern="1200">
              <a:solidFill>
                <a:schemeClr val="tx1"/>
              </a:solidFill>
              <a:latin typeface="+mn-lt"/>
              <a:ea typeface="+mn-ea"/>
              <a:cs typeface="+mn-cs"/>
            </a:defRPr>
          </a:lvl7pPr>
          <a:lvl8pPr marL="4480560" algn="l" defTabSz="1280160" rtl="0" eaLnBrk="1" latinLnBrk="0" hangingPunct="1">
            <a:defRPr kumimoji="1" sz="2500" kern="1200">
              <a:solidFill>
                <a:schemeClr val="tx1"/>
              </a:solidFill>
              <a:latin typeface="+mn-lt"/>
              <a:ea typeface="+mn-ea"/>
              <a:cs typeface="+mn-cs"/>
            </a:defRPr>
          </a:lvl8pPr>
          <a:lvl9pPr marL="5120640" algn="l" defTabSz="1280160" rtl="0" eaLnBrk="1" latinLnBrk="0" hangingPunct="1">
            <a:defRPr kumimoji="1" sz="2500" kern="1200">
              <a:solidFill>
                <a:schemeClr val="tx1"/>
              </a:solidFill>
              <a:latin typeface="+mn-lt"/>
              <a:ea typeface="+mn-ea"/>
              <a:cs typeface="+mn-cs"/>
            </a:defRPr>
          </a:lvl9pPr>
        </a:lstStyle>
        <a:p xmlns:a="http://schemas.openxmlformats.org/drawingml/2006/main">
          <a:r>
            <a:rPr lang="ja-JP" altLang="en-US" sz="1400" dirty="0"/>
            <a:t>①</a:t>
          </a:r>
        </a:p>
      </cdr:txBody>
    </cdr:sp>
  </cdr:relSizeAnchor>
  <cdr:relSizeAnchor xmlns:cdr="http://schemas.openxmlformats.org/drawingml/2006/chartDrawing">
    <cdr:from>
      <cdr:x>0.50983</cdr:x>
      <cdr:y>0.36247</cdr:y>
    </cdr:from>
    <cdr:to>
      <cdr:x>0.64652</cdr:x>
      <cdr:y>0.52416</cdr:y>
    </cdr:to>
    <cdr:sp macro="" textlink="">
      <cdr:nvSpPr>
        <cdr:cNvPr id="9" name="正方形/長方形 8"/>
        <cdr:cNvSpPr/>
      </cdr:nvSpPr>
      <cdr:spPr>
        <a:xfrm xmlns:a="http://schemas.openxmlformats.org/drawingml/2006/main">
          <a:off x="1358337" y="689945"/>
          <a:ext cx="364180" cy="307766"/>
        </a:xfrm>
        <a:prstGeom xmlns:a="http://schemas.openxmlformats.org/drawingml/2006/main" prst="rect">
          <a:avLst/>
        </a:prstGeom>
      </cdr:spPr>
      <cdr:txBody>
        <a:bodyPr xmlns:a="http://schemas.openxmlformats.org/drawingml/2006/main" wrap="none" lIns="91429" tIns="45715" rIns="91429" bIns="45715">
          <a:spAutoFit/>
        </a:bodyPr>
        <a:lstStyle xmlns:a="http://schemas.openxmlformats.org/drawingml/2006/main">
          <a:defPPr>
            <a:defRPr lang="ja-JP"/>
          </a:defPPr>
          <a:lvl1pPr marL="0" algn="l" defTabSz="1280160" rtl="0" eaLnBrk="1" latinLnBrk="0" hangingPunct="1">
            <a:defRPr kumimoji="1" sz="2500" kern="1200">
              <a:solidFill>
                <a:schemeClr val="tx1"/>
              </a:solidFill>
              <a:latin typeface="+mn-lt"/>
              <a:ea typeface="+mn-ea"/>
              <a:cs typeface="+mn-cs"/>
            </a:defRPr>
          </a:lvl1pPr>
          <a:lvl2pPr marL="640080" algn="l" defTabSz="1280160" rtl="0" eaLnBrk="1" latinLnBrk="0" hangingPunct="1">
            <a:defRPr kumimoji="1" sz="2500" kern="1200">
              <a:solidFill>
                <a:schemeClr val="tx1"/>
              </a:solidFill>
              <a:latin typeface="+mn-lt"/>
              <a:ea typeface="+mn-ea"/>
              <a:cs typeface="+mn-cs"/>
            </a:defRPr>
          </a:lvl2pPr>
          <a:lvl3pPr marL="1280160" algn="l" defTabSz="1280160" rtl="0" eaLnBrk="1" latinLnBrk="0" hangingPunct="1">
            <a:defRPr kumimoji="1" sz="2500" kern="1200">
              <a:solidFill>
                <a:schemeClr val="tx1"/>
              </a:solidFill>
              <a:latin typeface="+mn-lt"/>
              <a:ea typeface="+mn-ea"/>
              <a:cs typeface="+mn-cs"/>
            </a:defRPr>
          </a:lvl3pPr>
          <a:lvl4pPr marL="1920240" algn="l" defTabSz="1280160" rtl="0" eaLnBrk="1" latinLnBrk="0" hangingPunct="1">
            <a:defRPr kumimoji="1" sz="2500" kern="1200">
              <a:solidFill>
                <a:schemeClr val="tx1"/>
              </a:solidFill>
              <a:latin typeface="+mn-lt"/>
              <a:ea typeface="+mn-ea"/>
              <a:cs typeface="+mn-cs"/>
            </a:defRPr>
          </a:lvl4pPr>
          <a:lvl5pPr marL="2560320" algn="l" defTabSz="1280160" rtl="0" eaLnBrk="1" latinLnBrk="0" hangingPunct="1">
            <a:defRPr kumimoji="1" sz="2500" kern="1200">
              <a:solidFill>
                <a:schemeClr val="tx1"/>
              </a:solidFill>
              <a:latin typeface="+mn-lt"/>
              <a:ea typeface="+mn-ea"/>
              <a:cs typeface="+mn-cs"/>
            </a:defRPr>
          </a:lvl5pPr>
          <a:lvl6pPr marL="3200400" algn="l" defTabSz="1280160" rtl="0" eaLnBrk="1" latinLnBrk="0" hangingPunct="1">
            <a:defRPr kumimoji="1" sz="2500" kern="1200">
              <a:solidFill>
                <a:schemeClr val="tx1"/>
              </a:solidFill>
              <a:latin typeface="+mn-lt"/>
              <a:ea typeface="+mn-ea"/>
              <a:cs typeface="+mn-cs"/>
            </a:defRPr>
          </a:lvl6pPr>
          <a:lvl7pPr marL="3840480" algn="l" defTabSz="1280160" rtl="0" eaLnBrk="1" latinLnBrk="0" hangingPunct="1">
            <a:defRPr kumimoji="1" sz="2500" kern="1200">
              <a:solidFill>
                <a:schemeClr val="tx1"/>
              </a:solidFill>
              <a:latin typeface="+mn-lt"/>
              <a:ea typeface="+mn-ea"/>
              <a:cs typeface="+mn-cs"/>
            </a:defRPr>
          </a:lvl7pPr>
          <a:lvl8pPr marL="4480560" algn="l" defTabSz="1280160" rtl="0" eaLnBrk="1" latinLnBrk="0" hangingPunct="1">
            <a:defRPr kumimoji="1" sz="2500" kern="1200">
              <a:solidFill>
                <a:schemeClr val="tx1"/>
              </a:solidFill>
              <a:latin typeface="+mn-lt"/>
              <a:ea typeface="+mn-ea"/>
              <a:cs typeface="+mn-cs"/>
            </a:defRPr>
          </a:lvl8pPr>
          <a:lvl9pPr marL="5120640" algn="l" defTabSz="1280160" rtl="0" eaLnBrk="1" latinLnBrk="0" hangingPunct="1">
            <a:defRPr kumimoji="1" sz="2500" kern="1200">
              <a:solidFill>
                <a:schemeClr val="tx1"/>
              </a:solidFill>
              <a:latin typeface="+mn-lt"/>
              <a:ea typeface="+mn-ea"/>
              <a:cs typeface="+mn-cs"/>
            </a:defRPr>
          </a:lvl9pPr>
        </a:lstStyle>
        <a:p xmlns:a="http://schemas.openxmlformats.org/drawingml/2006/main">
          <a:r>
            <a:rPr lang="ja-JP" altLang="en-US" sz="1400" dirty="0"/>
            <a:t>②</a:t>
          </a:r>
        </a:p>
      </cdr:txBody>
    </cdr:sp>
  </cdr:relSizeAnchor>
  <cdr:relSizeAnchor xmlns:cdr="http://schemas.openxmlformats.org/drawingml/2006/chartDrawing">
    <cdr:from>
      <cdr:x>0.61609</cdr:x>
      <cdr:y>0.36247</cdr:y>
    </cdr:from>
    <cdr:to>
      <cdr:x>0.75278</cdr:x>
      <cdr:y>0.52416</cdr:y>
    </cdr:to>
    <cdr:sp macro="" textlink="">
      <cdr:nvSpPr>
        <cdr:cNvPr id="10" name="正方形/長方形 9"/>
        <cdr:cNvSpPr/>
      </cdr:nvSpPr>
      <cdr:spPr>
        <a:xfrm xmlns:a="http://schemas.openxmlformats.org/drawingml/2006/main">
          <a:off x="1641441" y="689945"/>
          <a:ext cx="364180" cy="307766"/>
        </a:xfrm>
        <a:prstGeom xmlns:a="http://schemas.openxmlformats.org/drawingml/2006/main" prst="rect">
          <a:avLst/>
        </a:prstGeom>
      </cdr:spPr>
      <cdr:txBody>
        <a:bodyPr xmlns:a="http://schemas.openxmlformats.org/drawingml/2006/main" wrap="none" lIns="91429" tIns="45715" rIns="91429" bIns="45715">
          <a:spAutoFit/>
        </a:bodyPr>
        <a:lstStyle xmlns:a="http://schemas.openxmlformats.org/drawingml/2006/main">
          <a:defPPr>
            <a:defRPr lang="ja-JP"/>
          </a:defPPr>
          <a:lvl1pPr marL="0" algn="l" defTabSz="1280160" rtl="0" eaLnBrk="1" latinLnBrk="0" hangingPunct="1">
            <a:defRPr kumimoji="1" sz="2500" kern="1200">
              <a:solidFill>
                <a:schemeClr val="tx1"/>
              </a:solidFill>
              <a:latin typeface="+mn-lt"/>
              <a:ea typeface="+mn-ea"/>
              <a:cs typeface="+mn-cs"/>
            </a:defRPr>
          </a:lvl1pPr>
          <a:lvl2pPr marL="640080" algn="l" defTabSz="1280160" rtl="0" eaLnBrk="1" latinLnBrk="0" hangingPunct="1">
            <a:defRPr kumimoji="1" sz="2500" kern="1200">
              <a:solidFill>
                <a:schemeClr val="tx1"/>
              </a:solidFill>
              <a:latin typeface="+mn-lt"/>
              <a:ea typeface="+mn-ea"/>
              <a:cs typeface="+mn-cs"/>
            </a:defRPr>
          </a:lvl2pPr>
          <a:lvl3pPr marL="1280160" algn="l" defTabSz="1280160" rtl="0" eaLnBrk="1" latinLnBrk="0" hangingPunct="1">
            <a:defRPr kumimoji="1" sz="2500" kern="1200">
              <a:solidFill>
                <a:schemeClr val="tx1"/>
              </a:solidFill>
              <a:latin typeface="+mn-lt"/>
              <a:ea typeface="+mn-ea"/>
              <a:cs typeface="+mn-cs"/>
            </a:defRPr>
          </a:lvl3pPr>
          <a:lvl4pPr marL="1920240" algn="l" defTabSz="1280160" rtl="0" eaLnBrk="1" latinLnBrk="0" hangingPunct="1">
            <a:defRPr kumimoji="1" sz="2500" kern="1200">
              <a:solidFill>
                <a:schemeClr val="tx1"/>
              </a:solidFill>
              <a:latin typeface="+mn-lt"/>
              <a:ea typeface="+mn-ea"/>
              <a:cs typeface="+mn-cs"/>
            </a:defRPr>
          </a:lvl4pPr>
          <a:lvl5pPr marL="2560320" algn="l" defTabSz="1280160" rtl="0" eaLnBrk="1" latinLnBrk="0" hangingPunct="1">
            <a:defRPr kumimoji="1" sz="2500" kern="1200">
              <a:solidFill>
                <a:schemeClr val="tx1"/>
              </a:solidFill>
              <a:latin typeface="+mn-lt"/>
              <a:ea typeface="+mn-ea"/>
              <a:cs typeface="+mn-cs"/>
            </a:defRPr>
          </a:lvl5pPr>
          <a:lvl6pPr marL="3200400" algn="l" defTabSz="1280160" rtl="0" eaLnBrk="1" latinLnBrk="0" hangingPunct="1">
            <a:defRPr kumimoji="1" sz="2500" kern="1200">
              <a:solidFill>
                <a:schemeClr val="tx1"/>
              </a:solidFill>
              <a:latin typeface="+mn-lt"/>
              <a:ea typeface="+mn-ea"/>
              <a:cs typeface="+mn-cs"/>
            </a:defRPr>
          </a:lvl6pPr>
          <a:lvl7pPr marL="3840480" algn="l" defTabSz="1280160" rtl="0" eaLnBrk="1" latinLnBrk="0" hangingPunct="1">
            <a:defRPr kumimoji="1" sz="2500" kern="1200">
              <a:solidFill>
                <a:schemeClr val="tx1"/>
              </a:solidFill>
              <a:latin typeface="+mn-lt"/>
              <a:ea typeface="+mn-ea"/>
              <a:cs typeface="+mn-cs"/>
            </a:defRPr>
          </a:lvl7pPr>
          <a:lvl8pPr marL="4480560" algn="l" defTabSz="1280160" rtl="0" eaLnBrk="1" latinLnBrk="0" hangingPunct="1">
            <a:defRPr kumimoji="1" sz="2500" kern="1200">
              <a:solidFill>
                <a:schemeClr val="tx1"/>
              </a:solidFill>
              <a:latin typeface="+mn-lt"/>
              <a:ea typeface="+mn-ea"/>
              <a:cs typeface="+mn-cs"/>
            </a:defRPr>
          </a:lvl8pPr>
          <a:lvl9pPr marL="5120640" algn="l" defTabSz="1280160" rtl="0" eaLnBrk="1" latinLnBrk="0" hangingPunct="1">
            <a:defRPr kumimoji="1" sz="2500" kern="1200">
              <a:solidFill>
                <a:schemeClr val="tx1"/>
              </a:solidFill>
              <a:latin typeface="+mn-lt"/>
              <a:ea typeface="+mn-ea"/>
              <a:cs typeface="+mn-cs"/>
            </a:defRPr>
          </a:lvl9pPr>
        </a:lstStyle>
        <a:p xmlns:a="http://schemas.openxmlformats.org/drawingml/2006/main">
          <a:r>
            <a:rPr lang="ja-JP" altLang="en-US" sz="1400" dirty="0"/>
            <a:t>③</a:t>
          </a:r>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1"/>
            <a:ext cx="3077137" cy="511813"/>
          </a:xfrm>
          <a:prstGeom prst="rect">
            <a:avLst/>
          </a:prstGeom>
        </p:spPr>
        <p:txBody>
          <a:bodyPr vert="horz" lIns="95079" tIns="47540" rIns="95079" bIns="47540" rtlCol="0"/>
          <a:lstStyle>
            <a:lvl1pPr algn="l">
              <a:defRPr sz="1200"/>
            </a:lvl1pPr>
          </a:lstStyle>
          <a:p>
            <a:endParaRPr kumimoji="1" lang="ja-JP" altLang="en-US"/>
          </a:p>
        </p:txBody>
      </p:sp>
      <p:sp>
        <p:nvSpPr>
          <p:cNvPr id="3" name="日付プレースホルダー 2"/>
          <p:cNvSpPr>
            <a:spLocks noGrp="1"/>
          </p:cNvSpPr>
          <p:nvPr>
            <p:ph type="dt" idx="1"/>
          </p:nvPr>
        </p:nvSpPr>
        <p:spPr>
          <a:xfrm>
            <a:off x="4020506" y="1"/>
            <a:ext cx="3077137" cy="511813"/>
          </a:xfrm>
          <a:prstGeom prst="rect">
            <a:avLst/>
          </a:prstGeom>
        </p:spPr>
        <p:txBody>
          <a:bodyPr vert="horz" lIns="95079" tIns="47540" rIns="95079" bIns="47540" rtlCol="0"/>
          <a:lstStyle>
            <a:lvl1pPr algn="r">
              <a:defRPr sz="1200"/>
            </a:lvl1pPr>
          </a:lstStyle>
          <a:p>
            <a:fld id="{813C8227-C5FA-4F90-9691-3E218BF9FA91}" type="datetimeFigureOut">
              <a:rPr kumimoji="1" lang="ja-JP" altLang="en-US" smtClean="0"/>
              <a:t>2012/9/9</a:t>
            </a:fld>
            <a:endParaRPr kumimoji="1" lang="ja-JP" altLang="en-US"/>
          </a:p>
        </p:txBody>
      </p:sp>
      <p:sp>
        <p:nvSpPr>
          <p:cNvPr id="4" name="スライド イメージ プレースホルダー 3"/>
          <p:cNvSpPr>
            <a:spLocks noGrp="1" noRot="1" noChangeAspect="1"/>
          </p:cNvSpPr>
          <p:nvPr>
            <p:ph type="sldImg" idx="2"/>
          </p:nvPr>
        </p:nvSpPr>
        <p:spPr>
          <a:xfrm>
            <a:off x="833438" y="766763"/>
            <a:ext cx="5432425" cy="3840162"/>
          </a:xfrm>
          <a:prstGeom prst="rect">
            <a:avLst/>
          </a:prstGeom>
          <a:noFill/>
          <a:ln w="12700">
            <a:solidFill>
              <a:prstClr val="black"/>
            </a:solidFill>
          </a:ln>
        </p:spPr>
        <p:txBody>
          <a:bodyPr vert="horz" lIns="95079" tIns="47540" rIns="95079" bIns="47540" rtlCol="0" anchor="ctr"/>
          <a:lstStyle/>
          <a:p>
            <a:endParaRPr lang="ja-JP" altLang="en-US"/>
          </a:p>
        </p:txBody>
      </p:sp>
      <p:sp>
        <p:nvSpPr>
          <p:cNvPr id="5" name="ノート プレースホルダー 4"/>
          <p:cNvSpPr>
            <a:spLocks noGrp="1"/>
          </p:cNvSpPr>
          <p:nvPr>
            <p:ph type="body" sz="quarter" idx="3"/>
          </p:nvPr>
        </p:nvSpPr>
        <p:spPr>
          <a:xfrm>
            <a:off x="709599" y="4861400"/>
            <a:ext cx="5680103" cy="4606317"/>
          </a:xfrm>
          <a:prstGeom prst="rect">
            <a:avLst/>
          </a:prstGeom>
        </p:spPr>
        <p:txBody>
          <a:bodyPr vert="horz" lIns="95079" tIns="47540" rIns="95079" bIns="4754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9721155"/>
            <a:ext cx="3077137" cy="511812"/>
          </a:xfrm>
          <a:prstGeom prst="rect">
            <a:avLst/>
          </a:prstGeom>
        </p:spPr>
        <p:txBody>
          <a:bodyPr vert="horz" lIns="95079" tIns="47540" rIns="95079" bIns="4754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4020506" y="9721155"/>
            <a:ext cx="3077137" cy="511812"/>
          </a:xfrm>
          <a:prstGeom prst="rect">
            <a:avLst/>
          </a:prstGeom>
        </p:spPr>
        <p:txBody>
          <a:bodyPr vert="horz" lIns="95079" tIns="47540" rIns="95079" bIns="47540" rtlCol="0" anchor="b"/>
          <a:lstStyle>
            <a:lvl1pPr algn="r">
              <a:defRPr sz="1200"/>
            </a:lvl1pPr>
          </a:lstStyle>
          <a:p>
            <a:fld id="{F479EE2F-7909-4069-AAAD-3F9EDB0C352C}" type="slidenum">
              <a:rPr kumimoji="1" lang="ja-JP" altLang="en-US" smtClean="0"/>
              <a:t>‹#›</a:t>
            </a:fld>
            <a:endParaRPr kumimoji="1" lang="ja-JP" altLang="en-US"/>
          </a:p>
        </p:txBody>
      </p:sp>
    </p:spTree>
    <p:extLst>
      <p:ext uri="{BB962C8B-B14F-4D97-AF65-F5344CB8AC3E}">
        <p14:creationId xmlns:p14="http://schemas.microsoft.com/office/powerpoint/2010/main" val="330219073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833438" y="766763"/>
            <a:ext cx="5432425" cy="3840162"/>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479EE2F-7909-4069-AAAD-3F9EDB0C352C}" type="slidenum">
              <a:rPr lang="ja-JP" altLang="en-US" smtClean="0">
                <a:solidFill>
                  <a:prstClr val="black"/>
                </a:solidFill>
              </a:rPr>
              <a:pPr/>
              <a:t>2</a:t>
            </a:fld>
            <a:endParaRPr lang="ja-JP" altLang="en-US">
              <a:solidFill>
                <a:prstClr val="black"/>
              </a:solidFill>
            </a:endParaRPr>
          </a:p>
        </p:txBody>
      </p:sp>
    </p:spTree>
    <p:extLst>
      <p:ext uri="{BB962C8B-B14F-4D97-AF65-F5344CB8AC3E}">
        <p14:creationId xmlns:p14="http://schemas.microsoft.com/office/powerpoint/2010/main" val="205431110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1" name="AutoShape 10"/>
          <p:cNvSpPr>
            <a:spLocks noChangeArrowheads="1"/>
          </p:cNvSpPr>
          <p:nvPr userDrawn="1"/>
        </p:nvSpPr>
        <p:spPr bwMode="auto">
          <a:xfrm flipH="1" flipV="1">
            <a:off x="6974335" y="1295970"/>
            <a:ext cx="6586537" cy="8185150"/>
          </a:xfrm>
          <a:prstGeom prst="verticalScroll">
            <a:avLst>
              <a:gd name="adj" fmla="val 2583"/>
            </a:avLst>
          </a:prstGeom>
          <a:solidFill>
            <a:srgbClr val="FFFFCC"/>
          </a:solidFill>
          <a:ln w="9525">
            <a:solidFill>
              <a:schemeClr val="tx1"/>
            </a:solidFill>
            <a:round/>
            <a:headEnd/>
            <a:tailEnd/>
          </a:ln>
        </p:spPr>
        <p:txBody>
          <a:bodyPr rot="10800000" vert="eaVert" wrap="none" lIns="127998" tIns="63999" rIns="127998" bIns="63999" anchor="ctr"/>
          <a:lstStyle/>
          <a:p>
            <a:pPr algn="ctr" defTabSz="1279525"/>
            <a:endParaRPr lang="ja-JP" altLang="ja-JP" sz="3300"/>
          </a:p>
        </p:txBody>
      </p:sp>
      <p:sp>
        <p:nvSpPr>
          <p:cNvPr id="22" name="AutoShape 11"/>
          <p:cNvSpPr>
            <a:spLocks noChangeArrowheads="1"/>
          </p:cNvSpPr>
          <p:nvPr userDrawn="1"/>
        </p:nvSpPr>
        <p:spPr bwMode="auto">
          <a:xfrm flipH="1" flipV="1">
            <a:off x="671439" y="1295972"/>
            <a:ext cx="6400800" cy="8185148"/>
          </a:xfrm>
          <a:prstGeom prst="verticalScroll">
            <a:avLst>
              <a:gd name="adj" fmla="val 2741"/>
            </a:avLst>
          </a:prstGeom>
          <a:solidFill>
            <a:srgbClr val="FFFFCC"/>
          </a:solidFill>
          <a:ln w="9525">
            <a:solidFill>
              <a:schemeClr val="tx1"/>
            </a:solidFill>
            <a:round/>
            <a:headEnd/>
            <a:tailEnd/>
          </a:ln>
        </p:spPr>
        <p:txBody>
          <a:bodyPr rot="10800000" vert="eaVert" wrap="none" lIns="127998" tIns="63999" rIns="127998" bIns="63999" anchor="ctr"/>
          <a:lstStyle/>
          <a:p>
            <a:pPr algn="ctr" defTabSz="1279525"/>
            <a:endParaRPr lang="ja-JP" altLang="ja-JP" sz="3300"/>
          </a:p>
        </p:txBody>
      </p:sp>
      <p:sp>
        <p:nvSpPr>
          <p:cNvPr id="2" name="タイトル 1"/>
          <p:cNvSpPr>
            <a:spLocks noGrp="1"/>
          </p:cNvSpPr>
          <p:nvPr>
            <p:ph type="ctrTitle"/>
          </p:nvPr>
        </p:nvSpPr>
        <p:spPr>
          <a:xfrm>
            <a:off x="1018819" y="2982601"/>
            <a:ext cx="11546603" cy="2058035"/>
          </a:xfrm>
          <a:prstGeom prst="rect">
            <a:avLst/>
          </a:prstGeom>
          <a:noFill/>
        </p:spPr>
        <p:txBody>
          <a:bodyPr>
            <a:normAutofit/>
          </a:bodyPr>
          <a:lstStyle>
            <a:lvl1pPr algn="ctr">
              <a:defRPr sz="6000">
                <a:solidFill>
                  <a:schemeClr val="tx1"/>
                </a:solidFill>
                <a:effectLst/>
              </a:defRPr>
            </a:lvl1pPr>
          </a:lstStyle>
          <a:p>
            <a:r>
              <a:rPr kumimoji="1" lang="ja-JP" altLang="en-US" dirty="0" smtClean="0"/>
              <a:t>マスター タイトルの書式設定</a:t>
            </a:r>
            <a:endParaRPr kumimoji="1" lang="ja-JP" altLang="en-US" dirty="0"/>
          </a:p>
        </p:txBody>
      </p:sp>
      <p:sp>
        <p:nvSpPr>
          <p:cNvPr id="3" name="サブタイトル 2"/>
          <p:cNvSpPr>
            <a:spLocks noGrp="1"/>
          </p:cNvSpPr>
          <p:nvPr>
            <p:ph type="subTitle" idx="1"/>
          </p:nvPr>
        </p:nvSpPr>
        <p:spPr>
          <a:xfrm>
            <a:off x="2037638" y="5440680"/>
            <a:ext cx="9508967" cy="2453640"/>
          </a:xfrm>
        </p:spPr>
        <p:txBody>
          <a:bodyPr/>
          <a:lstStyle>
            <a:lvl1pPr marL="0" indent="0" algn="ctr">
              <a:buNone/>
              <a:defRPr>
                <a:solidFill>
                  <a:schemeClr val="tx1">
                    <a:tint val="75000"/>
                  </a:schemeClr>
                </a:solidFill>
              </a:defRPr>
            </a:lvl1pPr>
            <a:lvl2pPr marL="640080" indent="0" algn="ctr">
              <a:buNone/>
              <a:defRPr>
                <a:solidFill>
                  <a:schemeClr val="tx1">
                    <a:tint val="75000"/>
                  </a:schemeClr>
                </a:solidFill>
              </a:defRPr>
            </a:lvl2pPr>
            <a:lvl3pPr marL="1280160" indent="0" algn="ctr">
              <a:buNone/>
              <a:defRPr>
                <a:solidFill>
                  <a:schemeClr val="tx1">
                    <a:tint val="75000"/>
                  </a:schemeClr>
                </a:solidFill>
              </a:defRPr>
            </a:lvl3pPr>
            <a:lvl4pPr marL="1920240" indent="0" algn="ctr">
              <a:buNone/>
              <a:defRPr>
                <a:solidFill>
                  <a:schemeClr val="tx1">
                    <a:tint val="75000"/>
                  </a:schemeClr>
                </a:solidFill>
              </a:defRPr>
            </a:lvl4pPr>
            <a:lvl5pPr marL="2560320" indent="0" algn="ctr">
              <a:buNone/>
              <a:defRPr>
                <a:solidFill>
                  <a:schemeClr val="tx1">
                    <a:tint val="75000"/>
                  </a:schemeClr>
                </a:solidFill>
              </a:defRPr>
            </a:lvl5pPr>
            <a:lvl6pPr marL="3200400" indent="0" algn="ctr">
              <a:buNone/>
              <a:defRPr>
                <a:solidFill>
                  <a:schemeClr val="tx1">
                    <a:tint val="75000"/>
                  </a:schemeClr>
                </a:solidFill>
              </a:defRPr>
            </a:lvl6pPr>
            <a:lvl7pPr marL="3840480" indent="0" algn="ctr">
              <a:buNone/>
              <a:defRPr>
                <a:solidFill>
                  <a:schemeClr val="tx1">
                    <a:tint val="75000"/>
                  </a:schemeClr>
                </a:solidFill>
              </a:defRPr>
            </a:lvl7pPr>
            <a:lvl8pPr marL="4480560" indent="0" algn="ctr">
              <a:buNone/>
              <a:defRPr>
                <a:solidFill>
                  <a:schemeClr val="tx1">
                    <a:tint val="75000"/>
                  </a:schemeClr>
                </a:solidFill>
              </a:defRPr>
            </a:lvl8pPr>
            <a:lvl9pPr marL="5120640" indent="0" algn="ctr">
              <a:buNone/>
              <a:defRPr>
                <a:solidFill>
                  <a:schemeClr val="tx1">
                    <a:tint val="75000"/>
                  </a:schemeClr>
                </a:solidFill>
              </a:defRPr>
            </a:lvl9pPr>
          </a:lstStyle>
          <a:p>
            <a:r>
              <a:rPr kumimoji="1" lang="ja-JP" altLang="en-US" dirty="0" smtClean="0"/>
              <a:t>マスター サブタイトルの書式設定</a:t>
            </a:r>
            <a:endParaRPr kumimoji="1" lang="ja-JP" altLang="en-US" dirty="0"/>
          </a:p>
        </p:txBody>
      </p:sp>
      <p:sp>
        <p:nvSpPr>
          <p:cNvPr id="4" name="日付プレースホルダー 3"/>
          <p:cNvSpPr>
            <a:spLocks noGrp="1"/>
          </p:cNvSpPr>
          <p:nvPr>
            <p:ph type="dt" sz="half" idx="10"/>
          </p:nvPr>
        </p:nvSpPr>
        <p:spPr/>
        <p:txBody>
          <a:bodyPr/>
          <a:lstStyle/>
          <a:p>
            <a:fld id="{C474B4CA-5347-4033-9CF6-D10F59E92A5D}" type="datetimeFigureOut">
              <a:rPr kumimoji="1" lang="ja-JP" altLang="en-US" smtClean="0"/>
              <a:t>2012/9/9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
        <p:nvSpPr>
          <p:cNvPr id="14" name="テキスト ボックス 13"/>
          <p:cNvSpPr txBox="1"/>
          <p:nvPr userDrawn="1"/>
        </p:nvSpPr>
        <p:spPr>
          <a:xfrm>
            <a:off x="3" y="3841200"/>
            <a:ext cx="492443" cy="1918800"/>
          </a:xfrm>
          <a:prstGeom prst="rect">
            <a:avLst/>
          </a:prstGeom>
          <a:solidFill>
            <a:schemeClr val="accent3">
              <a:lumMod val="60000"/>
              <a:lumOff val="40000"/>
            </a:schemeClr>
          </a:solidFill>
          <a:ln w="38100">
            <a:noFill/>
          </a:ln>
        </p:spPr>
        <p:txBody>
          <a:bodyPr vert="eaVert" wrap="square" rtlCol="0" anchor="ctr">
            <a:spAutoFit/>
          </a:bodyPr>
          <a:lstStyle/>
          <a:p>
            <a:endParaRPr lang="en-US" altLang="ja-JP" sz="2000" dirty="0" smtClean="0">
              <a:solidFill>
                <a:schemeClr val="tx1">
                  <a:lumMod val="75000"/>
                  <a:lumOff val="25000"/>
                </a:schemeClr>
              </a:solidFill>
              <a:latin typeface="メイリオ" pitchFamily="50" charset="-128"/>
              <a:ea typeface="メイリオ" pitchFamily="50" charset="-128"/>
              <a:cs typeface="メイリオ" pitchFamily="50" charset="-128"/>
            </a:endParaRPr>
          </a:p>
        </p:txBody>
      </p:sp>
      <p:sp>
        <p:nvSpPr>
          <p:cNvPr id="15" name="テキスト ボックス 14"/>
          <p:cNvSpPr txBox="1"/>
          <p:nvPr userDrawn="1"/>
        </p:nvSpPr>
        <p:spPr>
          <a:xfrm>
            <a:off x="3" y="7678800"/>
            <a:ext cx="492443" cy="1922400"/>
          </a:xfrm>
          <a:prstGeom prst="rect">
            <a:avLst/>
          </a:prstGeom>
          <a:solidFill>
            <a:schemeClr val="accent5">
              <a:lumMod val="60000"/>
              <a:lumOff val="40000"/>
            </a:schemeClr>
          </a:solidFill>
          <a:ln w="38100">
            <a:noFill/>
          </a:ln>
        </p:spPr>
        <p:txBody>
          <a:bodyPr vert="eaVert" wrap="square" rtlCol="0" anchor="ctr">
            <a:spAutoFit/>
          </a:bodyPr>
          <a:lstStyle/>
          <a:p>
            <a:endParaRPr lang="en-US" altLang="ja-JP" sz="2000" dirty="0" smtClean="0">
              <a:solidFill>
                <a:schemeClr val="tx1">
                  <a:lumMod val="75000"/>
                  <a:lumOff val="25000"/>
                </a:schemeClr>
              </a:solidFill>
              <a:latin typeface="メイリオ" pitchFamily="50" charset="-128"/>
              <a:ea typeface="メイリオ" pitchFamily="50" charset="-128"/>
              <a:cs typeface="メイリオ" pitchFamily="50" charset="-128"/>
            </a:endParaRPr>
          </a:p>
        </p:txBody>
      </p:sp>
      <p:sp>
        <p:nvSpPr>
          <p:cNvPr id="16" name="テキスト ボックス 15"/>
          <p:cNvSpPr txBox="1"/>
          <p:nvPr userDrawn="1"/>
        </p:nvSpPr>
        <p:spPr>
          <a:xfrm>
            <a:off x="3" y="5761800"/>
            <a:ext cx="492443" cy="1918800"/>
          </a:xfrm>
          <a:prstGeom prst="rect">
            <a:avLst/>
          </a:prstGeom>
          <a:solidFill>
            <a:schemeClr val="accent4">
              <a:lumMod val="60000"/>
              <a:lumOff val="40000"/>
            </a:schemeClr>
          </a:solidFill>
          <a:ln w="38100">
            <a:noFill/>
          </a:ln>
        </p:spPr>
        <p:txBody>
          <a:bodyPr vert="eaVert" wrap="square" rtlCol="0" anchor="ctr">
            <a:spAutoFit/>
          </a:bodyPr>
          <a:lstStyle/>
          <a:p>
            <a:endParaRPr lang="en-US" altLang="ja-JP" sz="2000" dirty="0" smtClean="0">
              <a:solidFill>
                <a:schemeClr val="tx1">
                  <a:lumMod val="75000"/>
                  <a:lumOff val="25000"/>
                </a:schemeClr>
              </a:solidFill>
              <a:latin typeface="メイリオ" pitchFamily="50" charset="-128"/>
              <a:ea typeface="メイリオ" pitchFamily="50" charset="-128"/>
              <a:cs typeface="メイリオ" pitchFamily="50" charset="-128"/>
            </a:endParaRPr>
          </a:p>
        </p:txBody>
      </p:sp>
      <p:sp>
        <p:nvSpPr>
          <p:cNvPr id="17" name="テキスト ボックス 16"/>
          <p:cNvSpPr txBox="1"/>
          <p:nvPr userDrawn="1"/>
        </p:nvSpPr>
        <p:spPr>
          <a:xfrm>
            <a:off x="3" y="1920600"/>
            <a:ext cx="492443" cy="1918800"/>
          </a:xfrm>
          <a:prstGeom prst="rect">
            <a:avLst/>
          </a:prstGeom>
          <a:solidFill>
            <a:schemeClr val="accent2">
              <a:lumMod val="60000"/>
              <a:lumOff val="40000"/>
            </a:schemeClr>
          </a:solidFill>
          <a:ln w="38100">
            <a:noFill/>
          </a:ln>
        </p:spPr>
        <p:txBody>
          <a:bodyPr vert="eaVert" wrap="square" rtlCol="0" anchor="ctr">
            <a:spAutoFit/>
          </a:bodyPr>
          <a:lstStyle/>
          <a:p>
            <a:endParaRPr kumimoji="1" lang="en-US" altLang="ja-JP" sz="2000" dirty="0" smtClean="0">
              <a:solidFill>
                <a:schemeClr val="tx1">
                  <a:lumMod val="75000"/>
                  <a:lumOff val="25000"/>
                </a:schemeClr>
              </a:solidFill>
              <a:latin typeface="メイリオ" pitchFamily="50" charset="-128"/>
              <a:ea typeface="メイリオ" pitchFamily="50" charset="-128"/>
              <a:cs typeface="メイリオ" pitchFamily="50" charset="-128"/>
            </a:endParaRPr>
          </a:p>
        </p:txBody>
      </p:sp>
      <p:sp>
        <p:nvSpPr>
          <p:cNvPr id="18" name="テキスト ボックス 17"/>
          <p:cNvSpPr txBox="1"/>
          <p:nvPr userDrawn="1"/>
        </p:nvSpPr>
        <p:spPr>
          <a:xfrm>
            <a:off x="3" y="0"/>
            <a:ext cx="492443" cy="1922400"/>
          </a:xfrm>
          <a:prstGeom prst="rect">
            <a:avLst/>
          </a:prstGeom>
          <a:solidFill>
            <a:schemeClr val="accent1">
              <a:lumMod val="60000"/>
              <a:lumOff val="40000"/>
            </a:schemeClr>
          </a:solidFill>
          <a:ln w="38100">
            <a:noFill/>
          </a:ln>
        </p:spPr>
        <p:txBody>
          <a:bodyPr vert="eaVert" wrap="square" rtlCol="0" anchor="ctr">
            <a:spAutoFit/>
          </a:bodyPr>
          <a:lstStyle/>
          <a:p>
            <a:endParaRPr kumimoji="1" lang="en-US" altLang="ja-JP" sz="2000" dirty="0" smtClean="0">
              <a:solidFill>
                <a:schemeClr val="tx1">
                  <a:lumMod val="75000"/>
                  <a:lumOff val="25000"/>
                </a:schemeClr>
              </a:solidFill>
              <a:latin typeface="メイリオ" pitchFamily="50" charset="-128"/>
              <a:ea typeface="メイリオ" pitchFamily="50" charset="-128"/>
              <a:cs typeface="メイリオ" pitchFamily="50" charset="-128"/>
            </a:endParaRPr>
          </a:p>
        </p:txBody>
      </p:sp>
      <p:pic>
        <p:nvPicPr>
          <p:cNvPr id="19" name="Picture 1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761094" y="120653"/>
            <a:ext cx="1655762" cy="113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図 3"/>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75607" y="120650"/>
            <a:ext cx="3008313"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Rectangle 5"/>
          <p:cNvSpPr>
            <a:spLocks noChangeArrowheads="1"/>
          </p:cNvSpPr>
          <p:nvPr userDrawn="1"/>
        </p:nvSpPr>
        <p:spPr bwMode="auto">
          <a:xfrm>
            <a:off x="1031479" y="753800"/>
            <a:ext cx="2016224" cy="44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7998" tIns="63999" rIns="127998" bIns="63999" anchor="b"/>
          <a:lstStyle/>
          <a:p>
            <a:pPr defTabSz="1279525"/>
            <a:r>
              <a:rPr lang="ja-JP" altLang="en-US" sz="1800" b="1" dirty="0" smtClean="0">
                <a:solidFill>
                  <a:schemeClr val="tx1"/>
                </a:solidFill>
              </a:rPr>
              <a:t>チームＩＤ</a:t>
            </a:r>
            <a:r>
              <a:rPr lang="ja-JP" altLang="en-US" sz="1800" b="1" dirty="0">
                <a:solidFill>
                  <a:schemeClr val="tx1"/>
                </a:solidFill>
              </a:rPr>
              <a:t>：</a:t>
            </a:r>
            <a:r>
              <a:rPr lang="ja-JP" altLang="en-US" sz="1800" b="1" dirty="0">
                <a:solidFill>
                  <a:schemeClr val="tx1"/>
                </a:solidFill>
                <a:latin typeface="+mn-ea"/>
              </a:rPr>
              <a:t> </a:t>
            </a:r>
            <a:r>
              <a:rPr lang="en-US" altLang="ja-JP" sz="1800" b="1" dirty="0">
                <a:solidFill>
                  <a:schemeClr val="tx1"/>
                </a:solidFill>
                <a:latin typeface="+mn-ea"/>
              </a:rPr>
              <a:t>10</a:t>
            </a:r>
            <a:endParaRPr lang="ja-JP" altLang="en-US" sz="2400" dirty="0">
              <a:solidFill>
                <a:schemeClr val="tx1"/>
              </a:solidFill>
              <a:latin typeface="+mn-ea"/>
            </a:endParaRPr>
          </a:p>
        </p:txBody>
      </p:sp>
      <p:sp>
        <p:nvSpPr>
          <p:cNvPr id="24" name="Rectangle 6"/>
          <p:cNvSpPr>
            <a:spLocks noChangeArrowheads="1"/>
          </p:cNvSpPr>
          <p:nvPr userDrawn="1"/>
        </p:nvSpPr>
        <p:spPr bwMode="auto">
          <a:xfrm>
            <a:off x="6369174" y="753800"/>
            <a:ext cx="5247481" cy="44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7998" tIns="63999" rIns="127998" bIns="63999" anchor="b"/>
          <a:lstStyle/>
          <a:p>
            <a:pPr defTabSz="1279525"/>
            <a:r>
              <a:rPr lang="ja-JP" altLang="en-US" sz="1800" b="1" dirty="0">
                <a:solidFill>
                  <a:schemeClr val="tx1"/>
                </a:solidFill>
              </a:rPr>
              <a:t>所属：　仙台高等専門学校　広瀬キャンパス</a:t>
            </a:r>
          </a:p>
        </p:txBody>
      </p:sp>
      <p:sp>
        <p:nvSpPr>
          <p:cNvPr id="25" name="Rectangle 16"/>
          <p:cNvSpPr>
            <a:spLocks noChangeArrowheads="1"/>
          </p:cNvSpPr>
          <p:nvPr userDrawn="1"/>
        </p:nvSpPr>
        <p:spPr bwMode="auto">
          <a:xfrm>
            <a:off x="6369176" y="206379"/>
            <a:ext cx="16414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7998" tIns="63999" rIns="127998" bIns="63999" anchor="ctr"/>
          <a:lstStyle/>
          <a:p>
            <a:pPr defTabSz="1279525"/>
            <a:r>
              <a:rPr lang="ja-JP" altLang="en-US" sz="1800" b="1" dirty="0">
                <a:solidFill>
                  <a:schemeClr val="tx1"/>
                </a:solidFill>
              </a:rPr>
              <a:t>地区</a:t>
            </a:r>
            <a:r>
              <a:rPr lang="ja-JP" altLang="en-US" sz="1800" b="1" dirty="0" smtClean="0">
                <a:solidFill>
                  <a:schemeClr val="tx1"/>
                </a:solidFill>
              </a:rPr>
              <a:t>：東北</a:t>
            </a:r>
            <a:endParaRPr lang="ja-JP" altLang="en-US" sz="1800" b="1" dirty="0">
              <a:solidFill>
                <a:schemeClr val="tx1"/>
              </a:solidFill>
            </a:endParaRPr>
          </a:p>
        </p:txBody>
      </p:sp>
      <p:sp>
        <p:nvSpPr>
          <p:cNvPr id="26" name="Rectangle 18"/>
          <p:cNvSpPr>
            <a:spLocks noChangeArrowheads="1"/>
          </p:cNvSpPr>
          <p:nvPr userDrawn="1"/>
        </p:nvSpPr>
        <p:spPr bwMode="auto">
          <a:xfrm>
            <a:off x="9248826" y="200025"/>
            <a:ext cx="2367829"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7998" tIns="63999" rIns="127998" bIns="63999" anchor="ctr"/>
          <a:lstStyle/>
          <a:p>
            <a:pPr defTabSz="1279525"/>
            <a:r>
              <a:rPr lang="ja-JP" altLang="en-US" sz="1800" b="1" dirty="0">
                <a:solidFill>
                  <a:schemeClr val="tx1"/>
                </a:solidFill>
              </a:rPr>
              <a:t>地域</a:t>
            </a:r>
            <a:r>
              <a:rPr lang="ja-JP" altLang="en-US" sz="1800" b="1" dirty="0" smtClean="0">
                <a:solidFill>
                  <a:schemeClr val="tx1"/>
                </a:solidFill>
              </a:rPr>
              <a:t>：宮城県仙台市</a:t>
            </a:r>
            <a:endParaRPr lang="ja-JP" altLang="en-US" sz="1800" b="1" dirty="0">
              <a:solidFill>
                <a:schemeClr val="tx1"/>
              </a:solidFill>
            </a:endParaRPr>
          </a:p>
        </p:txBody>
      </p:sp>
      <p:sp>
        <p:nvSpPr>
          <p:cNvPr id="27" name="Rectangle 20"/>
          <p:cNvSpPr>
            <a:spLocks noChangeArrowheads="1"/>
          </p:cNvSpPr>
          <p:nvPr userDrawn="1"/>
        </p:nvSpPr>
        <p:spPr bwMode="auto">
          <a:xfrm>
            <a:off x="3191868" y="753800"/>
            <a:ext cx="3024188" cy="44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7998" tIns="63999" rIns="127998" bIns="63999" anchor="b"/>
          <a:lstStyle/>
          <a:p>
            <a:pPr defTabSz="1279525"/>
            <a:r>
              <a:rPr lang="ja-JP" altLang="en-US" sz="1800" b="1" dirty="0">
                <a:solidFill>
                  <a:schemeClr val="tx1"/>
                </a:solidFill>
              </a:rPr>
              <a:t>チーム名：</a:t>
            </a:r>
            <a:r>
              <a:rPr lang="ja-JP" altLang="en-US" sz="2400" dirty="0">
                <a:solidFill>
                  <a:schemeClr val="tx1"/>
                </a:solidFill>
                <a:latin typeface="あくあフォント" pitchFamily="1" charset="-128"/>
                <a:ea typeface="あくあフォント" pitchFamily="1" charset="-128"/>
              </a:rPr>
              <a:t>良いこんぶ</a:t>
            </a:r>
            <a:endParaRPr lang="en-US" altLang="ja-JP" sz="2400" dirty="0">
              <a:solidFill>
                <a:schemeClr val="tx1"/>
              </a:solidFill>
              <a:latin typeface="あくあフォント" pitchFamily="1" charset="-128"/>
              <a:ea typeface="あくあフォント" pitchFamily="1" charset="-128"/>
            </a:endParaRPr>
          </a:p>
        </p:txBody>
      </p:sp>
    </p:spTree>
    <p:extLst>
      <p:ext uri="{BB962C8B-B14F-4D97-AF65-F5344CB8AC3E}">
        <p14:creationId xmlns:p14="http://schemas.microsoft.com/office/powerpoint/2010/main" val="8226365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a:xfrm>
            <a:off x="679298" y="1712"/>
            <a:ext cx="12904941" cy="1194586"/>
          </a:xfrm>
          <a:prstGeom prst="rect">
            <a:avLst/>
          </a:prstGeom>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474B4CA-5347-4033-9CF6-D10F59E92A5D}" type="datetimeFigureOut">
              <a:rPr kumimoji="1" lang="ja-JP" altLang="en-US" smtClean="0"/>
              <a:t>2012/9/9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10056685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9848572" y="384498"/>
            <a:ext cx="3056454" cy="8192135"/>
          </a:xfrm>
          <a:prstGeom prst="rect">
            <a:avLst/>
          </a:prstGeo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679214" y="384498"/>
            <a:ext cx="8942957" cy="8192135"/>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474B4CA-5347-4033-9CF6-D10F59E92A5D}" type="datetimeFigureOut">
              <a:rPr kumimoji="1" lang="ja-JP" altLang="en-US" smtClean="0"/>
              <a:t>2012/9/9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3972791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79298" y="1712"/>
            <a:ext cx="12904941" cy="1194586"/>
          </a:xfrm>
          <a:prstGeom prst="rect">
            <a:avLst/>
          </a:prstGeom>
        </p:spPr>
        <p:txBody>
          <a:bodyPr/>
          <a:lstStyle/>
          <a:p>
            <a:r>
              <a:rPr kumimoji="1" lang="ja-JP" altLang="en-US" dirty="0" smtClean="0"/>
              <a:t>■マスター タイトルの書式設定</a:t>
            </a:r>
            <a:endParaRPr kumimoji="1" lang="ja-JP" altLang="en-US" dirty="0"/>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474B4CA-5347-4033-9CF6-D10F59E92A5D}" type="datetimeFigureOut">
              <a:rPr kumimoji="1" lang="ja-JP" altLang="en-US" smtClean="0"/>
              <a:t>2012/9/9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24978012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1073061" y="6169666"/>
            <a:ext cx="11546603" cy="1906905"/>
          </a:xfrm>
          <a:prstGeom prst="rect">
            <a:avLst/>
          </a:prstGeom>
        </p:spPr>
        <p:txBody>
          <a:bodyPr anchor="t"/>
          <a:lstStyle>
            <a:lvl1pPr algn="l">
              <a:defRPr sz="5600" b="1" cap="all"/>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1073061" y="4069399"/>
            <a:ext cx="11546603" cy="2100262"/>
          </a:xfrm>
        </p:spPr>
        <p:txBody>
          <a:bodyPr anchor="b"/>
          <a:lstStyle>
            <a:lvl1pPr marL="0" indent="0">
              <a:buNone/>
              <a:defRPr sz="2800">
                <a:solidFill>
                  <a:schemeClr val="tx1">
                    <a:tint val="75000"/>
                  </a:schemeClr>
                </a:solidFill>
              </a:defRPr>
            </a:lvl1pPr>
            <a:lvl2pPr marL="640080" indent="0">
              <a:buNone/>
              <a:defRPr sz="2500">
                <a:solidFill>
                  <a:schemeClr val="tx1">
                    <a:tint val="75000"/>
                  </a:schemeClr>
                </a:solidFill>
              </a:defRPr>
            </a:lvl2pPr>
            <a:lvl3pPr marL="1280160" indent="0">
              <a:buNone/>
              <a:defRPr sz="2200">
                <a:solidFill>
                  <a:schemeClr val="tx1">
                    <a:tint val="75000"/>
                  </a:schemeClr>
                </a:solidFill>
              </a:defRPr>
            </a:lvl3pPr>
            <a:lvl4pPr marL="1920240" indent="0">
              <a:buNone/>
              <a:defRPr sz="2000">
                <a:solidFill>
                  <a:schemeClr val="tx1">
                    <a:tint val="75000"/>
                  </a:schemeClr>
                </a:solidFill>
              </a:defRPr>
            </a:lvl4pPr>
            <a:lvl5pPr marL="2560320" indent="0">
              <a:buNone/>
              <a:defRPr sz="2000">
                <a:solidFill>
                  <a:schemeClr val="tx1">
                    <a:tint val="75000"/>
                  </a:schemeClr>
                </a:solidFill>
              </a:defRPr>
            </a:lvl5pPr>
            <a:lvl6pPr marL="3200400" indent="0">
              <a:buNone/>
              <a:defRPr sz="2000">
                <a:solidFill>
                  <a:schemeClr val="tx1">
                    <a:tint val="75000"/>
                  </a:schemeClr>
                </a:solidFill>
              </a:defRPr>
            </a:lvl6pPr>
            <a:lvl7pPr marL="3840480" indent="0">
              <a:buNone/>
              <a:defRPr sz="2000">
                <a:solidFill>
                  <a:schemeClr val="tx1">
                    <a:tint val="75000"/>
                  </a:schemeClr>
                </a:solidFill>
              </a:defRPr>
            </a:lvl7pPr>
            <a:lvl8pPr marL="4480560" indent="0">
              <a:buNone/>
              <a:defRPr sz="2000">
                <a:solidFill>
                  <a:schemeClr val="tx1">
                    <a:tint val="75000"/>
                  </a:schemeClr>
                </a:solidFill>
              </a:defRPr>
            </a:lvl8pPr>
            <a:lvl9pPr marL="5120640" indent="0">
              <a:buNone/>
              <a:defRPr sz="20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C474B4CA-5347-4033-9CF6-D10F59E92A5D}" type="datetimeFigureOut">
              <a:rPr kumimoji="1" lang="ja-JP" altLang="en-US" smtClean="0"/>
              <a:t>2012/9/9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37745270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79298" y="1712"/>
            <a:ext cx="12904941" cy="1194586"/>
          </a:xfrm>
          <a:prstGeom prst="rect">
            <a:avLst/>
          </a:prstGeom>
        </p:spPr>
        <p:txBody>
          <a:bodyPr/>
          <a:lstStyle/>
          <a:p>
            <a:r>
              <a:rPr kumimoji="1" lang="ja-JP" altLang="en-US" dirty="0" smtClean="0"/>
              <a:t>■マスター タイトルの書式設定</a:t>
            </a:r>
            <a:endParaRPr kumimoji="1" lang="ja-JP" altLang="en-US" dirty="0"/>
          </a:p>
        </p:txBody>
      </p:sp>
      <p:sp>
        <p:nvSpPr>
          <p:cNvPr id="3" name="コンテンツ プレースホルダー 2"/>
          <p:cNvSpPr>
            <a:spLocks noGrp="1"/>
          </p:cNvSpPr>
          <p:nvPr>
            <p:ph sz="half" idx="1"/>
          </p:nvPr>
        </p:nvSpPr>
        <p:spPr>
          <a:xfrm>
            <a:off x="679213" y="2240281"/>
            <a:ext cx="5999705" cy="6336348"/>
          </a:xfrm>
        </p:spPr>
        <p:txBody>
          <a:bodyPr/>
          <a:lstStyle>
            <a:lvl1pPr>
              <a:defRPr sz="3900"/>
            </a:lvl1pPr>
            <a:lvl2pPr>
              <a:defRPr sz="3400"/>
            </a:lvl2pPr>
            <a:lvl3pPr>
              <a:defRPr sz="2800"/>
            </a:lvl3pPr>
            <a:lvl4pPr>
              <a:defRPr sz="2500"/>
            </a:lvl4pPr>
            <a:lvl5pPr>
              <a:defRPr sz="2500"/>
            </a:lvl5pPr>
            <a:lvl6pPr>
              <a:defRPr sz="2500"/>
            </a:lvl6pPr>
            <a:lvl7pPr>
              <a:defRPr sz="2500"/>
            </a:lvl7pPr>
            <a:lvl8pPr>
              <a:defRPr sz="2500"/>
            </a:lvl8pPr>
            <a:lvl9pPr>
              <a:defRPr sz="25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905322" y="2240281"/>
            <a:ext cx="5999705" cy="6336348"/>
          </a:xfrm>
        </p:spPr>
        <p:txBody>
          <a:bodyPr/>
          <a:lstStyle>
            <a:lvl1pPr>
              <a:defRPr sz="3900"/>
            </a:lvl1pPr>
            <a:lvl2pPr>
              <a:defRPr sz="3400"/>
            </a:lvl2pPr>
            <a:lvl3pPr>
              <a:defRPr sz="2800"/>
            </a:lvl3pPr>
            <a:lvl4pPr>
              <a:defRPr sz="2500"/>
            </a:lvl4pPr>
            <a:lvl5pPr>
              <a:defRPr sz="2500"/>
            </a:lvl5pPr>
            <a:lvl6pPr>
              <a:defRPr sz="2500"/>
            </a:lvl6pPr>
            <a:lvl7pPr>
              <a:defRPr sz="2500"/>
            </a:lvl7pPr>
            <a:lvl8pPr>
              <a:defRPr sz="2500"/>
            </a:lvl8pPr>
            <a:lvl9pPr>
              <a:defRPr sz="25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C474B4CA-5347-4033-9CF6-D10F59E92A5D}" type="datetimeFigureOut">
              <a:rPr kumimoji="1" lang="ja-JP" altLang="en-US" smtClean="0"/>
              <a:t>2012/9/9</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3977721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79298" y="1712"/>
            <a:ext cx="12904941" cy="1194586"/>
          </a:xfrm>
          <a:prstGeom prst="rect">
            <a:avLst/>
          </a:prstGeom>
        </p:spPr>
        <p:txBody>
          <a:bodyPr/>
          <a:lstStyle>
            <a:lvl1pPr>
              <a:defRPr/>
            </a:lvl1pPr>
          </a:lstStyle>
          <a:p>
            <a:r>
              <a:rPr kumimoji="1" lang="ja-JP" altLang="en-US" dirty="0" smtClean="0"/>
              <a:t>■マスター タイトルの書式設定</a:t>
            </a:r>
            <a:endParaRPr kumimoji="1" lang="ja-JP" altLang="en-US" dirty="0"/>
          </a:p>
        </p:txBody>
      </p:sp>
      <p:sp>
        <p:nvSpPr>
          <p:cNvPr id="3" name="テキスト プレースホルダー 2"/>
          <p:cNvSpPr>
            <a:spLocks noGrp="1"/>
          </p:cNvSpPr>
          <p:nvPr>
            <p:ph type="body" idx="1"/>
          </p:nvPr>
        </p:nvSpPr>
        <p:spPr>
          <a:xfrm>
            <a:off x="679212" y="2149163"/>
            <a:ext cx="6002064" cy="895667"/>
          </a:xfrm>
        </p:spPr>
        <p:txBody>
          <a:bodyPr anchor="b"/>
          <a:lstStyle>
            <a:lvl1pPr marL="0" indent="0">
              <a:buNone/>
              <a:defRPr sz="3400" b="1"/>
            </a:lvl1pPr>
            <a:lvl2pPr marL="640080" indent="0">
              <a:buNone/>
              <a:defRPr sz="2800" b="1"/>
            </a:lvl2pPr>
            <a:lvl3pPr marL="1280160" indent="0">
              <a:buNone/>
              <a:defRPr sz="2500" b="1"/>
            </a:lvl3pPr>
            <a:lvl4pPr marL="1920240" indent="0">
              <a:buNone/>
              <a:defRPr sz="2200" b="1"/>
            </a:lvl4pPr>
            <a:lvl5pPr marL="2560320" indent="0">
              <a:buNone/>
              <a:defRPr sz="2200" b="1"/>
            </a:lvl5pPr>
            <a:lvl6pPr marL="3200400" indent="0">
              <a:buNone/>
              <a:defRPr sz="2200" b="1"/>
            </a:lvl6pPr>
            <a:lvl7pPr marL="3840480" indent="0">
              <a:buNone/>
              <a:defRPr sz="2200" b="1"/>
            </a:lvl7pPr>
            <a:lvl8pPr marL="4480560" indent="0">
              <a:buNone/>
              <a:defRPr sz="2200" b="1"/>
            </a:lvl8pPr>
            <a:lvl9pPr marL="5120640" indent="0">
              <a:buNone/>
              <a:defRPr sz="22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679212" y="3044826"/>
            <a:ext cx="6002064" cy="5531803"/>
          </a:xfrm>
        </p:spPr>
        <p:txBody>
          <a:bodyPr/>
          <a:lstStyle>
            <a:lvl1pPr>
              <a:defRPr sz="3400"/>
            </a:lvl1pPr>
            <a:lvl2pPr>
              <a:defRPr sz="2800"/>
            </a:lvl2pPr>
            <a:lvl3pPr>
              <a:defRPr sz="2500"/>
            </a:lvl3pPr>
            <a:lvl4pPr>
              <a:defRPr sz="2200"/>
            </a:lvl4pPr>
            <a:lvl5pPr>
              <a:defRPr sz="2200"/>
            </a:lvl5pPr>
            <a:lvl6pPr>
              <a:defRPr sz="2200"/>
            </a:lvl6pPr>
            <a:lvl7pPr>
              <a:defRPr sz="2200"/>
            </a:lvl7pPr>
            <a:lvl8pPr>
              <a:defRPr sz="2200"/>
            </a:lvl8pPr>
            <a:lvl9pPr>
              <a:defRPr sz="22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900607" y="2149163"/>
            <a:ext cx="6004422" cy="895667"/>
          </a:xfrm>
        </p:spPr>
        <p:txBody>
          <a:bodyPr anchor="b"/>
          <a:lstStyle>
            <a:lvl1pPr marL="0" indent="0">
              <a:buNone/>
              <a:defRPr sz="3400" b="1"/>
            </a:lvl1pPr>
            <a:lvl2pPr marL="640080" indent="0">
              <a:buNone/>
              <a:defRPr sz="2800" b="1"/>
            </a:lvl2pPr>
            <a:lvl3pPr marL="1280160" indent="0">
              <a:buNone/>
              <a:defRPr sz="2500" b="1"/>
            </a:lvl3pPr>
            <a:lvl4pPr marL="1920240" indent="0">
              <a:buNone/>
              <a:defRPr sz="2200" b="1"/>
            </a:lvl4pPr>
            <a:lvl5pPr marL="2560320" indent="0">
              <a:buNone/>
              <a:defRPr sz="2200" b="1"/>
            </a:lvl5pPr>
            <a:lvl6pPr marL="3200400" indent="0">
              <a:buNone/>
              <a:defRPr sz="2200" b="1"/>
            </a:lvl6pPr>
            <a:lvl7pPr marL="3840480" indent="0">
              <a:buNone/>
              <a:defRPr sz="2200" b="1"/>
            </a:lvl7pPr>
            <a:lvl8pPr marL="4480560" indent="0">
              <a:buNone/>
              <a:defRPr sz="2200" b="1"/>
            </a:lvl8pPr>
            <a:lvl9pPr marL="5120640" indent="0">
              <a:buNone/>
              <a:defRPr sz="22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900607" y="3044826"/>
            <a:ext cx="6004422" cy="5531803"/>
          </a:xfrm>
        </p:spPr>
        <p:txBody>
          <a:bodyPr/>
          <a:lstStyle>
            <a:lvl1pPr>
              <a:defRPr sz="3400"/>
            </a:lvl1pPr>
            <a:lvl2pPr>
              <a:defRPr sz="2800"/>
            </a:lvl2pPr>
            <a:lvl3pPr>
              <a:defRPr sz="2500"/>
            </a:lvl3pPr>
            <a:lvl4pPr>
              <a:defRPr sz="2200"/>
            </a:lvl4pPr>
            <a:lvl5pPr>
              <a:defRPr sz="2200"/>
            </a:lvl5pPr>
            <a:lvl6pPr>
              <a:defRPr sz="2200"/>
            </a:lvl6pPr>
            <a:lvl7pPr>
              <a:defRPr sz="2200"/>
            </a:lvl7pPr>
            <a:lvl8pPr>
              <a:defRPr sz="2200"/>
            </a:lvl8pPr>
            <a:lvl9pPr>
              <a:defRPr sz="22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C474B4CA-5347-4033-9CF6-D10F59E92A5D}" type="datetimeFigureOut">
              <a:rPr kumimoji="1" lang="ja-JP" altLang="en-US" smtClean="0"/>
              <a:t>2012/9/9</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800867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79298" y="1712"/>
            <a:ext cx="12904941" cy="1194586"/>
          </a:xfrm>
          <a:prstGeom prst="rect">
            <a:avLst/>
          </a:prstGeom>
        </p:spPr>
        <p:txBody>
          <a:bodyPr/>
          <a:lstStyle/>
          <a:p>
            <a:r>
              <a:rPr kumimoji="1" lang="ja-JP" altLang="en-US" dirty="0" smtClean="0"/>
              <a:t>■マスター タイトルの書式設定</a:t>
            </a:r>
            <a:endParaRPr kumimoji="1" lang="ja-JP" altLang="en-US" dirty="0"/>
          </a:p>
        </p:txBody>
      </p:sp>
      <p:sp>
        <p:nvSpPr>
          <p:cNvPr id="3" name="日付プレースホルダー 2"/>
          <p:cNvSpPr>
            <a:spLocks noGrp="1"/>
          </p:cNvSpPr>
          <p:nvPr>
            <p:ph type="dt" sz="half" idx="10"/>
          </p:nvPr>
        </p:nvSpPr>
        <p:spPr/>
        <p:txBody>
          <a:bodyPr/>
          <a:lstStyle/>
          <a:p>
            <a:fld id="{C474B4CA-5347-4033-9CF6-D10F59E92A5D}" type="datetimeFigureOut">
              <a:rPr kumimoji="1" lang="ja-JP" altLang="en-US" smtClean="0"/>
              <a:t>2012/9/9</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218041008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C474B4CA-5347-4033-9CF6-D10F59E92A5D}" type="datetimeFigureOut">
              <a:rPr kumimoji="1" lang="ja-JP" altLang="en-US" smtClean="0"/>
              <a:t>2012/9/9</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11101493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679213" y="382270"/>
            <a:ext cx="4469120" cy="1626870"/>
          </a:xfrm>
          <a:prstGeom prst="rect">
            <a:avLst/>
          </a:prstGeom>
        </p:spPr>
        <p:txBody>
          <a:bodyPr anchor="b"/>
          <a:lstStyle>
            <a:lvl1pPr algn="l">
              <a:defRPr sz="2800" b="1"/>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311060" y="382271"/>
            <a:ext cx="7593966" cy="8194358"/>
          </a:xfrm>
        </p:spPr>
        <p:txBody>
          <a:bodyPr/>
          <a:lstStyle>
            <a:lvl1pPr>
              <a:defRPr sz="4500"/>
            </a:lvl1pPr>
            <a:lvl2pPr>
              <a:defRPr sz="3900"/>
            </a:lvl2pPr>
            <a:lvl3pPr>
              <a:defRPr sz="3400"/>
            </a:lvl3pPr>
            <a:lvl4pPr>
              <a:defRPr sz="2800"/>
            </a:lvl4pPr>
            <a:lvl5pPr>
              <a:defRPr sz="2800"/>
            </a:lvl5pPr>
            <a:lvl6pPr>
              <a:defRPr sz="2800"/>
            </a:lvl6pPr>
            <a:lvl7pPr>
              <a:defRPr sz="2800"/>
            </a:lvl7pPr>
            <a:lvl8pPr>
              <a:defRPr sz="2800"/>
            </a:lvl8pPr>
            <a:lvl9pPr>
              <a:defRPr sz="2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679213" y="2009141"/>
            <a:ext cx="4469120" cy="6567488"/>
          </a:xfrm>
        </p:spPr>
        <p:txBody>
          <a:bodyPr/>
          <a:lstStyle>
            <a:lvl1pPr marL="0" indent="0">
              <a:buNone/>
              <a:defRPr sz="2000"/>
            </a:lvl1pPr>
            <a:lvl2pPr marL="640080" indent="0">
              <a:buNone/>
              <a:defRPr sz="1700"/>
            </a:lvl2pPr>
            <a:lvl3pPr marL="1280160" indent="0">
              <a:buNone/>
              <a:defRPr sz="1400"/>
            </a:lvl3pPr>
            <a:lvl4pPr marL="1920240" indent="0">
              <a:buNone/>
              <a:defRPr sz="1300"/>
            </a:lvl4pPr>
            <a:lvl5pPr marL="2560320" indent="0">
              <a:buNone/>
              <a:defRPr sz="1300"/>
            </a:lvl5pPr>
            <a:lvl6pPr marL="3200400" indent="0">
              <a:buNone/>
              <a:defRPr sz="1300"/>
            </a:lvl6pPr>
            <a:lvl7pPr marL="3840480" indent="0">
              <a:buNone/>
              <a:defRPr sz="1300"/>
            </a:lvl7pPr>
            <a:lvl8pPr marL="4480560" indent="0">
              <a:buNone/>
              <a:defRPr sz="1300"/>
            </a:lvl8pPr>
            <a:lvl9pPr marL="5120640" indent="0">
              <a:buNone/>
              <a:defRPr sz="13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C474B4CA-5347-4033-9CF6-D10F59E92A5D}" type="datetimeFigureOut">
              <a:rPr kumimoji="1" lang="ja-JP" altLang="en-US" smtClean="0"/>
              <a:t>2012/9/9</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35563443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2662606" y="6720845"/>
            <a:ext cx="8150543" cy="793433"/>
          </a:xfrm>
          <a:prstGeom prst="rect">
            <a:avLst/>
          </a:prstGeom>
        </p:spPr>
        <p:txBody>
          <a:bodyPr anchor="b"/>
          <a:lstStyle>
            <a:lvl1pPr algn="l">
              <a:defRPr sz="2800" b="1"/>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2662606" y="857885"/>
            <a:ext cx="8150543" cy="5760720"/>
          </a:xfrm>
        </p:spPr>
        <p:txBody>
          <a:bodyPr/>
          <a:lstStyle>
            <a:lvl1pPr marL="0" indent="0">
              <a:buNone/>
              <a:defRPr sz="4500"/>
            </a:lvl1pPr>
            <a:lvl2pPr marL="640080" indent="0">
              <a:buNone/>
              <a:defRPr sz="3900"/>
            </a:lvl2pPr>
            <a:lvl3pPr marL="1280160" indent="0">
              <a:buNone/>
              <a:defRPr sz="3400"/>
            </a:lvl3pPr>
            <a:lvl4pPr marL="1920240" indent="0">
              <a:buNone/>
              <a:defRPr sz="2800"/>
            </a:lvl4pPr>
            <a:lvl5pPr marL="2560320" indent="0">
              <a:buNone/>
              <a:defRPr sz="2800"/>
            </a:lvl5pPr>
            <a:lvl6pPr marL="3200400" indent="0">
              <a:buNone/>
              <a:defRPr sz="2800"/>
            </a:lvl6pPr>
            <a:lvl7pPr marL="3840480" indent="0">
              <a:buNone/>
              <a:defRPr sz="2800"/>
            </a:lvl7pPr>
            <a:lvl8pPr marL="4480560" indent="0">
              <a:buNone/>
              <a:defRPr sz="2800"/>
            </a:lvl8pPr>
            <a:lvl9pPr marL="5120640" indent="0">
              <a:buNone/>
              <a:defRPr sz="2800"/>
            </a:lvl9pPr>
          </a:lstStyle>
          <a:p>
            <a:endParaRPr kumimoji="1" lang="ja-JP" altLang="en-US"/>
          </a:p>
        </p:txBody>
      </p:sp>
      <p:sp>
        <p:nvSpPr>
          <p:cNvPr id="4" name="テキスト プレースホルダー 3"/>
          <p:cNvSpPr>
            <a:spLocks noGrp="1"/>
          </p:cNvSpPr>
          <p:nvPr>
            <p:ph type="body" sz="half" idx="2"/>
          </p:nvPr>
        </p:nvSpPr>
        <p:spPr>
          <a:xfrm>
            <a:off x="2662606" y="7514278"/>
            <a:ext cx="8150543" cy="1126807"/>
          </a:xfrm>
        </p:spPr>
        <p:txBody>
          <a:bodyPr/>
          <a:lstStyle>
            <a:lvl1pPr marL="0" indent="0">
              <a:buNone/>
              <a:defRPr sz="2000"/>
            </a:lvl1pPr>
            <a:lvl2pPr marL="640080" indent="0">
              <a:buNone/>
              <a:defRPr sz="1700"/>
            </a:lvl2pPr>
            <a:lvl3pPr marL="1280160" indent="0">
              <a:buNone/>
              <a:defRPr sz="1400"/>
            </a:lvl3pPr>
            <a:lvl4pPr marL="1920240" indent="0">
              <a:buNone/>
              <a:defRPr sz="1300"/>
            </a:lvl4pPr>
            <a:lvl5pPr marL="2560320" indent="0">
              <a:buNone/>
              <a:defRPr sz="1300"/>
            </a:lvl5pPr>
            <a:lvl6pPr marL="3200400" indent="0">
              <a:buNone/>
              <a:defRPr sz="1300"/>
            </a:lvl6pPr>
            <a:lvl7pPr marL="3840480" indent="0">
              <a:buNone/>
              <a:defRPr sz="1300"/>
            </a:lvl7pPr>
            <a:lvl8pPr marL="4480560" indent="0">
              <a:buNone/>
              <a:defRPr sz="1300"/>
            </a:lvl8pPr>
            <a:lvl9pPr marL="5120640" indent="0">
              <a:buNone/>
              <a:defRPr sz="13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C474B4CA-5347-4033-9CF6-D10F59E92A5D}" type="datetimeFigureOut">
              <a:rPr kumimoji="1" lang="ja-JP" altLang="en-US" smtClean="0"/>
              <a:t>2012/9/9</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7515436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テキスト プレースホルダー 2"/>
          <p:cNvSpPr>
            <a:spLocks noGrp="1"/>
          </p:cNvSpPr>
          <p:nvPr>
            <p:ph type="body" idx="1"/>
          </p:nvPr>
        </p:nvSpPr>
        <p:spPr>
          <a:xfrm>
            <a:off x="679213" y="2240281"/>
            <a:ext cx="12225814" cy="6336348"/>
          </a:xfrm>
          <a:prstGeom prst="rect">
            <a:avLst/>
          </a:prstGeom>
        </p:spPr>
        <p:txBody>
          <a:bodyPr vert="horz" lIns="128016" tIns="64008" rIns="128016" bIns="64008"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679212" y="8898896"/>
            <a:ext cx="3169656" cy="511175"/>
          </a:xfrm>
          <a:prstGeom prst="rect">
            <a:avLst/>
          </a:prstGeom>
        </p:spPr>
        <p:txBody>
          <a:bodyPr vert="horz" lIns="128016" tIns="64008" rIns="128016" bIns="64008" rtlCol="0" anchor="ctr"/>
          <a:lstStyle>
            <a:lvl1pPr algn="l">
              <a:defRPr sz="1700">
                <a:solidFill>
                  <a:schemeClr val="tx1">
                    <a:tint val="75000"/>
                  </a:schemeClr>
                </a:solidFill>
              </a:defRPr>
            </a:lvl1pPr>
          </a:lstStyle>
          <a:p>
            <a:fld id="{C474B4CA-5347-4033-9CF6-D10F59E92A5D}" type="datetimeFigureOut">
              <a:rPr kumimoji="1" lang="ja-JP" altLang="en-US" smtClean="0"/>
              <a:t>2012/9/9</a:t>
            </a:fld>
            <a:endParaRPr kumimoji="1" lang="ja-JP" altLang="en-US"/>
          </a:p>
        </p:txBody>
      </p:sp>
      <p:sp>
        <p:nvSpPr>
          <p:cNvPr id="5" name="フッター プレースホルダー 4"/>
          <p:cNvSpPr>
            <a:spLocks noGrp="1"/>
          </p:cNvSpPr>
          <p:nvPr>
            <p:ph type="ftr" sz="quarter" idx="3"/>
          </p:nvPr>
        </p:nvSpPr>
        <p:spPr>
          <a:xfrm>
            <a:off x="4641282" y="8898896"/>
            <a:ext cx="4301676" cy="511175"/>
          </a:xfrm>
          <a:prstGeom prst="rect">
            <a:avLst/>
          </a:prstGeom>
        </p:spPr>
        <p:txBody>
          <a:bodyPr vert="horz" lIns="128016" tIns="64008" rIns="128016" bIns="64008" rtlCol="0" anchor="ctr"/>
          <a:lstStyle>
            <a:lvl1pPr algn="ctr">
              <a:defRPr sz="17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9735371" y="8898896"/>
            <a:ext cx="3169656" cy="511175"/>
          </a:xfrm>
          <a:prstGeom prst="rect">
            <a:avLst/>
          </a:prstGeom>
        </p:spPr>
        <p:txBody>
          <a:bodyPr vert="horz" lIns="128016" tIns="64008" rIns="128016" bIns="64008" rtlCol="0" anchor="ctr"/>
          <a:lstStyle>
            <a:lvl1pPr algn="r">
              <a:defRPr sz="1700">
                <a:solidFill>
                  <a:schemeClr val="tx1">
                    <a:tint val="75000"/>
                  </a:schemeClr>
                </a:solidFill>
              </a:defRPr>
            </a:lvl1pPr>
          </a:lstStyle>
          <a:p>
            <a:fld id="{59B9D815-427B-453B-BCD8-E231BFAF5255}" type="slidenum">
              <a:rPr kumimoji="1" lang="ja-JP" altLang="en-US" smtClean="0"/>
              <a:t>‹#›</a:t>
            </a:fld>
            <a:endParaRPr kumimoji="1" lang="ja-JP" altLang="en-US"/>
          </a:p>
        </p:txBody>
      </p:sp>
      <p:sp>
        <p:nvSpPr>
          <p:cNvPr id="7" name="正方形/長方形 6"/>
          <p:cNvSpPr/>
          <p:nvPr userDrawn="1"/>
        </p:nvSpPr>
        <p:spPr>
          <a:xfrm>
            <a:off x="1" y="4"/>
            <a:ext cx="679297" cy="9601201"/>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p:cNvSpPr txBox="1"/>
          <p:nvPr userDrawn="1"/>
        </p:nvSpPr>
        <p:spPr>
          <a:xfrm>
            <a:off x="3" y="3841200"/>
            <a:ext cx="492443" cy="1918800"/>
          </a:xfrm>
          <a:prstGeom prst="rect">
            <a:avLst/>
          </a:prstGeom>
          <a:solidFill>
            <a:schemeClr val="accent3">
              <a:lumMod val="60000"/>
              <a:lumOff val="40000"/>
            </a:schemeClr>
          </a:solidFill>
          <a:ln w="38100">
            <a:noFill/>
          </a:ln>
        </p:spPr>
        <p:txBody>
          <a:bodyPr vert="eaVert" wrap="square" rtlCol="0" anchor="ctr">
            <a:spAutoFit/>
          </a:bodyPr>
          <a:lstStyle/>
          <a:p>
            <a:r>
              <a:rPr lang="ja-JP" altLang="en-US" sz="2000" dirty="0" smtClean="0">
                <a:solidFill>
                  <a:schemeClr val="tx1">
                    <a:lumMod val="75000"/>
                    <a:lumOff val="25000"/>
                  </a:schemeClr>
                </a:solidFill>
                <a:latin typeface="メイリオ" pitchFamily="50" charset="-128"/>
                <a:ea typeface="メイリオ" pitchFamily="50" charset="-128"/>
                <a:cs typeface="メイリオ" pitchFamily="50" charset="-128"/>
              </a:rPr>
              <a:t>３ 振る舞い</a:t>
            </a:r>
            <a:endParaRPr lang="en-US" altLang="ja-JP" sz="2000" dirty="0" smtClean="0">
              <a:solidFill>
                <a:schemeClr val="tx1">
                  <a:lumMod val="75000"/>
                  <a:lumOff val="25000"/>
                </a:schemeClr>
              </a:solidFill>
              <a:latin typeface="メイリオ" pitchFamily="50" charset="-128"/>
              <a:ea typeface="メイリオ" pitchFamily="50" charset="-128"/>
              <a:cs typeface="メイリオ" pitchFamily="50" charset="-128"/>
            </a:endParaRPr>
          </a:p>
        </p:txBody>
      </p:sp>
      <p:sp>
        <p:nvSpPr>
          <p:cNvPr id="8" name="テキスト ボックス 7"/>
          <p:cNvSpPr txBox="1"/>
          <p:nvPr userDrawn="1"/>
        </p:nvSpPr>
        <p:spPr>
          <a:xfrm>
            <a:off x="3" y="7678800"/>
            <a:ext cx="492443" cy="1922400"/>
          </a:xfrm>
          <a:prstGeom prst="rect">
            <a:avLst/>
          </a:prstGeom>
          <a:solidFill>
            <a:schemeClr val="accent5">
              <a:lumMod val="60000"/>
              <a:lumOff val="40000"/>
            </a:schemeClr>
          </a:solidFill>
          <a:ln w="38100">
            <a:noFill/>
          </a:ln>
        </p:spPr>
        <p:txBody>
          <a:bodyPr vert="eaVert" wrap="square" rtlCol="0" anchor="ctr">
            <a:spAutoFit/>
          </a:bodyPr>
          <a:lstStyle/>
          <a:p>
            <a:r>
              <a:rPr lang="ja-JP" altLang="en-US" sz="2000" dirty="0" smtClean="0">
                <a:solidFill>
                  <a:schemeClr val="tx1">
                    <a:lumMod val="75000"/>
                    <a:lumOff val="25000"/>
                  </a:schemeClr>
                </a:solidFill>
                <a:latin typeface="メイリオ" pitchFamily="50" charset="-128"/>
                <a:ea typeface="メイリオ" pitchFamily="50" charset="-128"/>
                <a:cs typeface="メイリオ" pitchFamily="50" charset="-128"/>
              </a:rPr>
              <a:t>５ 要素技術</a:t>
            </a:r>
            <a:endParaRPr lang="en-US" altLang="ja-JP" sz="2000" dirty="0" smtClean="0">
              <a:solidFill>
                <a:schemeClr val="tx1">
                  <a:lumMod val="75000"/>
                  <a:lumOff val="25000"/>
                </a:schemeClr>
              </a:solidFill>
              <a:latin typeface="メイリオ" pitchFamily="50" charset="-128"/>
              <a:ea typeface="メイリオ" pitchFamily="50" charset="-128"/>
              <a:cs typeface="メイリオ" pitchFamily="50" charset="-128"/>
            </a:endParaRPr>
          </a:p>
        </p:txBody>
      </p:sp>
      <p:sp>
        <p:nvSpPr>
          <p:cNvPr id="9" name="テキスト ボックス 8"/>
          <p:cNvSpPr txBox="1"/>
          <p:nvPr userDrawn="1"/>
        </p:nvSpPr>
        <p:spPr>
          <a:xfrm>
            <a:off x="3" y="5761800"/>
            <a:ext cx="492443" cy="1918800"/>
          </a:xfrm>
          <a:prstGeom prst="rect">
            <a:avLst/>
          </a:prstGeom>
          <a:solidFill>
            <a:schemeClr val="accent4">
              <a:lumMod val="60000"/>
              <a:lumOff val="40000"/>
            </a:schemeClr>
          </a:solidFill>
          <a:ln w="38100">
            <a:noFill/>
          </a:ln>
        </p:spPr>
        <p:txBody>
          <a:bodyPr vert="eaVert" wrap="square" rtlCol="0" anchor="ctr">
            <a:spAutoFit/>
          </a:bodyPr>
          <a:lstStyle/>
          <a:p>
            <a:r>
              <a:rPr lang="ja-JP" altLang="en-US" sz="2000" dirty="0" smtClean="0">
                <a:solidFill>
                  <a:schemeClr val="tx1">
                    <a:lumMod val="75000"/>
                    <a:lumOff val="25000"/>
                  </a:schemeClr>
                </a:solidFill>
                <a:latin typeface="メイリオ" pitchFamily="50" charset="-128"/>
                <a:ea typeface="メイリオ" pitchFamily="50" charset="-128"/>
                <a:cs typeface="メイリオ" pitchFamily="50" charset="-128"/>
              </a:rPr>
              <a:t>４</a:t>
            </a:r>
            <a:r>
              <a:rPr lang="ja-JP" altLang="en-US" sz="2000" dirty="0">
                <a:solidFill>
                  <a:schemeClr val="tx1">
                    <a:lumMod val="75000"/>
                    <a:lumOff val="25000"/>
                  </a:schemeClr>
                </a:solidFill>
                <a:latin typeface="メイリオ" pitchFamily="50" charset="-128"/>
                <a:ea typeface="メイリオ" pitchFamily="50" charset="-128"/>
                <a:cs typeface="メイリオ" pitchFamily="50" charset="-128"/>
              </a:rPr>
              <a:t> </a:t>
            </a:r>
            <a:r>
              <a:rPr lang="ja-JP" altLang="en-US" sz="2000" dirty="0" smtClean="0">
                <a:solidFill>
                  <a:schemeClr val="tx1">
                    <a:lumMod val="75000"/>
                    <a:lumOff val="25000"/>
                  </a:schemeClr>
                </a:solidFill>
                <a:latin typeface="メイリオ" pitchFamily="50" charset="-128"/>
                <a:ea typeface="メイリオ" pitchFamily="50" charset="-128"/>
                <a:cs typeface="メイリオ" pitchFamily="50" charset="-128"/>
              </a:rPr>
              <a:t>走行戦略</a:t>
            </a:r>
            <a:endParaRPr lang="en-US" altLang="ja-JP" sz="2000" dirty="0" smtClean="0">
              <a:solidFill>
                <a:schemeClr val="tx1">
                  <a:lumMod val="75000"/>
                  <a:lumOff val="25000"/>
                </a:schemeClr>
              </a:solidFill>
              <a:latin typeface="メイリオ" pitchFamily="50" charset="-128"/>
              <a:ea typeface="メイリオ" pitchFamily="50" charset="-128"/>
              <a:cs typeface="メイリオ" pitchFamily="50" charset="-128"/>
            </a:endParaRPr>
          </a:p>
        </p:txBody>
      </p:sp>
      <p:sp>
        <p:nvSpPr>
          <p:cNvPr id="11" name="テキスト ボックス 10"/>
          <p:cNvSpPr txBox="1"/>
          <p:nvPr userDrawn="1"/>
        </p:nvSpPr>
        <p:spPr>
          <a:xfrm>
            <a:off x="3" y="1920600"/>
            <a:ext cx="492443" cy="1918800"/>
          </a:xfrm>
          <a:prstGeom prst="rect">
            <a:avLst/>
          </a:prstGeom>
          <a:solidFill>
            <a:schemeClr val="accent2">
              <a:lumMod val="60000"/>
              <a:lumOff val="40000"/>
            </a:schemeClr>
          </a:solidFill>
          <a:ln w="38100">
            <a:noFill/>
          </a:ln>
        </p:spPr>
        <p:txBody>
          <a:bodyPr vert="eaVert" wrap="square" rtlCol="0" anchor="ctr">
            <a:spAutoFit/>
          </a:bodyPr>
          <a:lstStyle/>
          <a:p>
            <a:r>
              <a:rPr kumimoji="1" lang="ja-JP" altLang="en-US" sz="2000" dirty="0" smtClean="0">
                <a:solidFill>
                  <a:schemeClr val="tx1">
                    <a:lumMod val="75000"/>
                    <a:lumOff val="25000"/>
                  </a:schemeClr>
                </a:solidFill>
                <a:latin typeface="メイリオ" pitchFamily="50" charset="-128"/>
                <a:ea typeface="メイリオ" pitchFamily="50" charset="-128"/>
                <a:cs typeface="メイリオ" pitchFamily="50" charset="-128"/>
              </a:rPr>
              <a:t>２ 構造</a:t>
            </a:r>
            <a:endParaRPr kumimoji="1" lang="en-US" altLang="ja-JP" sz="2000" dirty="0" smtClean="0">
              <a:solidFill>
                <a:schemeClr val="tx1">
                  <a:lumMod val="75000"/>
                  <a:lumOff val="25000"/>
                </a:schemeClr>
              </a:solidFill>
              <a:latin typeface="メイリオ" pitchFamily="50" charset="-128"/>
              <a:ea typeface="メイリオ" pitchFamily="50" charset="-128"/>
              <a:cs typeface="メイリオ" pitchFamily="50" charset="-128"/>
            </a:endParaRPr>
          </a:p>
        </p:txBody>
      </p:sp>
      <p:sp>
        <p:nvSpPr>
          <p:cNvPr id="12" name="テキスト ボックス 11"/>
          <p:cNvSpPr txBox="1"/>
          <p:nvPr userDrawn="1"/>
        </p:nvSpPr>
        <p:spPr>
          <a:xfrm>
            <a:off x="3" y="0"/>
            <a:ext cx="492443" cy="1922400"/>
          </a:xfrm>
          <a:prstGeom prst="rect">
            <a:avLst/>
          </a:prstGeom>
          <a:solidFill>
            <a:schemeClr val="accent1">
              <a:lumMod val="60000"/>
              <a:lumOff val="40000"/>
            </a:schemeClr>
          </a:solidFill>
          <a:ln w="38100">
            <a:noFill/>
          </a:ln>
        </p:spPr>
        <p:txBody>
          <a:bodyPr vert="eaVert" wrap="square" rtlCol="0" anchor="ctr">
            <a:spAutoFit/>
          </a:bodyPr>
          <a:lstStyle/>
          <a:p>
            <a:r>
              <a:rPr lang="ja-JP" altLang="en-US" sz="2000" dirty="0" smtClean="0">
                <a:solidFill>
                  <a:schemeClr val="tx1">
                    <a:lumMod val="75000"/>
                    <a:lumOff val="25000"/>
                  </a:schemeClr>
                </a:solidFill>
                <a:latin typeface="メイリオ" pitchFamily="50" charset="-128"/>
                <a:ea typeface="メイリオ" pitchFamily="50" charset="-128"/>
                <a:cs typeface="メイリオ" pitchFamily="50" charset="-128"/>
              </a:rPr>
              <a:t>１ </a:t>
            </a:r>
            <a:r>
              <a:rPr kumimoji="1" lang="ja-JP" altLang="en-US" sz="2000" dirty="0" smtClean="0">
                <a:solidFill>
                  <a:schemeClr val="tx1">
                    <a:lumMod val="75000"/>
                    <a:lumOff val="25000"/>
                  </a:schemeClr>
                </a:solidFill>
                <a:latin typeface="メイリオ" pitchFamily="50" charset="-128"/>
                <a:ea typeface="メイリオ" pitchFamily="50" charset="-128"/>
                <a:cs typeface="メイリオ" pitchFamily="50" charset="-128"/>
              </a:rPr>
              <a:t>要求分析</a:t>
            </a:r>
            <a:endParaRPr kumimoji="1" lang="en-US" altLang="ja-JP" sz="2000" dirty="0" smtClean="0">
              <a:solidFill>
                <a:schemeClr val="tx1">
                  <a:lumMod val="75000"/>
                  <a:lumOff val="25000"/>
                </a:schemeClr>
              </a:solidFill>
              <a:latin typeface="メイリオ" pitchFamily="50" charset="-128"/>
              <a:ea typeface="メイリオ" pitchFamily="50" charset="-128"/>
              <a:cs typeface="メイリオ" pitchFamily="50" charset="-128"/>
            </a:endParaRPr>
          </a:p>
        </p:txBody>
      </p:sp>
      <p:sp>
        <p:nvSpPr>
          <p:cNvPr id="15" name="タイトル プレースホルダー 1"/>
          <p:cNvSpPr>
            <a:spLocks noGrp="1"/>
          </p:cNvSpPr>
          <p:nvPr userDrawn="1">
            <p:ph type="title"/>
          </p:nvPr>
        </p:nvSpPr>
        <p:spPr>
          <a:xfrm>
            <a:off x="679298" y="1712"/>
            <a:ext cx="12904941" cy="1194586"/>
          </a:xfrm>
          <a:prstGeom prst="rect">
            <a:avLst/>
          </a:prstGeom>
          <a:solidFill>
            <a:schemeClr val="tx2"/>
          </a:solidFill>
          <a:ln>
            <a:noFill/>
          </a:ln>
        </p:spPr>
        <p:txBody>
          <a:bodyPr vert="horz" lIns="128016" tIns="64008" rIns="128016" bIns="64008" rtlCol="0" anchor="ctr">
            <a:normAutofit/>
          </a:bodyPr>
          <a:lstStyle/>
          <a:p>
            <a:r>
              <a:rPr kumimoji="1" lang="ja-JP" altLang="en-US" dirty="0" smtClean="0"/>
              <a:t>■マスター タイトルの書式設定</a:t>
            </a:r>
            <a:endParaRPr kumimoji="1" lang="ja-JP" altLang="en-US" dirty="0"/>
          </a:p>
        </p:txBody>
      </p:sp>
    </p:spTree>
    <p:extLst>
      <p:ext uri="{BB962C8B-B14F-4D97-AF65-F5344CB8AC3E}">
        <p14:creationId xmlns:p14="http://schemas.microsoft.com/office/powerpoint/2010/main" val="30295174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l" defTabSz="1280160" rtl="0" eaLnBrk="1" latinLnBrk="0" hangingPunct="1">
        <a:spcBef>
          <a:spcPct val="0"/>
        </a:spcBef>
        <a:buNone/>
        <a:defRPr kumimoji="1" sz="4000" kern="1200">
          <a:solidFill>
            <a:schemeClr val="bg1"/>
          </a:solidFill>
          <a:effectLst>
            <a:outerShdw blurRad="38100" dist="38100" dir="2700000" algn="tl">
              <a:srgbClr val="000000">
                <a:alpha val="43137"/>
              </a:srgbClr>
            </a:outerShdw>
          </a:effectLst>
          <a:latin typeface="+mj-lt"/>
          <a:ea typeface="+mj-ea"/>
          <a:cs typeface="+mj-cs"/>
        </a:defRPr>
      </a:lvl1pPr>
    </p:titleStyle>
    <p:bodyStyle>
      <a:lvl1pPr marL="480060" indent="-480060" algn="l" defTabSz="1280160" rtl="0" eaLnBrk="1" latinLnBrk="0" hangingPunct="1">
        <a:spcBef>
          <a:spcPct val="20000"/>
        </a:spcBef>
        <a:buFont typeface="Arial" pitchFamily="34" charset="0"/>
        <a:buChar char="•"/>
        <a:defRPr kumimoji="1" sz="4500" kern="1200">
          <a:solidFill>
            <a:schemeClr val="tx1"/>
          </a:solidFill>
          <a:latin typeface="+mn-lt"/>
          <a:ea typeface="+mn-ea"/>
          <a:cs typeface="+mn-cs"/>
        </a:defRPr>
      </a:lvl1pPr>
      <a:lvl2pPr marL="1040130" indent="-400050" algn="l" defTabSz="1280160" rtl="0" eaLnBrk="1" latinLnBrk="0" hangingPunct="1">
        <a:spcBef>
          <a:spcPct val="20000"/>
        </a:spcBef>
        <a:buFont typeface="Arial" pitchFamily="34" charset="0"/>
        <a:buChar char="–"/>
        <a:defRPr kumimoji="1" sz="3900" kern="1200">
          <a:solidFill>
            <a:schemeClr val="tx1"/>
          </a:solidFill>
          <a:latin typeface="+mn-lt"/>
          <a:ea typeface="+mn-ea"/>
          <a:cs typeface="+mn-cs"/>
        </a:defRPr>
      </a:lvl2pPr>
      <a:lvl3pPr marL="1600200" indent="-320040" algn="l" defTabSz="1280160" rtl="0" eaLnBrk="1" latinLnBrk="0" hangingPunct="1">
        <a:spcBef>
          <a:spcPct val="20000"/>
        </a:spcBef>
        <a:buFont typeface="Arial" pitchFamily="34" charset="0"/>
        <a:buChar char="•"/>
        <a:defRPr kumimoji="1" sz="3400" kern="1200">
          <a:solidFill>
            <a:schemeClr val="tx1"/>
          </a:solidFill>
          <a:latin typeface="+mn-lt"/>
          <a:ea typeface="+mn-ea"/>
          <a:cs typeface="+mn-cs"/>
        </a:defRPr>
      </a:lvl3pPr>
      <a:lvl4pPr marL="2240280" indent="-320040" algn="l" defTabSz="1280160" rtl="0" eaLnBrk="1" latinLnBrk="0" hangingPunct="1">
        <a:spcBef>
          <a:spcPct val="20000"/>
        </a:spcBef>
        <a:buFont typeface="Arial" pitchFamily="34" charset="0"/>
        <a:buChar char="–"/>
        <a:defRPr kumimoji="1" sz="2800" kern="1200">
          <a:solidFill>
            <a:schemeClr val="tx1"/>
          </a:solidFill>
          <a:latin typeface="+mn-lt"/>
          <a:ea typeface="+mn-ea"/>
          <a:cs typeface="+mn-cs"/>
        </a:defRPr>
      </a:lvl4pPr>
      <a:lvl5pPr marL="2880360" indent="-320040" algn="l" defTabSz="1280160" rtl="0" eaLnBrk="1" latinLnBrk="0" hangingPunct="1">
        <a:spcBef>
          <a:spcPct val="20000"/>
        </a:spcBef>
        <a:buFont typeface="Arial" pitchFamily="34" charset="0"/>
        <a:buChar char="»"/>
        <a:defRPr kumimoji="1" sz="2800" kern="1200">
          <a:solidFill>
            <a:schemeClr val="tx1"/>
          </a:solidFill>
          <a:latin typeface="+mn-lt"/>
          <a:ea typeface="+mn-ea"/>
          <a:cs typeface="+mn-cs"/>
        </a:defRPr>
      </a:lvl5pPr>
      <a:lvl6pPr marL="3520440" indent="-320040" algn="l" defTabSz="1280160" rtl="0" eaLnBrk="1" latinLnBrk="0" hangingPunct="1">
        <a:spcBef>
          <a:spcPct val="20000"/>
        </a:spcBef>
        <a:buFont typeface="Arial" pitchFamily="34" charset="0"/>
        <a:buChar char="•"/>
        <a:defRPr kumimoji="1" sz="2800" kern="1200">
          <a:solidFill>
            <a:schemeClr val="tx1"/>
          </a:solidFill>
          <a:latin typeface="+mn-lt"/>
          <a:ea typeface="+mn-ea"/>
          <a:cs typeface="+mn-cs"/>
        </a:defRPr>
      </a:lvl6pPr>
      <a:lvl7pPr marL="4160520" indent="-320040" algn="l" defTabSz="1280160" rtl="0" eaLnBrk="1" latinLnBrk="0" hangingPunct="1">
        <a:spcBef>
          <a:spcPct val="20000"/>
        </a:spcBef>
        <a:buFont typeface="Arial" pitchFamily="34" charset="0"/>
        <a:buChar char="•"/>
        <a:defRPr kumimoji="1" sz="2800" kern="1200">
          <a:solidFill>
            <a:schemeClr val="tx1"/>
          </a:solidFill>
          <a:latin typeface="+mn-lt"/>
          <a:ea typeface="+mn-ea"/>
          <a:cs typeface="+mn-cs"/>
        </a:defRPr>
      </a:lvl7pPr>
      <a:lvl8pPr marL="4800600" indent="-320040" algn="l" defTabSz="1280160" rtl="0" eaLnBrk="1" latinLnBrk="0" hangingPunct="1">
        <a:spcBef>
          <a:spcPct val="20000"/>
        </a:spcBef>
        <a:buFont typeface="Arial" pitchFamily="34" charset="0"/>
        <a:buChar char="•"/>
        <a:defRPr kumimoji="1" sz="2800" kern="1200">
          <a:solidFill>
            <a:schemeClr val="tx1"/>
          </a:solidFill>
          <a:latin typeface="+mn-lt"/>
          <a:ea typeface="+mn-ea"/>
          <a:cs typeface="+mn-cs"/>
        </a:defRPr>
      </a:lvl8pPr>
      <a:lvl9pPr marL="5440680" indent="-320040" algn="l" defTabSz="1280160" rtl="0" eaLnBrk="1" latinLnBrk="0" hangingPunct="1">
        <a:spcBef>
          <a:spcPct val="20000"/>
        </a:spcBef>
        <a:buFont typeface="Arial" pitchFamily="34" charset="0"/>
        <a:buChar char="•"/>
        <a:defRPr kumimoji="1" sz="2800" kern="1200">
          <a:solidFill>
            <a:schemeClr val="tx1"/>
          </a:solidFill>
          <a:latin typeface="+mn-lt"/>
          <a:ea typeface="+mn-ea"/>
          <a:cs typeface="+mn-cs"/>
        </a:defRPr>
      </a:lvl9pPr>
    </p:bodyStyle>
    <p:otherStyle>
      <a:defPPr>
        <a:defRPr lang="ja-JP"/>
      </a:defPPr>
      <a:lvl1pPr marL="0" algn="l" defTabSz="1280160" rtl="0" eaLnBrk="1" latinLnBrk="0" hangingPunct="1">
        <a:defRPr kumimoji="1" sz="2500" kern="1200">
          <a:solidFill>
            <a:schemeClr val="tx1"/>
          </a:solidFill>
          <a:latin typeface="+mn-lt"/>
          <a:ea typeface="+mn-ea"/>
          <a:cs typeface="+mn-cs"/>
        </a:defRPr>
      </a:lvl1pPr>
      <a:lvl2pPr marL="640080" algn="l" defTabSz="1280160" rtl="0" eaLnBrk="1" latinLnBrk="0" hangingPunct="1">
        <a:defRPr kumimoji="1" sz="2500" kern="1200">
          <a:solidFill>
            <a:schemeClr val="tx1"/>
          </a:solidFill>
          <a:latin typeface="+mn-lt"/>
          <a:ea typeface="+mn-ea"/>
          <a:cs typeface="+mn-cs"/>
        </a:defRPr>
      </a:lvl2pPr>
      <a:lvl3pPr marL="1280160" algn="l" defTabSz="1280160" rtl="0" eaLnBrk="1" latinLnBrk="0" hangingPunct="1">
        <a:defRPr kumimoji="1" sz="2500" kern="1200">
          <a:solidFill>
            <a:schemeClr val="tx1"/>
          </a:solidFill>
          <a:latin typeface="+mn-lt"/>
          <a:ea typeface="+mn-ea"/>
          <a:cs typeface="+mn-cs"/>
        </a:defRPr>
      </a:lvl3pPr>
      <a:lvl4pPr marL="1920240" algn="l" defTabSz="1280160" rtl="0" eaLnBrk="1" latinLnBrk="0" hangingPunct="1">
        <a:defRPr kumimoji="1" sz="2500" kern="1200">
          <a:solidFill>
            <a:schemeClr val="tx1"/>
          </a:solidFill>
          <a:latin typeface="+mn-lt"/>
          <a:ea typeface="+mn-ea"/>
          <a:cs typeface="+mn-cs"/>
        </a:defRPr>
      </a:lvl4pPr>
      <a:lvl5pPr marL="2560320" algn="l" defTabSz="1280160" rtl="0" eaLnBrk="1" latinLnBrk="0" hangingPunct="1">
        <a:defRPr kumimoji="1" sz="2500" kern="1200">
          <a:solidFill>
            <a:schemeClr val="tx1"/>
          </a:solidFill>
          <a:latin typeface="+mn-lt"/>
          <a:ea typeface="+mn-ea"/>
          <a:cs typeface="+mn-cs"/>
        </a:defRPr>
      </a:lvl5pPr>
      <a:lvl6pPr marL="3200400" algn="l" defTabSz="1280160" rtl="0" eaLnBrk="1" latinLnBrk="0" hangingPunct="1">
        <a:defRPr kumimoji="1" sz="2500" kern="1200">
          <a:solidFill>
            <a:schemeClr val="tx1"/>
          </a:solidFill>
          <a:latin typeface="+mn-lt"/>
          <a:ea typeface="+mn-ea"/>
          <a:cs typeface="+mn-cs"/>
        </a:defRPr>
      </a:lvl6pPr>
      <a:lvl7pPr marL="3840480" algn="l" defTabSz="1280160" rtl="0" eaLnBrk="1" latinLnBrk="0" hangingPunct="1">
        <a:defRPr kumimoji="1" sz="2500" kern="1200">
          <a:solidFill>
            <a:schemeClr val="tx1"/>
          </a:solidFill>
          <a:latin typeface="+mn-lt"/>
          <a:ea typeface="+mn-ea"/>
          <a:cs typeface="+mn-cs"/>
        </a:defRPr>
      </a:lvl7pPr>
      <a:lvl8pPr marL="4480560" algn="l" defTabSz="1280160" rtl="0" eaLnBrk="1" latinLnBrk="0" hangingPunct="1">
        <a:defRPr kumimoji="1" sz="2500" kern="1200">
          <a:solidFill>
            <a:schemeClr val="tx1"/>
          </a:solidFill>
          <a:latin typeface="+mn-lt"/>
          <a:ea typeface="+mn-ea"/>
          <a:cs typeface="+mn-cs"/>
        </a:defRPr>
      </a:lvl8pPr>
      <a:lvl9pPr marL="5120640" algn="l" defTabSz="1280160" rtl="0" eaLnBrk="1" latinLnBrk="0" hangingPunct="1">
        <a:defRPr kumimoji="1" sz="2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6.xml"/><Relationship Id="rId5" Type="http://schemas.openxmlformats.org/officeDocument/2006/relationships/image" Target="../media/image7.emf"/><Relationship Id="rId4" Type="http://schemas.openxmlformats.org/officeDocument/2006/relationships/image" Target="../media/image6.emf"/></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emf"/><Relationship Id="rId1" Type="http://schemas.openxmlformats.org/officeDocument/2006/relationships/slideLayout" Target="../slideLayouts/slideLayout6.xml"/><Relationship Id="rId5" Type="http://schemas.openxmlformats.org/officeDocument/2006/relationships/image" Target="../media/image10.png"/><Relationship Id="rId4" Type="http://schemas.openxmlformats.org/officeDocument/2006/relationships/image" Target="../media/image4.emf"/></Relationships>
</file>

<file path=ppt/slides/_rels/slide4.xml.rels><?xml version="1.0" encoding="UTF-8" standalone="yes"?>
<Relationships xmlns="http://schemas.openxmlformats.org/package/2006/relationships"><Relationship Id="rId3" Type="http://schemas.openxmlformats.org/officeDocument/2006/relationships/image" Target="../media/image12.emf"/><Relationship Id="rId7" Type="http://schemas.openxmlformats.org/officeDocument/2006/relationships/image" Target="../media/image16.emf"/><Relationship Id="rId2" Type="http://schemas.openxmlformats.org/officeDocument/2006/relationships/image" Target="../media/image11.emf"/><Relationship Id="rId1" Type="http://schemas.openxmlformats.org/officeDocument/2006/relationships/slideLayout" Target="../slideLayouts/slideLayout6.xml"/><Relationship Id="rId6" Type="http://schemas.openxmlformats.org/officeDocument/2006/relationships/image" Target="../media/image15.emf"/><Relationship Id="rId5" Type="http://schemas.openxmlformats.org/officeDocument/2006/relationships/image" Target="../media/image14.emf"/><Relationship Id="rId4" Type="http://schemas.openxmlformats.org/officeDocument/2006/relationships/image" Target="../media/image13.emf"/></Relationships>
</file>

<file path=ppt/slides/_rels/slide5.xml.rels><?xml version="1.0" encoding="UTF-8" standalone="yes"?>
<Relationships xmlns="http://schemas.openxmlformats.org/package/2006/relationships"><Relationship Id="rId8" Type="http://schemas.openxmlformats.org/officeDocument/2006/relationships/image" Target="../media/image23.emf"/><Relationship Id="rId3" Type="http://schemas.openxmlformats.org/officeDocument/2006/relationships/image" Target="../media/image18.png"/><Relationship Id="rId7" Type="http://schemas.openxmlformats.org/officeDocument/2006/relationships/image" Target="../media/image22.emf"/><Relationship Id="rId2" Type="http://schemas.openxmlformats.org/officeDocument/2006/relationships/image" Target="../media/image17.png"/><Relationship Id="rId1" Type="http://schemas.openxmlformats.org/officeDocument/2006/relationships/slideLayout" Target="../slideLayouts/slideLayout6.xml"/><Relationship Id="rId6" Type="http://schemas.openxmlformats.org/officeDocument/2006/relationships/image" Target="../media/image21.emf"/><Relationship Id="rId5" Type="http://schemas.openxmlformats.org/officeDocument/2006/relationships/image" Target="../media/image20.emf"/><Relationship Id="rId4" Type="http://schemas.openxmlformats.org/officeDocument/2006/relationships/image" Target="../media/image19.png"/><Relationship Id="rId9" Type="http://schemas.openxmlformats.org/officeDocument/2006/relationships/image" Target="../media/image24.png"/></Relationships>
</file>

<file path=ppt/slides/_rels/slide6.xml.rels><?xml version="1.0" encoding="UTF-8" standalone="yes"?>
<Relationships xmlns="http://schemas.openxmlformats.org/package/2006/relationships"><Relationship Id="rId8" Type="http://schemas.openxmlformats.org/officeDocument/2006/relationships/image" Target="../media/image32.png"/><Relationship Id="rId13" Type="http://schemas.openxmlformats.org/officeDocument/2006/relationships/image" Target="../media/image37.png"/><Relationship Id="rId3" Type="http://schemas.openxmlformats.org/officeDocument/2006/relationships/chart" Target="../charts/chart2.xml"/><Relationship Id="rId7" Type="http://schemas.openxmlformats.org/officeDocument/2006/relationships/image" Target="../media/image310.png"/><Relationship Id="rId12" Type="http://schemas.openxmlformats.org/officeDocument/2006/relationships/image" Target="../media/image36.png"/><Relationship Id="rId2" Type="http://schemas.openxmlformats.org/officeDocument/2006/relationships/chart" Target="../charts/chart1.xml"/><Relationship Id="rId1" Type="http://schemas.openxmlformats.org/officeDocument/2006/relationships/slideLayout" Target="../slideLayouts/slideLayout6.xml"/><Relationship Id="rId6" Type="http://schemas.openxmlformats.org/officeDocument/2006/relationships/image" Target="../media/image300.png"/><Relationship Id="rId11" Type="http://schemas.openxmlformats.org/officeDocument/2006/relationships/image" Target="../media/image35.png"/><Relationship Id="rId5" Type="http://schemas.openxmlformats.org/officeDocument/2006/relationships/image" Target="../media/image26.png"/><Relationship Id="rId15" Type="http://schemas.openxmlformats.org/officeDocument/2006/relationships/image" Target="../media/image27.png"/><Relationship Id="rId10" Type="http://schemas.openxmlformats.org/officeDocument/2006/relationships/image" Target="../media/image34.png"/><Relationship Id="rId4" Type="http://schemas.openxmlformats.org/officeDocument/2006/relationships/image" Target="../media/image25.png"/><Relationship Id="rId9" Type="http://schemas.openxmlformats.org/officeDocument/2006/relationships/image" Target="../media/image33.png"/><Relationship Id="rId14" Type="http://schemas.openxmlformats.org/officeDocument/2006/relationships/image" Target="../media/image3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4" descr="https://mail-attachment.googleusercontent.com/attachment/u/0/?ui=2&amp;ik=877ad86120&amp;view=att&amp;th=1399c23513ebfc40&amp;attid=0.1&amp;disp=inline&amp;realattid=f_h6rzu9dm0&amp;safe=1&amp;zw&amp;saduie=AG9B_P__3uaOvH3J3r6FIq7EvWYr&amp;sadet=1346944401212&amp;sads=pbVCxJMUxmlQQlCN8LctOAYwT_E&amp;sadssc=1"/>
          <p:cNvSpPr>
            <a:spLocks noChangeAspect="1" noChangeArrowheads="1"/>
          </p:cNvSpPr>
          <p:nvPr/>
        </p:nvSpPr>
        <p:spPr bwMode="auto">
          <a:xfrm>
            <a:off x="165086" y="-144463"/>
            <a:ext cx="323434"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dirty="0"/>
          </a:p>
        </p:txBody>
      </p:sp>
      <p:pic>
        <p:nvPicPr>
          <p:cNvPr id="6" name="Picture 2" descr="C:\Users\HOMMA\Downloads\ロボコン\ロボコンロゴ3.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81965" y="7580167"/>
            <a:ext cx="4180912" cy="1192519"/>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4"/>
          <p:cNvSpPr>
            <a:spLocks noChangeArrowheads="1"/>
          </p:cNvSpPr>
          <p:nvPr/>
        </p:nvSpPr>
        <p:spPr bwMode="auto">
          <a:xfrm>
            <a:off x="7364486" y="1533798"/>
            <a:ext cx="5548313" cy="7659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998" tIns="63999" rIns="127998" bIns="63999"/>
          <a:lstStyle/>
          <a:p>
            <a:pPr marL="481013" indent="-481013" defTabSz="1279525">
              <a:lnSpc>
                <a:spcPct val="80000"/>
              </a:lnSpc>
              <a:spcBef>
                <a:spcPct val="20000"/>
              </a:spcBef>
            </a:pPr>
            <a:r>
              <a:rPr lang="ja-JP" altLang="en-US" sz="1600" b="1" dirty="0"/>
              <a:t>☆モデルの概要</a:t>
            </a:r>
          </a:p>
          <a:p>
            <a:pPr marL="481013" indent="-481013" defTabSz="1279525">
              <a:lnSpc>
                <a:spcPct val="80000"/>
              </a:lnSpc>
              <a:spcBef>
                <a:spcPct val="20000"/>
              </a:spcBef>
            </a:pPr>
            <a:r>
              <a:rPr lang="ja-JP" altLang="en-US" sz="1400" dirty="0"/>
              <a:t>　　</a:t>
            </a:r>
            <a:r>
              <a:rPr lang="ja-JP" altLang="en-US" sz="1400" dirty="0" smtClean="0"/>
              <a:t>　</a:t>
            </a:r>
            <a:r>
              <a:rPr lang="ja-JP" altLang="en-US" sz="1400" dirty="0" smtClean="0"/>
              <a:t>大会における目標に対して要求図を用いて要素を抽出しました。要素の一つとして上がった区間について詳細なドメイン分析を行うことで、下図のパッケージ構成が導き出されました。詳細は</a:t>
            </a:r>
            <a:r>
              <a:rPr lang="en-US" altLang="ja-JP" sz="1400" dirty="0" smtClean="0"/>
              <a:t>P2</a:t>
            </a:r>
            <a:r>
              <a:rPr lang="ja-JP" altLang="en-US" sz="1400" dirty="0" smtClean="0"/>
              <a:t>構造を</a:t>
            </a:r>
            <a:r>
              <a:rPr lang="ja-JP" altLang="en-US" sz="1400" dirty="0" smtClean="0"/>
              <a:t>参照。要求とパッケージ構成にもとづいてクラスを抽出しました。システムの機能である区間の切り替えと駆動という</a:t>
            </a:r>
            <a:r>
              <a:rPr lang="en-US" altLang="ja-JP" sz="1400" dirty="0" smtClean="0"/>
              <a:t>2</a:t>
            </a:r>
            <a:r>
              <a:rPr lang="ja-JP" altLang="en-US" sz="1400" dirty="0" err="1" smtClean="0"/>
              <a:t>つの</a:t>
            </a:r>
            <a:r>
              <a:rPr lang="ja-JP" altLang="en-US" sz="1400" dirty="0" smtClean="0"/>
              <a:t>振る舞いについて並行性設計を踏まえながら分析を行うことで実現可能性を検証しました。詳細はｐ３振る舞い参照。走行戦略においては難所の各区間において、どのような振る舞いをするのかを示し、そこで使われている主な要素技術について、</a:t>
            </a:r>
            <a:r>
              <a:rPr lang="en-US" altLang="ja-JP" sz="1400" dirty="0" smtClean="0"/>
              <a:t>P.5</a:t>
            </a:r>
            <a:r>
              <a:rPr lang="ja-JP" altLang="en-US" sz="1400" dirty="0" smtClean="0"/>
              <a:t>で示しました。</a:t>
            </a:r>
            <a:endParaRPr lang="en-US" altLang="ja-JP" sz="1400" dirty="0" smtClean="0"/>
          </a:p>
          <a:p>
            <a:pPr marL="481013" indent="-481013" defTabSz="1279525">
              <a:lnSpc>
                <a:spcPct val="80000"/>
              </a:lnSpc>
              <a:spcBef>
                <a:spcPct val="20000"/>
              </a:spcBef>
            </a:pPr>
            <a:endParaRPr lang="en-US" altLang="ja-JP" sz="1200" dirty="0" smtClean="0"/>
          </a:p>
          <a:p>
            <a:pPr marL="481013" indent="-481013" defTabSz="1279525">
              <a:lnSpc>
                <a:spcPct val="80000"/>
              </a:lnSpc>
              <a:spcBef>
                <a:spcPct val="20000"/>
              </a:spcBef>
            </a:pPr>
            <a:r>
              <a:rPr lang="ja-JP" altLang="en-US" sz="1400" b="1" dirty="0" smtClean="0"/>
              <a:t>☆</a:t>
            </a:r>
            <a:r>
              <a:rPr lang="ja-JP" altLang="en-US" sz="1400" b="1" dirty="0"/>
              <a:t>設計</a:t>
            </a:r>
            <a:r>
              <a:rPr lang="ja-JP" altLang="en-US" sz="1400" b="1" dirty="0" smtClean="0"/>
              <a:t>思想</a:t>
            </a:r>
            <a:endParaRPr lang="en-US" altLang="ja-JP" sz="1400" b="1" dirty="0"/>
          </a:p>
          <a:p>
            <a:pPr marL="481013" indent="-481013" defTabSz="1279525">
              <a:lnSpc>
                <a:spcPct val="80000"/>
              </a:lnSpc>
              <a:spcBef>
                <a:spcPct val="20000"/>
              </a:spcBef>
            </a:pPr>
            <a:r>
              <a:rPr lang="en-US" altLang="ja-JP" sz="1600" b="1" dirty="0"/>
              <a:t>	</a:t>
            </a:r>
            <a:r>
              <a:rPr lang="ja-JP" altLang="en-US" sz="1200" dirty="0" smtClean="0"/>
              <a:t>パッケージ</a:t>
            </a:r>
            <a:r>
              <a:rPr lang="ja-JP" altLang="en-US" sz="1200" dirty="0" smtClean="0"/>
              <a:t>分けを開発の初期に行い、最初に立てた方針を意識しながら、設計することにより、モデルに</a:t>
            </a:r>
            <a:r>
              <a:rPr lang="ja-JP" altLang="en-US" sz="1200" dirty="0"/>
              <a:t>一貫性を</a:t>
            </a:r>
            <a:r>
              <a:rPr lang="ja-JP" altLang="en-US" sz="1200" dirty="0" smtClean="0"/>
              <a:t>持たせました</a:t>
            </a:r>
            <a:r>
              <a:rPr lang="ja-JP" altLang="en-US" sz="1200" dirty="0" smtClean="0"/>
              <a:t>．双方向の関連を禁止し、区間の切り替え通知はデザインパターンである</a:t>
            </a:r>
            <a:r>
              <a:rPr lang="en-US" altLang="ja-JP" sz="1200" dirty="0" smtClean="0"/>
              <a:t>Observer</a:t>
            </a:r>
            <a:r>
              <a:rPr lang="ja-JP" altLang="en-US" sz="1200" dirty="0" smtClean="0"/>
              <a:t>パターンを拡張した構成を用い</a:t>
            </a:r>
            <a:r>
              <a:rPr lang="ja-JP" altLang="en-US" sz="1200" dirty="0" smtClean="0"/>
              <a:t>ることで</a:t>
            </a:r>
            <a:r>
              <a:rPr lang="ja-JP" altLang="en-US" sz="1200" dirty="0" smtClean="0"/>
              <a:t>双方向の関連を避けました。</a:t>
            </a:r>
            <a:r>
              <a:rPr lang="en-US" altLang="ja-JP" sz="1200" dirty="0" smtClean="0"/>
              <a:t>P</a:t>
            </a:r>
            <a:r>
              <a:rPr lang="en-US" altLang="ja-JP" sz="1200" dirty="0" smtClean="0"/>
              <a:t>2.</a:t>
            </a:r>
            <a:r>
              <a:rPr lang="ja-JP" altLang="en-US" sz="1200" dirty="0" smtClean="0"/>
              <a:t>区間のドメイン分析で記述したように、細かい区間ごとに分けることで、区間ごとにチームで分担して開発することにより開発スピードを上げ、結合は区間をつなげることのみで行えるので非常に容易になりました。</a:t>
            </a:r>
            <a:endParaRPr lang="en-US" altLang="ja-JP" sz="1200" dirty="0"/>
          </a:p>
          <a:p>
            <a:pPr marL="481013" indent="-481013" defTabSz="1279525">
              <a:lnSpc>
                <a:spcPct val="80000"/>
              </a:lnSpc>
              <a:spcBef>
                <a:spcPct val="20000"/>
              </a:spcBef>
            </a:pPr>
            <a:r>
              <a:rPr lang="ja-JP" altLang="en-US" sz="1400" b="1" dirty="0" smtClean="0"/>
              <a:t>☆</a:t>
            </a:r>
            <a:r>
              <a:rPr lang="ja-JP" altLang="en-US" sz="1400" b="1" dirty="0"/>
              <a:t>モデルのここに注目！</a:t>
            </a:r>
          </a:p>
          <a:p>
            <a:pPr marL="481013" indent="-481013" defTabSz="1279525">
              <a:lnSpc>
                <a:spcPct val="80000"/>
              </a:lnSpc>
              <a:spcBef>
                <a:spcPct val="20000"/>
              </a:spcBef>
            </a:pPr>
            <a:r>
              <a:rPr lang="ja-JP" altLang="en-US" sz="1200" dirty="0"/>
              <a:t>	</a:t>
            </a:r>
            <a:r>
              <a:rPr lang="ja-JP" altLang="en-US" sz="1200" dirty="0" smtClean="0"/>
              <a:t>　</a:t>
            </a:r>
            <a:r>
              <a:rPr lang="en-US" altLang="ja-JP" sz="1200" dirty="0" smtClean="0"/>
              <a:t>ET</a:t>
            </a:r>
            <a:r>
              <a:rPr lang="ja-JP" altLang="en-US" sz="1200" dirty="0"/>
              <a:t>ロボコンはコースを分割した区間の</a:t>
            </a:r>
            <a:r>
              <a:rPr lang="ja-JP" altLang="en-US" sz="1200" dirty="0" smtClean="0"/>
              <a:t>連続．その</a:t>
            </a:r>
            <a:r>
              <a:rPr lang="ja-JP" altLang="en-US" sz="1200" dirty="0"/>
              <a:t>区間に応じたパラメータを設計すれば完走することが</a:t>
            </a:r>
            <a:r>
              <a:rPr lang="ja-JP" altLang="en-US" sz="1200" dirty="0" smtClean="0"/>
              <a:t>できる．その</a:t>
            </a:r>
            <a:r>
              <a:rPr lang="ja-JP" altLang="en-US" sz="1200" dirty="0"/>
              <a:t>流れを取り出してモデルに</a:t>
            </a:r>
            <a:r>
              <a:rPr lang="ja-JP" altLang="en-US" sz="1200" dirty="0" smtClean="0"/>
              <a:t>しました．</a:t>
            </a:r>
            <a:r>
              <a:rPr lang="en-US" altLang="ja-JP" sz="1800" dirty="0"/>
              <a:t/>
            </a:r>
            <a:br>
              <a:rPr lang="en-US" altLang="ja-JP" sz="1800" dirty="0"/>
            </a:br>
            <a:endParaRPr lang="en-US" altLang="ja-JP" sz="1600" dirty="0"/>
          </a:p>
          <a:p>
            <a:pPr marL="481013" indent="-481013" defTabSz="1279525">
              <a:lnSpc>
                <a:spcPct val="80000"/>
              </a:lnSpc>
              <a:spcBef>
                <a:spcPct val="20000"/>
              </a:spcBef>
            </a:pPr>
            <a:r>
              <a:rPr lang="ja-JP" altLang="en-US" sz="1600" b="1" dirty="0"/>
              <a:t>☆追加課題への</a:t>
            </a:r>
            <a:r>
              <a:rPr lang="ja-JP" altLang="en-US" sz="1600" b="1" dirty="0" smtClean="0"/>
              <a:t>取り組み</a:t>
            </a:r>
            <a:endParaRPr lang="en-US" altLang="ja-JP" sz="1600" b="1" dirty="0" smtClean="0"/>
          </a:p>
          <a:p>
            <a:pPr marL="481013" indent="-481013" defTabSz="1279525">
              <a:lnSpc>
                <a:spcPct val="80000"/>
              </a:lnSpc>
              <a:spcBef>
                <a:spcPct val="20000"/>
              </a:spcBef>
            </a:pPr>
            <a:r>
              <a:rPr lang="ja-JP" altLang="en-US" sz="1600" dirty="0"/>
              <a:t>並行性</a:t>
            </a:r>
            <a:r>
              <a:rPr lang="ja-JP" altLang="en-US" sz="1600" dirty="0" smtClean="0"/>
              <a:t>設計・要求モデルについて取り組みました。</a:t>
            </a:r>
            <a:r>
              <a:rPr lang="ja-JP" altLang="en-US" sz="1600" b="1" dirty="0"/>
              <a:t>　</a:t>
            </a:r>
            <a:endParaRPr lang="en-US" altLang="ja-JP" sz="1600" b="1" dirty="0" smtClean="0"/>
          </a:p>
          <a:p>
            <a:pPr marL="481013" indent="-481013" defTabSz="1279525">
              <a:lnSpc>
                <a:spcPct val="80000"/>
              </a:lnSpc>
              <a:spcBef>
                <a:spcPct val="20000"/>
              </a:spcBef>
            </a:pPr>
            <a:r>
              <a:rPr lang="ja-JP" altLang="en-US" sz="1600" b="1" dirty="0" smtClean="0"/>
              <a:t>・</a:t>
            </a:r>
            <a:r>
              <a:rPr lang="ja-JP" altLang="en-US" sz="1400" dirty="0" smtClean="0"/>
              <a:t>並行性設計</a:t>
            </a:r>
            <a:endParaRPr lang="en-US" altLang="ja-JP" sz="1400" dirty="0" smtClean="0"/>
          </a:p>
          <a:p>
            <a:r>
              <a:rPr lang="ja-JP" altLang="en-US" sz="1200" dirty="0" smtClean="0">
                <a:latin typeface="メイリオ" pitchFamily="50" charset="-128"/>
                <a:ea typeface="メイリオ" pitchFamily="50" charset="-128"/>
                <a:cs typeface="メイリオ" pitchFamily="50" charset="-128"/>
              </a:rPr>
              <a:t>・設計指針</a:t>
            </a:r>
            <a:endParaRPr lang="en-US" altLang="ja-JP" sz="1200" dirty="0" smtClean="0">
              <a:latin typeface="メイリオ" pitchFamily="50" charset="-128"/>
              <a:ea typeface="メイリオ" pitchFamily="50" charset="-128"/>
              <a:cs typeface="メイリオ" pitchFamily="50" charset="-128"/>
            </a:endParaRPr>
          </a:p>
          <a:p>
            <a:r>
              <a:rPr lang="ja-JP" altLang="en-US" sz="1200" dirty="0" smtClean="0">
                <a:latin typeface="メイリオ" pitchFamily="50" charset="-128"/>
                <a:ea typeface="メイリオ" pitchFamily="50" charset="-128"/>
                <a:cs typeface="メイリオ" pitchFamily="50" charset="-128"/>
              </a:rPr>
              <a:t>走行体のバランス動作などのモータの駆動が一番優先するべきことである</a:t>
            </a:r>
            <a:r>
              <a:rPr lang="ja-JP" altLang="en-US" sz="1200" dirty="0" smtClean="0">
                <a:latin typeface="メイリオ" pitchFamily="50" charset="-128"/>
                <a:ea typeface="メイリオ" pitchFamily="50" charset="-128"/>
                <a:cs typeface="メイリオ" pitchFamily="50" charset="-128"/>
              </a:rPr>
              <a:t>。それ</a:t>
            </a:r>
            <a:r>
              <a:rPr lang="ja-JP" altLang="en-US" sz="1200" dirty="0" smtClean="0">
                <a:latin typeface="メイリオ" pitchFamily="50" charset="-128"/>
                <a:ea typeface="メイリオ" pitchFamily="50" charset="-128"/>
                <a:cs typeface="メイリオ" pitchFamily="50" charset="-128"/>
              </a:rPr>
              <a:t>に対して</a:t>
            </a:r>
            <a:r>
              <a:rPr lang="en-US" altLang="ja-JP" sz="1200" dirty="0" smtClean="0">
                <a:latin typeface="メイリオ" pitchFamily="50" charset="-128"/>
                <a:ea typeface="メイリオ" pitchFamily="50" charset="-128"/>
                <a:cs typeface="メイリオ" pitchFamily="50" charset="-128"/>
              </a:rPr>
              <a:t>,</a:t>
            </a:r>
            <a:r>
              <a:rPr lang="ja-JP" altLang="en-US" sz="1200" dirty="0" smtClean="0">
                <a:latin typeface="メイリオ" pitchFamily="50" charset="-128"/>
                <a:ea typeface="メイリオ" pitchFamily="50" charset="-128"/>
                <a:cs typeface="メイリオ" pitchFamily="50" charset="-128"/>
              </a:rPr>
              <a:t>区間の切替ははるかに遅い周期でも十分に性能は得られると考えた</a:t>
            </a:r>
            <a:r>
              <a:rPr lang="en-US" altLang="ja-JP" sz="1200" dirty="0" smtClean="0">
                <a:latin typeface="メイリオ" pitchFamily="50" charset="-128"/>
                <a:ea typeface="メイリオ" pitchFamily="50" charset="-128"/>
                <a:cs typeface="メイリオ" pitchFamily="50" charset="-128"/>
              </a:rPr>
              <a:t>.</a:t>
            </a:r>
            <a:r>
              <a:rPr lang="ja-JP" altLang="en-US" sz="1200" dirty="0" smtClean="0">
                <a:latin typeface="メイリオ" pitchFamily="50" charset="-128"/>
                <a:ea typeface="メイリオ" pitchFamily="50" charset="-128"/>
                <a:cs typeface="メイリオ" pitchFamily="50" charset="-128"/>
              </a:rPr>
              <a:t>よって駆動関連を一番高い優先度のタスクとし、それ以外は駆動よりも優先度が低いタスクとすることで、駆動が確実に必要な周期で</a:t>
            </a:r>
            <a:r>
              <a:rPr lang="ja-JP" altLang="en-US" sz="1200" dirty="0" err="1" smtClean="0">
                <a:latin typeface="メイリオ" pitchFamily="50" charset="-128"/>
                <a:ea typeface="メイリオ" pitchFamily="50" charset="-128"/>
                <a:cs typeface="メイリオ" pitchFamily="50" charset="-128"/>
              </a:rPr>
              <a:t>に</a:t>
            </a:r>
            <a:r>
              <a:rPr lang="ja-JP" altLang="en-US" sz="1200" dirty="0" smtClean="0">
                <a:latin typeface="メイリオ" pitchFamily="50" charset="-128"/>
                <a:ea typeface="メイリオ" pitchFamily="50" charset="-128"/>
                <a:cs typeface="メイリオ" pitchFamily="50" charset="-128"/>
              </a:rPr>
              <a:t>行われるように設計した。詳細</a:t>
            </a:r>
            <a:r>
              <a:rPr lang="ja-JP" altLang="en-US" sz="1200" dirty="0" smtClean="0">
                <a:latin typeface="メイリオ" pitchFamily="50" charset="-128"/>
                <a:ea typeface="メイリオ" pitchFamily="50" charset="-128"/>
                <a:cs typeface="メイリオ" pitchFamily="50" charset="-128"/>
              </a:rPr>
              <a:t>は</a:t>
            </a:r>
            <a:r>
              <a:rPr lang="en-US" altLang="ja-JP" sz="1200" dirty="0" smtClean="0">
                <a:latin typeface="メイリオ" pitchFamily="50" charset="-128"/>
                <a:ea typeface="メイリオ" pitchFamily="50" charset="-128"/>
                <a:cs typeface="メイリオ" pitchFamily="50" charset="-128"/>
              </a:rPr>
              <a:t>P.3</a:t>
            </a:r>
            <a:r>
              <a:rPr lang="ja-JP" altLang="en-US" sz="1200" dirty="0" smtClean="0">
                <a:latin typeface="メイリオ" pitchFamily="50" charset="-128"/>
                <a:ea typeface="メイリオ" pitchFamily="50" charset="-128"/>
                <a:cs typeface="メイリオ" pitchFamily="50" charset="-128"/>
              </a:rPr>
              <a:t>並行性設計参照</a:t>
            </a:r>
            <a:r>
              <a:rPr lang="en-US" altLang="ja-JP" sz="1200" dirty="0" smtClean="0">
                <a:latin typeface="メイリオ" pitchFamily="50" charset="-128"/>
                <a:ea typeface="メイリオ" pitchFamily="50" charset="-128"/>
                <a:cs typeface="メイリオ" pitchFamily="50" charset="-128"/>
              </a:rPr>
              <a:t>.</a:t>
            </a:r>
          </a:p>
          <a:p>
            <a:r>
              <a:rPr lang="ja-JP" altLang="en-US" sz="1200" dirty="0">
                <a:latin typeface="メイリオ" pitchFamily="50" charset="-128"/>
                <a:ea typeface="メイリオ" pitchFamily="50" charset="-128"/>
                <a:cs typeface="メイリオ" pitchFamily="50" charset="-128"/>
              </a:rPr>
              <a:t>タスク</a:t>
            </a:r>
            <a:r>
              <a:rPr lang="ja-JP" altLang="en-US" sz="1200" dirty="0" smtClean="0">
                <a:latin typeface="メイリオ" pitchFamily="50" charset="-128"/>
                <a:ea typeface="メイリオ" pitchFamily="50" charset="-128"/>
                <a:cs typeface="メイリオ" pitchFamily="50" charset="-128"/>
              </a:rPr>
              <a:t>の構造を示すために２つのステレオタイプを用いた</a:t>
            </a:r>
            <a:r>
              <a:rPr lang="en-US" altLang="ja-JP" sz="1200" dirty="0" smtClean="0">
                <a:latin typeface="メイリオ" pitchFamily="50" charset="-128"/>
                <a:ea typeface="メイリオ" pitchFamily="50" charset="-128"/>
                <a:cs typeface="メイリオ" pitchFamily="50" charset="-128"/>
              </a:rPr>
              <a:t>.</a:t>
            </a:r>
            <a:r>
              <a:rPr lang="ja-JP" altLang="en-US" sz="1200" dirty="0" smtClean="0">
                <a:latin typeface="メイリオ" pitchFamily="50" charset="-128"/>
                <a:ea typeface="メイリオ" pitchFamily="50" charset="-128"/>
                <a:cs typeface="メイリオ" pitchFamily="50" charset="-128"/>
              </a:rPr>
              <a:t>採用する</a:t>
            </a:r>
            <a:r>
              <a:rPr lang="en-US" altLang="ja-JP" sz="1200" dirty="0" smtClean="0">
                <a:latin typeface="メイリオ" pitchFamily="50" charset="-128"/>
                <a:ea typeface="メイリオ" pitchFamily="50" charset="-128"/>
                <a:cs typeface="メイリオ" pitchFamily="50" charset="-128"/>
              </a:rPr>
              <a:t>RT</a:t>
            </a:r>
            <a:r>
              <a:rPr lang="en-US" altLang="ja-JP" sz="1200" dirty="0" smtClean="0">
                <a:latin typeface="メイリオ" pitchFamily="50" charset="-128"/>
                <a:ea typeface="メイリオ" pitchFamily="50" charset="-128"/>
                <a:cs typeface="メイリオ" pitchFamily="50" charset="-128"/>
              </a:rPr>
              <a:t>OS</a:t>
            </a:r>
            <a:r>
              <a:rPr lang="ja-JP" altLang="en-US" sz="1200" dirty="0" err="1" smtClean="0">
                <a:latin typeface="メイリオ" pitchFamily="50" charset="-128"/>
                <a:ea typeface="メイリオ" pitchFamily="50" charset="-128"/>
                <a:cs typeface="メイリオ" pitchFamily="50" charset="-128"/>
              </a:rPr>
              <a:t>の提</a:t>
            </a:r>
            <a:r>
              <a:rPr lang="ja-JP" altLang="en-US" sz="1200" dirty="0" smtClean="0">
                <a:latin typeface="メイリオ" pitchFamily="50" charset="-128"/>
                <a:ea typeface="メイリオ" pitchFamily="50" charset="-128"/>
                <a:cs typeface="メイリオ" pitchFamily="50" charset="-128"/>
              </a:rPr>
              <a:t>供する機能を</a:t>
            </a:r>
            <a:r>
              <a:rPr lang="en-US" altLang="ja-JP" sz="1200" dirty="0" err="1" smtClean="0">
                <a:latin typeface="メイリオ" pitchFamily="50" charset="-128"/>
                <a:ea typeface="メイリオ" pitchFamily="50" charset="-128"/>
                <a:cs typeface="メイリオ" pitchFamily="50" charset="-128"/>
              </a:rPr>
              <a:t>nxtOSEK</a:t>
            </a:r>
            <a:r>
              <a:rPr lang="en-US" altLang="ja-JP" sz="1200" dirty="0" smtClean="0">
                <a:latin typeface="メイリオ" pitchFamily="50" charset="-128"/>
                <a:ea typeface="メイリオ" pitchFamily="50" charset="-128"/>
                <a:cs typeface="メイリオ" pitchFamily="50" charset="-128"/>
              </a:rPr>
              <a:t>,</a:t>
            </a:r>
            <a:r>
              <a:rPr lang="ja-JP" altLang="en-US" sz="1200" dirty="0" smtClean="0">
                <a:latin typeface="メイリオ" pitchFamily="50" charset="-128"/>
                <a:ea typeface="メイリオ" pitchFamily="50" charset="-128"/>
                <a:cs typeface="メイリオ" pitchFamily="50" charset="-128"/>
              </a:rPr>
              <a:t>ひとつ</a:t>
            </a:r>
            <a:r>
              <a:rPr lang="ja-JP" altLang="en-US" sz="1200" dirty="0" smtClean="0">
                <a:latin typeface="メイリオ" pitchFamily="50" charset="-128"/>
                <a:ea typeface="メイリオ" pitchFamily="50" charset="-128"/>
                <a:cs typeface="メイリオ" pitchFamily="50" charset="-128"/>
              </a:rPr>
              <a:t>ひとつ</a:t>
            </a:r>
            <a:r>
              <a:rPr lang="ja-JP" altLang="en-US" sz="1200" dirty="0" smtClean="0">
                <a:latin typeface="メイリオ" pitchFamily="50" charset="-128"/>
                <a:ea typeface="メイリオ" pitchFamily="50" charset="-128"/>
                <a:cs typeface="メイリオ" pitchFamily="50" charset="-128"/>
              </a:rPr>
              <a:t>のタスクを</a:t>
            </a:r>
            <a:r>
              <a:rPr lang="en-US" altLang="ja-JP" sz="1200" dirty="0" smtClean="0">
                <a:latin typeface="メイリオ" pitchFamily="50" charset="-128"/>
                <a:ea typeface="メイリオ" pitchFamily="50" charset="-128"/>
                <a:cs typeface="メイリオ" pitchFamily="50" charset="-128"/>
              </a:rPr>
              <a:t>TASK</a:t>
            </a:r>
            <a:r>
              <a:rPr lang="ja-JP" altLang="en-US" sz="1200" dirty="0" smtClean="0">
                <a:latin typeface="メイリオ" pitchFamily="50" charset="-128"/>
                <a:ea typeface="メイリオ" pitchFamily="50" charset="-128"/>
                <a:cs typeface="メイリオ" pitchFamily="50" charset="-128"/>
              </a:rPr>
              <a:t>としました</a:t>
            </a:r>
            <a:r>
              <a:rPr lang="en-US" altLang="ja-JP" sz="1200" dirty="0" smtClean="0">
                <a:latin typeface="メイリオ" pitchFamily="50" charset="-128"/>
                <a:ea typeface="メイリオ" pitchFamily="50" charset="-128"/>
                <a:cs typeface="メイリオ" pitchFamily="50" charset="-128"/>
              </a:rPr>
              <a:t>.</a:t>
            </a:r>
          </a:p>
          <a:p>
            <a:endParaRPr lang="en-US" altLang="ja-JP" sz="1200" dirty="0">
              <a:latin typeface="メイリオ" pitchFamily="50" charset="-128"/>
              <a:ea typeface="メイリオ" pitchFamily="50" charset="-128"/>
              <a:cs typeface="メイリオ" pitchFamily="50" charset="-128"/>
            </a:endParaRPr>
          </a:p>
          <a:p>
            <a:r>
              <a:rPr lang="ja-JP" altLang="en-US" sz="1200" dirty="0" smtClean="0">
                <a:latin typeface="メイリオ" pitchFamily="50" charset="-128"/>
                <a:ea typeface="メイリオ" pitchFamily="50" charset="-128"/>
                <a:cs typeface="メイリオ" pitchFamily="50" charset="-128"/>
              </a:rPr>
              <a:t>・</a:t>
            </a:r>
            <a:r>
              <a:rPr lang="ja-JP" altLang="en-US" sz="1400" dirty="0" smtClean="0">
                <a:latin typeface="メイリオ" pitchFamily="50" charset="-128"/>
                <a:ea typeface="メイリオ" pitchFamily="50" charset="-128"/>
                <a:cs typeface="メイリオ" pitchFamily="50" charset="-128"/>
              </a:rPr>
              <a:t>要求モデルについて</a:t>
            </a:r>
            <a:endParaRPr lang="en-US" altLang="ja-JP" sz="1400" dirty="0" smtClean="0">
              <a:latin typeface="メイリオ" pitchFamily="50" charset="-128"/>
              <a:ea typeface="メイリオ" pitchFamily="50" charset="-128"/>
              <a:cs typeface="メイリオ" pitchFamily="50" charset="-128"/>
            </a:endParaRPr>
          </a:p>
          <a:p>
            <a:r>
              <a:rPr lang="ja-JP" altLang="en-US" sz="1200" dirty="0" smtClean="0">
                <a:latin typeface="メイリオ" pitchFamily="50" charset="-128"/>
                <a:ea typeface="メイリオ" pitchFamily="50" charset="-128"/>
                <a:cs typeface="メイリオ" pitchFamily="50" charset="-128"/>
              </a:rPr>
              <a:t>大会における目標について</a:t>
            </a:r>
            <a:r>
              <a:rPr lang="en-US" altLang="ja-JP" sz="1200" dirty="0" err="1" smtClean="0">
                <a:latin typeface="メイリオ" pitchFamily="50" charset="-128"/>
                <a:ea typeface="メイリオ" pitchFamily="50" charset="-128"/>
                <a:cs typeface="メイリオ" pitchFamily="50" charset="-128"/>
              </a:rPr>
              <a:t>SysML</a:t>
            </a:r>
            <a:r>
              <a:rPr lang="ja-JP" altLang="en-US" sz="1200" dirty="0" smtClean="0">
                <a:latin typeface="メイリオ" pitchFamily="50" charset="-128"/>
                <a:ea typeface="メイリオ" pitchFamily="50" charset="-128"/>
                <a:cs typeface="メイリオ" pitchFamily="50" charset="-128"/>
              </a:rPr>
              <a:t>の要求図を使って分析しました。そこから機能要件、非機能要件を洗い出して、構造、</a:t>
            </a:r>
            <a:r>
              <a:rPr lang="ja-JP" altLang="en-US" sz="1200" dirty="0" smtClean="0">
                <a:latin typeface="メイリオ" pitchFamily="50" charset="-128"/>
                <a:ea typeface="メイリオ" pitchFamily="50" charset="-128"/>
                <a:cs typeface="メイリオ" pitchFamily="50" charset="-128"/>
              </a:rPr>
              <a:t>振る舞い、走行戦略で使われる技術要素を導きだしました。</a:t>
            </a:r>
            <a:endParaRPr lang="en-US" altLang="ja-JP" sz="1200" dirty="0" smtClean="0">
              <a:latin typeface="メイリオ" pitchFamily="50" charset="-128"/>
              <a:ea typeface="メイリオ" pitchFamily="50" charset="-128"/>
              <a:cs typeface="メイリオ" pitchFamily="50" charset="-128"/>
            </a:endParaRPr>
          </a:p>
        </p:txBody>
      </p:sp>
      <p:sp>
        <p:nvSpPr>
          <p:cNvPr id="26" name="Rectangle 3"/>
          <p:cNvSpPr>
            <a:spLocks noChangeArrowheads="1"/>
          </p:cNvSpPr>
          <p:nvPr/>
        </p:nvSpPr>
        <p:spPr bwMode="auto">
          <a:xfrm>
            <a:off x="993490" y="1533798"/>
            <a:ext cx="5757862" cy="73448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998" tIns="63999" rIns="127998" bIns="63999"/>
          <a:lstStyle/>
          <a:p>
            <a:pPr marL="481013" indent="-481013" defTabSz="1279525">
              <a:lnSpc>
                <a:spcPct val="80000"/>
              </a:lnSpc>
              <a:spcBef>
                <a:spcPct val="20000"/>
              </a:spcBef>
            </a:pPr>
            <a:r>
              <a:rPr lang="en-US" altLang="ja-JP" sz="2000" b="1" dirty="0"/>
              <a:t>☆</a:t>
            </a:r>
            <a:r>
              <a:rPr lang="ja-JP" altLang="en-US" sz="2000" b="1" dirty="0"/>
              <a:t>チーム</a:t>
            </a:r>
            <a:r>
              <a:rPr lang="ja-JP" altLang="en-US" sz="2000" b="1" dirty="0" smtClean="0"/>
              <a:t>紹介</a:t>
            </a:r>
            <a:endParaRPr lang="en-US" altLang="ja-JP" sz="1800" b="1" dirty="0"/>
          </a:p>
          <a:p>
            <a:pPr marL="481013" indent="-481013" defTabSz="1279525">
              <a:lnSpc>
                <a:spcPct val="80000"/>
              </a:lnSpc>
              <a:spcBef>
                <a:spcPct val="20000"/>
              </a:spcBef>
            </a:pPr>
            <a:endParaRPr lang="en-US" altLang="ja-JP" sz="1100" b="1" dirty="0"/>
          </a:p>
          <a:p>
            <a:pPr marL="481013" indent="-481013" defTabSz="1279525">
              <a:lnSpc>
                <a:spcPct val="80000"/>
              </a:lnSpc>
              <a:spcBef>
                <a:spcPct val="20000"/>
              </a:spcBef>
            </a:pPr>
            <a:r>
              <a:rPr lang="ja-JP" altLang="en-US" sz="1100" b="1" dirty="0" smtClean="0"/>
              <a:t>　　　</a:t>
            </a:r>
            <a:r>
              <a:rPr lang="ja-JP" altLang="en-US" sz="1600" b="1" dirty="0" smtClean="0"/>
              <a:t>　</a:t>
            </a:r>
            <a:r>
              <a:rPr lang="ja-JP" altLang="en-US" sz="1600" dirty="0" smtClean="0"/>
              <a:t>高専の３年生から７年生（専攻科２年生）７名で</a:t>
            </a:r>
            <a:r>
              <a:rPr lang="ja-JP" altLang="en-US" sz="1600" dirty="0" smtClean="0"/>
              <a:t>構成幅広い年代のチーム</a:t>
            </a:r>
            <a:r>
              <a:rPr lang="ja-JP" altLang="en-US" sz="1600" dirty="0" smtClean="0"/>
              <a:t>です</a:t>
            </a:r>
            <a:r>
              <a:rPr lang="ja-JP" altLang="en-US" sz="1600" dirty="0" smtClean="0"/>
              <a:t>。メンバー</a:t>
            </a:r>
            <a:r>
              <a:rPr lang="ja-JP" altLang="en-US" sz="1600" dirty="0" smtClean="0"/>
              <a:t>が入院するといったトラブルに見みまわわれながらも、お互いをカバーし合いながら取り組んできました。この大会を通して技術的な面だけで無く</a:t>
            </a:r>
            <a:r>
              <a:rPr lang="ja-JP" altLang="en-US" sz="1600" dirty="0"/>
              <a:t>常に</a:t>
            </a:r>
            <a:r>
              <a:rPr lang="ja-JP" altLang="en-US" sz="1600" dirty="0" smtClean="0"/>
              <a:t>なにか得ようと、自らを向上させようという姿勢がありました。こんなチームで大会に望みます。</a:t>
            </a:r>
            <a:endParaRPr lang="en-US" altLang="ja-JP" sz="1100" dirty="0"/>
          </a:p>
          <a:p>
            <a:pPr marL="481013" indent="-481013" defTabSz="1279525">
              <a:lnSpc>
                <a:spcPct val="80000"/>
              </a:lnSpc>
              <a:spcBef>
                <a:spcPct val="20000"/>
              </a:spcBef>
            </a:pPr>
            <a:r>
              <a:rPr lang="en-US" altLang="ja-JP" sz="1800" dirty="0" smtClean="0"/>
              <a:t>	</a:t>
            </a:r>
          </a:p>
          <a:p>
            <a:pPr marL="481013" indent="-481013" defTabSz="1279525">
              <a:lnSpc>
                <a:spcPct val="80000"/>
              </a:lnSpc>
              <a:spcBef>
                <a:spcPct val="20000"/>
              </a:spcBef>
            </a:pPr>
            <a:r>
              <a:rPr lang="ja-JP" altLang="en-US" sz="1800" b="1" dirty="0" smtClean="0"/>
              <a:t>☆組込み，そして</a:t>
            </a:r>
            <a:r>
              <a:rPr lang="ja-JP" altLang="en-US" sz="1800" b="1" dirty="0"/>
              <a:t>モデリングの未来へ一言</a:t>
            </a:r>
          </a:p>
          <a:p>
            <a:pPr marL="481013" indent="-481013" defTabSz="1279525">
              <a:lnSpc>
                <a:spcPct val="80000"/>
              </a:lnSpc>
              <a:spcBef>
                <a:spcPct val="20000"/>
              </a:spcBef>
            </a:pPr>
            <a:r>
              <a:rPr lang="en-US" altLang="ja-JP" sz="1600" dirty="0"/>
              <a:t>	</a:t>
            </a:r>
            <a:r>
              <a:rPr lang="ja-JP" altLang="en-US" sz="1600" dirty="0" smtClean="0"/>
              <a:t>　モデリングの根底に流れる重要な考え方のひとつは「抽象化思考」です。これは新しい</a:t>
            </a:r>
            <a:r>
              <a:rPr lang="ja-JP" altLang="en-US" sz="1600" dirty="0"/>
              <a:t>技術</a:t>
            </a:r>
            <a:r>
              <a:rPr lang="ja-JP" altLang="en-US" sz="1600" dirty="0" smtClean="0"/>
              <a:t>がどんどん出てくるこの分野でも廃れることなく常に通用する技術です</a:t>
            </a:r>
            <a:r>
              <a:rPr lang="ja-JP" altLang="en-US" sz="1600" dirty="0" smtClean="0"/>
              <a:t>。組込みシステム</a:t>
            </a:r>
            <a:r>
              <a:rPr lang="ja-JP" altLang="en-US" sz="1600" dirty="0"/>
              <a:t>が肥大化する</a:t>
            </a:r>
            <a:r>
              <a:rPr lang="ja-JP" altLang="en-US" sz="1600" dirty="0" smtClean="0"/>
              <a:t>昨今、この</a:t>
            </a:r>
            <a:r>
              <a:rPr lang="ja-JP" altLang="en-US" sz="1600" dirty="0" smtClean="0"/>
              <a:t>技術を手に入れることは、当然の流れと言えます。若手社会人</a:t>
            </a:r>
            <a:r>
              <a:rPr lang="ja-JP" altLang="en-US" sz="1600" dirty="0" smtClean="0"/>
              <a:t>や学生が参加するこのコンテストを通してこの武器が広く日本に</a:t>
            </a:r>
            <a:r>
              <a:rPr lang="ja-JP" altLang="en-US" sz="1600" dirty="0" smtClean="0"/>
              <a:t>普及すれば、</a:t>
            </a:r>
            <a:r>
              <a:rPr lang="ja-JP" altLang="en-US" sz="1600" dirty="0" smtClean="0"/>
              <a:t>組み込み業界だけ</a:t>
            </a:r>
            <a:r>
              <a:rPr lang="ja-JP" altLang="en-US" sz="1600" dirty="0"/>
              <a:t>でなく、すべてのエンジニアが</a:t>
            </a:r>
            <a:r>
              <a:rPr lang="ja-JP" altLang="en-US" sz="1600" dirty="0" smtClean="0"/>
              <a:t>ハッピーに</a:t>
            </a:r>
            <a:r>
              <a:rPr lang="ja-JP" altLang="en-US" sz="1600" dirty="0" smtClean="0"/>
              <a:t>なれる</a:t>
            </a:r>
            <a:r>
              <a:rPr lang="ja-JP" altLang="en-US" sz="1600" dirty="0"/>
              <a:t>未来</a:t>
            </a:r>
            <a:r>
              <a:rPr lang="ja-JP" altLang="en-US" sz="1600" dirty="0" smtClean="0"/>
              <a:t>が待っていると信じております。</a:t>
            </a:r>
            <a:endParaRPr lang="ja-JP" altLang="en-US" sz="1600" b="1" dirty="0"/>
          </a:p>
          <a:p>
            <a:pPr marL="481013" indent="-481013" defTabSz="1279525">
              <a:lnSpc>
                <a:spcPct val="80000"/>
              </a:lnSpc>
              <a:spcBef>
                <a:spcPct val="20000"/>
              </a:spcBef>
            </a:pPr>
            <a:endParaRPr lang="ja-JP" altLang="en-US" sz="1600" b="1" dirty="0"/>
          </a:p>
          <a:p>
            <a:pPr marL="481013" indent="-481013" defTabSz="1279525">
              <a:lnSpc>
                <a:spcPct val="80000"/>
              </a:lnSpc>
              <a:spcBef>
                <a:spcPct val="20000"/>
              </a:spcBef>
            </a:pPr>
            <a:r>
              <a:rPr lang="ja-JP" altLang="en-US" sz="1800" b="1" dirty="0"/>
              <a:t>☆コンテストにかける</a:t>
            </a:r>
            <a:r>
              <a:rPr lang="ja-JP" altLang="en-US" sz="1800" b="1" dirty="0" smtClean="0"/>
              <a:t>意気込み，</a:t>
            </a:r>
            <a:r>
              <a:rPr lang="ja-JP" altLang="en-US" sz="1800" b="1" dirty="0" smtClean="0"/>
              <a:t>アピール</a:t>
            </a:r>
            <a:endParaRPr lang="en-US" altLang="ja-JP" sz="1800" b="1" dirty="0" smtClean="0"/>
          </a:p>
          <a:p>
            <a:pPr marL="481013" indent="-481013" defTabSz="1279525">
              <a:lnSpc>
                <a:spcPct val="80000"/>
              </a:lnSpc>
              <a:spcBef>
                <a:spcPct val="20000"/>
              </a:spcBef>
            </a:pPr>
            <a:endParaRPr lang="ja-JP" altLang="en-US" sz="1800" b="1" dirty="0"/>
          </a:p>
          <a:p>
            <a:pPr marL="481013" indent="-481013" defTabSz="1279525">
              <a:lnSpc>
                <a:spcPct val="80000"/>
              </a:lnSpc>
              <a:spcBef>
                <a:spcPct val="20000"/>
              </a:spcBef>
            </a:pPr>
            <a:r>
              <a:rPr lang="en-US" altLang="ja-JP" sz="1800" dirty="0"/>
              <a:t>	</a:t>
            </a:r>
            <a:r>
              <a:rPr lang="ja-JP" altLang="en-US" sz="1800" dirty="0" smtClean="0"/>
              <a:t>　</a:t>
            </a:r>
            <a:r>
              <a:rPr lang="ja-JP" altLang="en-US" sz="1600" dirty="0" smtClean="0">
                <a:latin typeface="+mj-ea"/>
                <a:ea typeface="+mj-ea"/>
              </a:rPr>
              <a:t>昨年</a:t>
            </a:r>
            <a:r>
              <a:rPr lang="ja-JP" altLang="en-US" sz="1600" dirty="0">
                <a:latin typeface="+mj-ea"/>
                <a:ea typeface="+mj-ea"/>
              </a:rPr>
              <a:t>果たせなかった悲願の全国大会出場</a:t>
            </a:r>
            <a:r>
              <a:rPr lang="ja-JP" altLang="en-US" sz="1600" dirty="0" smtClean="0">
                <a:latin typeface="+mj-ea"/>
                <a:ea typeface="+mj-ea"/>
              </a:rPr>
              <a:t>を</a:t>
            </a:r>
            <a:r>
              <a:rPr lang="en-US" altLang="ja-JP" sz="1600" dirty="0" smtClean="0">
                <a:latin typeface="+mj-ea"/>
                <a:ea typeface="+mj-ea"/>
              </a:rPr>
              <a:t/>
            </a:r>
            <a:br>
              <a:rPr lang="en-US" altLang="ja-JP" sz="1600" dirty="0" smtClean="0">
                <a:latin typeface="+mj-ea"/>
                <a:ea typeface="+mj-ea"/>
              </a:rPr>
            </a:br>
            <a:r>
              <a:rPr lang="ja-JP" altLang="en-US" sz="1600" dirty="0">
                <a:latin typeface="+mj-ea"/>
                <a:ea typeface="+mj-ea"/>
              </a:rPr>
              <a:t>果たします</a:t>
            </a:r>
            <a:r>
              <a:rPr lang="ja-JP" altLang="en-US" sz="1600" dirty="0" smtClean="0">
                <a:latin typeface="+mj-ea"/>
                <a:ea typeface="+mj-ea"/>
              </a:rPr>
              <a:t>！！</a:t>
            </a:r>
            <a:r>
              <a:rPr lang="en-US" altLang="ja-JP" sz="1600" dirty="0" smtClean="0">
                <a:latin typeface="+mj-ea"/>
                <a:ea typeface="+mj-ea"/>
              </a:rPr>
              <a:t/>
            </a:r>
            <a:br>
              <a:rPr lang="en-US" altLang="ja-JP" sz="1600" dirty="0" smtClean="0">
                <a:latin typeface="+mj-ea"/>
                <a:ea typeface="+mj-ea"/>
              </a:rPr>
            </a:br>
            <a:r>
              <a:rPr lang="ja-JP" altLang="en-US" sz="1600" dirty="0" smtClean="0">
                <a:latin typeface="+mj-ea"/>
                <a:ea typeface="+mj-ea"/>
              </a:rPr>
              <a:t>高専で</a:t>
            </a:r>
            <a:r>
              <a:rPr lang="en-US" altLang="ja-JP" sz="1600" dirty="0" smtClean="0">
                <a:latin typeface="+mj-ea"/>
                <a:ea typeface="+mj-ea"/>
              </a:rPr>
              <a:t>15</a:t>
            </a:r>
            <a:r>
              <a:rPr lang="ja-JP" altLang="en-US" sz="1600" dirty="0" smtClean="0">
                <a:latin typeface="+mj-ea"/>
                <a:ea typeface="+mj-ea"/>
              </a:rPr>
              <a:t>歳から受けた教育をベースにした高専生</a:t>
            </a:r>
            <a:r>
              <a:rPr lang="ja-JP" altLang="en-US" sz="1600" dirty="0">
                <a:latin typeface="+mj-ea"/>
                <a:ea typeface="+mj-ea"/>
              </a:rPr>
              <a:t>の実力</a:t>
            </a:r>
            <a:r>
              <a:rPr lang="ja-JP" altLang="en-US" sz="1600" dirty="0" smtClean="0">
                <a:latin typeface="+mj-ea"/>
                <a:ea typeface="+mj-ea"/>
              </a:rPr>
              <a:t>をお見せ</a:t>
            </a:r>
            <a:r>
              <a:rPr lang="ja-JP" altLang="en-US" sz="1600" dirty="0" smtClean="0">
                <a:latin typeface="+mj-ea"/>
                <a:ea typeface="+mj-ea"/>
              </a:rPr>
              <a:t>します</a:t>
            </a:r>
            <a:r>
              <a:rPr lang="ja-JP" altLang="en-US" sz="1600" dirty="0">
                <a:latin typeface="+mj-ea"/>
                <a:ea typeface="+mj-ea"/>
              </a:rPr>
              <a:t>！</a:t>
            </a:r>
            <a:endParaRPr lang="en-US" altLang="ja-JP" sz="1900" dirty="0"/>
          </a:p>
        </p:txBody>
      </p:sp>
      <p:sp>
        <p:nvSpPr>
          <p:cNvPr id="10" name="Rectangle 4"/>
          <p:cNvSpPr>
            <a:spLocks noChangeArrowheads="1"/>
          </p:cNvSpPr>
          <p:nvPr/>
        </p:nvSpPr>
        <p:spPr bwMode="auto">
          <a:xfrm>
            <a:off x="5639992" y="1272208"/>
            <a:ext cx="1595487" cy="2568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998" tIns="63999" rIns="127998" bIns="63999"/>
          <a:lstStyle/>
          <a:p>
            <a:pPr marL="481013" indent="-481013" defTabSz="1279525">
              <a:lnSpc>
                <a:spcPct val="80000"/>
              </a:lnSpc>
              <a:spcBef>
                <a:spcPct val="20000"/>
              </a:spcBef>
            </a:pPr>
            <a:endParaRPr lang="en-US" altLang="ja-JP" sz="1400" dirty="0" smtClean="0">
              <a:latin typeface="メイリオ" pitchFamily="50" charset="-128"/>
              <a:ea typeface="メイリオ" pitchFamily="50" charset="-128"/>
              <a:cs typeface="メイリオ" pitchFamily="50" charset="-128"/>
            </a:endParaRPr>
          </a:p>
        </p:txBody>
      </p:sp>
      <p:pic>
        <p:nvPicPr>
          <p:cNvPr id="1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94091" y="3000400"/>
            <a:ext cx="2264315" cy="1440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9794087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p:cNvSpPr/>
          <p:nvPr/>
        </p:nvSpPr>
        <p:spPr>
          <a:xfrm>
            <a:off x="680226" y="1602630"/>
            <a:ext cx="2511720" cy="1998953"/>
          </a:xfrm>
          <a:prstGeom prst="rect">
            <a:avLst/>
          </a:pr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1" name="直線コネクタ 60"/>
          <p:cNvCxnSpPr/>
          <p:nvPr/>
        </p:nvCxnSpPr>
        <p:spPr>
          <a:xfrm>
            <a:off x="8808343" y="5988233"/>
            <a:ext cx="0" cy="3612969"/>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13" name="タイトル 12"/>
          <p:cNvSpPr>
            <a:spLocks noGrp="1"/>
          </p:cNvSpPr>
          <p:nvPr>
            <p:ph type="title"/>
          </p:nvPr>
        </p:nvSpPr>
        <p:spPr/>
        <p:txBody>
          <a:bodyPr>
            <a:normAutofit/>
          </a:bodyPr>
          <a:lstStyle/>
          <a:p>
            <a:r>
              <a:rPr lang="ja-JP" altLang="en-US" dirty="0" smtClean="0">
                <a:solidFill>
                  <a:schemeClr val="accent1"/>
                </a:solidFill>
              </a:rPr>
              <a:t>■ </a:t>
            </a:r>
            <a:r>
              <a:rPr lang="ja-JP" altLang="en-US" dirty="0" smtClean="0"/>
              <a:t>要求分析</a:t>
            </a:r>
            <a:endParaRPr kumimoji="1" lang="ja-JP" altLang="en-US" i="1" dirty="0"/>
          </a:p>
        </p:txBody>
      </p:sp>
      <p:sp>
        <p:nvSpPr>
          <p:cNvPr id="14" name="テキスト ボックス 13"/>
          <p:cNvSpPr txBox="1"/>
          <p:nvPr/>
        </p:nvSpPr>
        <p:spPr>
          <a:xfrm>
            <a:off x="3" y="0"/>
            <a:ext cx="492443" cy="1922400"/>
          </a:xfrm>
          <a:prstGeom prst="rect">
            <a:avLst/>
          </a:prstGeom>
          <a:solidFill>
            <a:schemeClr val="accent1"/>
          </a:solidFill>
          <a:ln w="38100">
            <a:noFill/>
          </a:ln>
        </p:spPr>
        <p:txBody>
          <a:bodyPr vert="eaVert" wrap="square" rtlCol="0" anchor="ctr">
            <a:spAutoFit/>
          </a:bodyPr>
          <a:lstStyle/>
          <a:p>
            <a:r>
              <a:rPr lang="ja-JP" altLang="en-US" sz="2000" dirty="0" smtClean="0">
                <a:solidFill>
                  <a:prstClr val="black"/>
                </a:solidFill>
                <a:latin typeface="メイリオ" pitchFamily="50" charset="-128"/>
                <a:cs typeface="メイリオ" pitchFamily="50" charset="-128"/>
              </a:rPr>
              <a:t>１ 要求分析</a:t>
            </a:r>
            <a:endParaRPr lang="en-US" altLang="ja-JP" sz="2000" dirty="0" smtClean="0">
              <a:solidFill>
                <a:prstClr val="black"/>
              </a:solidFill>
              <a:latin typeface="メイリオ" pitchFamily="50" charset="-128"/>
              <a:cs typeface="メイリオ" pitchFamily="50" charset="-128"/>
            </a:endParaRPr>
          </a:p>
        </p:txBody>
      </p:sp>
      <p:sp>
        <p:nvSpPr>
          <p:cNvPr id="2048" name="テキスト ボックス 2047"/>
          <p:cNvSpPr txBox="1"/>
          <p:nvPr/>
        </p:nvSpPr>
        <p:spPr>
          <a:xfrm>
            <a:off x="680401" y="1200200"/>
            <a:ext cx="2511544" cy="399600"/>
          </a:xfrm>
          <a:prstGeom prst="rect">
            <a:avLst/>
          </a:prstGeom>
          <a:gradFill flip="none" rotWithShape="1">
            <a:gsLst>
              <a:gs pos="0">
                <a:schemeClr val="accent1"/>
              </a:gs>
              <a:gs pos="50000">
                <a:schemeClr val="accent1">
                  <a:lumMod val="60000"/>
                  <a:lumOff val="40000"/>
                </a:schemeClr>
              </a:gs>
              <a:gs pos="100000">
                <a:schemeClr val="accent1">
                  <a:lumMod val="20000"/>
                  <a:lumOff val="8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ja-JP" altLang="en-US" sz="2000" dirty="0" smtClean="0">
                <a:solidFill>
                  <a:prstClr val="white"/>
                </a:solidFill>
                <a:effectLst>
                  <a:outerShdw blurRad="38100" dist="38100" dir="2700000" algn="tl">
                    <a:srgbClr val="000000">
                      <a:alpha val="43137"/>
                    </a:srgbClr>
                  </a:outerShdw>
                </a:effectLst>
                <a:latin typeface="HGP創英角ﾎﾟｯﾌﾟ体" pitchFamily="50" charset="-128"/>
                <a:ea typeface="HGP創英角ﾎﾟｯﾌﾟ体" pitchFamily="50" charset="-128"/>
              </a:rPr>
              <a:t>チーム目標</a:t>
            </a:r>
            <a:endParaRPr lang="ja-JP" altLang="en-US" sz="2000" dirty="0">
              <a:solidFill>
                <a:prstClr val="white"/>
              </a:solidFill>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graphicFrame>
        <p:nvGraphicFramePr>
          <p:cNvPr id="42" name="表 41"/>
          <p:cNvGraphicFramePr>
            <a:graphicFrameLocks noGrp="1"/>
          </p:cNvGraphicFramePr>
          <p:nvPr>
            <p:extLst>
              <p:ext uri="{D42A27DB-BD31-4B8C-83A1-F6EECF244321}">
                <p14:modId xmlns:p14="http://schemas.microsoft.com/office/powerpoint/2010/main" val="829967858"/>
              </p:ext>
            </p:extLst>
          </p:nvPr>
        </p:nvGraphicFramePr>
        <p:xfrm>
          <a:off x="4811106" y="6892070"/>
          <a:ext cx="3960440" cy="2520828"/>
        </p:xfrm>
        <a:graphic>
          <a:graphicData uri="http://schemas.openxmlformats.org/drawingml/2006/table">
            <a:tbl>
              <a:tblPr firstRow="1" bandCol="1">
                <a:tableStyleId>{93296810-A885-4BE3-A3E7-6D5BEEA58F35}</a:tableStyleId>
              </a:tblPr>
              <a:tblGrid>
                <a:gridCol w="1107955"/>
                <a:gridCol w="2852485"/>
              </a:tblGrid>
              <a:tr h="375321">
                <a:tc gridSpan="2">
                  <a:txBody>
                    <a:bodyPr/>
                    <a:lstStyle/>
                    <a:p>
                      <a:pPr indent="133350" algn="ctr">
                        <a:spcAft>
                          <a:spcPts val="0"/>
                        </a:spcAft>
                      </a:pPr>
                      <a:r>
                        <a:rPr lang="ja-JP" sz="1200" kern="100" dirty="0">
                          <a:effectLst>
                            <a:outerShdw blurRad="38100" dist="38100" dir="2700000" algn="tl">
                              <a:srgbClr val="000000">
                                <a:alpha val="43137"/>
                              </a:srgbClr>
                            </a:outerShdw>
                          </a:effectLst>
                        </a:rPr>
                        <a:t>ユースケース記述</a:t>
                      </a:r>
                      <a:endParaRPr lang="ja-JP" sz="1200" kern="100" dirty="0">
                        <a:effectLst>
                          <a:outerShdw blurRad="38100" dist="38100" dir="2700000" algn="tl">
                            <a:srgbClr val="000000">
                              <a:alpha val="43137"/>
                            </a:srgbClr>
                          </a:outerShdw>
                        </a:effectLst>
                        <a:latin typeface="Century"/>
                        <a:ea typeface="ＭＳ 明朝"/>
                        <a:cs typeface="Times New Roman"/>
                      </a:endParaRPr>
                    </a:p>
                  </a:txBody>
                  <a:tcPr marL="66709" marR="66709" marT="0" marB="0" anchor="ctr"/>
                </a:tc>
                <a:tc hMerge="1">
                  <a:txBody>
                    <a:bodyPr/>
                    <a:lstStyle/>
                    <a:p>
                      <a:endParaRPr kumimoji="1" lang="ja-JP" altLang="en-US"/>
                    </a:p>
                  </a:txBody>
                  <a:tcPr/>
                </a:tc>
              </a:tr>
              <a:tr h="319492">
                <a:tc>
                  <a:txBody>
                    <a:bodyPr/>
                    <a:lstStyle/>
                    <a:p>
                      <a:pPr algn="just">
                        <a:spcAft>
                          <a:spcPts val="0"/>
                        </a:spcAft>
                      </a:pPr>
                      <a:r>
                        <a:rPr lang="ja-JP" sz="1050" kern="100" dirty="0" smtClean="0">
                          <a:effectLst/>
                        </a:rPr>
                        <a:t>ユースケース名</a:t>
                      </a:r>
                      <a:endParaRPr lang="ja-JP" sz="1050" kern="100" dirty="0">
                        <a:effectLst/>
                        <a:latin typeface="Century"/>
                        <a:ea typeface="ＭＳ 明朝"/>
                        <a:cs typeface="Times New Roman"/>
                      </a:endParaRPr>
                    </a:p>
                  </a:txBody>
                  <a:tcPr marL="66709" marR="66709" marT="0" marB="0" anchor="ctr"/>
                </a:tc>
                <a:tc>
                  <a:txBody>
                    <a:bodyPr/>
                    <a:lstStyle/>
                    <a:p>
                      <a:pPr algn="l">
                        <a:spcAft>
                          <a:spcPts val="0"/>
                        </a:spcAft>
                      </a:pPr>
                      <a:r>
                        <a:rPr lang="ja-JP" sz="1050" kern="100" dirty="0">
                          <a:effectLst/>
                        </a:rPr>
                        <a:t>コースを完走する</a:t>
                      </a:r>
                      <a:endParaRPr lang="ja-JP" sz="1050" kern="100" dirty="0">
                        <a:effectLst/>
                        <a:latin typeface="Century"/>
                        <a:ea typeface="ＭＳ 明朝"/>
                        <a:cs typeface="Times New Roman"/>
                      </a:endParaRPr>
                    </a:p>
                  </a:txBody>
                  <a:tcPr marL="66709" marR="66709" marT="0" marB="0" anchor="ctr"/>
                </a:tc>
              </a:tr>
              <a:tr h="319492">
                <a:tc>
                  <a:txBody>
                    <a:bodyPr/>
                    <a:lstStyle/>
                    <a:p>
                      <a:pPr algn="just">
                        <a:spcAft>
                          <a:spcPts val="0"/>
                        </a:spcAft>
                      </a:pPr>
                      <a:r>
                        <a:rPr lang="ja-JP" sz="1050" kern="100" dirty="0">
                          <a:effectLst/>
                        </a:rPr>
                        <a:t>事前条件</a:t>
                      </a:r>
                      <a:endParaRPr lang="ja-JP" sz="1050" kern="100" dirty="0">
                        <a:effectLst/>
                        <a:latin typeface="Century"/>
                        <a:ea typeface="ＭＳ 明朝"/>
                        <a:cs typeface="Times New Roman"/>
                      </a:endParaRPr>
                    </a:p>
                  </a:txBody>
                  <a:tcPr marL="66709" marR="66709" marT="0" marB="0" anchor="ctr"/>
                </a:tc>
                <a:tc>
                  <a:txBody>
                    <a:bodyPr/>
                    <a:lstStyle/>
                    <a:p>
                      <a:pPr algn="just">
                        <a:spcAft>
                          <a:spcPts val="0"/>
                        </a:spcAft>
                      </a:pPr>
                      <a:r>
                        <a:rPr lang="ja-JP" sz="1050" kern="100" dirty="0">
                          <a:effectLst/>
                        </a:rPr>
                        <a:t>キャリブレーションが終わっている</a:t>
                      </a:r>
                      <a:endParaRPr lang="ja-JP" sz="1050" kern="100" dirty="0">
                        <a:effectLst/>
                        <a:latin typeface="Century"/>
                        <a:ea typeface="ＭＳ 明朝"/>
                        <a:cs typeface="Times New Roman"/>
                      </a:endParaRPr>
                    </a:p>
                  </a:txBody>
                  <a:tcPr marL="66709" marR="66709" marT="0" marB="0" anchor="ctr"/>
                </a:tc>
              </a:tr>
              <a:tr h="319492">
                <a:tc>
                  <a:txBody>
                    <a:bodyPr/>
                    <a:lstStyle/>
                    <a:p>
                      <a:pPr algn="just">
                        <a:spcAft>
                          <a:spcPts val="0"/>
                        </a:spcAft>
                      </a:pPr>
                      <a:r>
                        <a:rPr lang="ja-JP" sz="1050" kern="100" dirty="0">
                          <a:effectLst/>
                        </a:rPr>
                        <a:t>事後条件</a:t>
                      </a:r>
                      <a:endParaRPr lang="ja-JP" sz="1050" kern="100" dirty="0">
                        <a:effectLst/>
                        <a:latin typeface="Century"/>
                        <a:ea typeface="ＭＳ 明朝"/>
                        <a:cs typeface="Times New Roman"/>
                      </a:endParaRPr>
                    </a:p>
                  </a:txBody>
                  <a:tcPr marL="66709" marR="66709" marT="0" marB="0" anchor="ctr"/>
                </a:tc>
                <a:tc>
                  <a:txBody>
                    <a:bodyPr/>
                    <a:lstStyle/>
                    <a:p>
                      <a:pPr algn="just">
                        <a:spcAft>
                          <a:spcPts val="0"/>
                        </a:spcAft>
                      </a:pPr>
                      <a:r>
                        <a:rPr lang="ja-JP" sz="1050" kern="100" dirty="0">
                          <a:effectLst/>
                        </a:rPr>
                        <a:t>ガレージイン区間</a:t>
                      </a:r>
                      <a:r>
                        <a:rPr lang="ja-JP" sz="1050" kern="100" dirty="0" smtClean="0">
                          <a:effectLst/>
                        </a:rPr>
                        <a:t>で完全</a:t>
                      </a:r>
                      <a:r>
                        <a:rPr lang="ja-JP" sz="1050" kern="100" dirty="0">
                          <a:effectLst/>
                        </a:rPr>
                        <a:t>停止状態になっている</a:t>
                      </a:r>
                      <a:endParaRPr lang="ja-JP" sz="1050" kern="100" dirty="0">
                        <a:effectLst/>
                        <a:latin typeface="Century"/>
                        <a:ea typeface="ＭＳ 明朝"/>
                        <a:cs typeface="Times New Roman"/>
                      </a:endParaRPr>
                    </a:p>
                  </a:txBody>
                  <a:tcPr marL="66709" marR="66709" marT="0" marB="0" anchor="ctr"/>
                </a:tc>
              </a:tr>
              <a:tr h="1186483">
                <a:tc>
                  <a:txBody>
                    <a:bodyPr/>
                    <a:lstStyle/>
                    <a:p>
                      <a:pPr algn="just">
                        <a:lnSpc>
                          <a:spcPct val="150000"/>
                        </a:lnSpc>
                        <a:spcAft>
                          <a:spcPts val="0"/>
                        </a:spcAft>
                      </a:pPr>
                      <a:r>
                        <a:rPr lang="ja-JP" sz="1050" kern="100" dirty="0">
                          <a:effectLst/>
                        </a:rPr>
                        <a:t>基本フロー</a:t>
                      </a:r>
                      <a:endParaRPr lang="ja-JP" sz="1050" kern="100" dirty="0">
                        <a:effectLst/>
                        <a:latin typeface="Century"/>
                        <a:ea typeface="ＭＳ 明朝"/>
                        <a:cs typeface="Times New Roman"/>
                      </a:endParaRPr>
                    </a:p>
                  </a:txBody>
                  <a:tcPr marL="66709" marR="66709" marT="0" marB="0"/>
                </a:tc>
                <a:tc>
                  <a:txBody>
                    <a:bodyPr/>
                    <a:lstStyle/>
                    <a:p>
                      <a:pPr algn="just">
                        <a:lnSpc>
                          <a:spcPct val="150000"/>
                        </a:lnSpc>
                        <a:spcAft>
                          <a:spcPts val="0"/>
                        </a:spcAft>
                      </a:pPr>
                      <a:r>
                        <a:rPr lang="en-US" sz="1050" kern="100" dirty="0">
                          <a:effectLst/>
                        </a:rPr>
                        <a:t>1. </a:t>
                      </a:r>
                      <a:r>
                        <a:rPr lang="ja-JP" sz="1050" kern="100" dirty="0">
                          <a:effectLst/>
                        </a:rPr>
                        <a:t>競技者は走行体をスタート位置に設置</a:t>
                      </a:r>
                      <a:r>
                        <a:rPr lang="ja-JP" sz="1050" kern="100" dirty="0" smtClean="0">
                          <a:effectLst/>
                        </a:rPr>
                        <a:t>する</a:t>
                      </a:r>
                      <a:r>
                        <a:rPr lang="ja-JP" altLang="en-US" sz="1050" kern="100" dirty="0" smtClean="0">
                          <a:effectLst/>
                        </a:rPr>
                        <a:t>．</a:t>
                      </a:r>
                      <a:endParaRPr lang="ja-JP" sz="1050" kern="100" dirty="0">
                        <a:effectLst/>
                      </a:endParaRPr>
                    </a:p>
                    <a:p>
                      <a:pPr algn="just">
                        <a:lnSpc>
                          <a:spcPct val="150000"/>
                        </a:lnSpc>
                        <a:spcAft>
                          <a:spcPts val="0"/>
                        </a:spcAft>
                      </a:pPr>
                      <a:r>
                        <a:rPr lang="en-US" sz="1050" kern="100" dirty="0">
                          <a:effectLst/>
                        </a:rPr>
                        <a:t>2. </a:t>
                      </a:r>
                      <a:r>
                        <a:rPr lang="ja-JP" sz="1050" kern="100" dirty="0">
                          <a:effectLst/>
                        </a:rPr>
                        <a:t>競技者は走行体</a:t>
                      </a:r>
                      <a:r>
                        <a:rPr lang="ja-JP" sz="1050" kern="100" dirty="0" smtClean="0">
                          <a:effectLst/>
                        </a:rPr>
                        <a:t>に走行</a:t>
                      </a:r>
                      <a:r>
                        <a:rPr lang="ja-JP" sz="1050" kern="100" dirty="0">
                          <a:effectLst/>
                        </a:rPr>
                        <a:t>スタートを指示</a:t>
                      </a:r>
                      <a:r>
                        <a:rPr lang="ja-JP" sz="1050" kern="100" dirty="0" smtClean="0">
                          <a:effectLst/>
                        </a:rPr>
                        <a:t>する</a:t>
                      </a:r>
                      <a:r>
                        <a:rPr lang="ja-JP" altLang="en-US" sz="1050" kern="100" dirty="0" smtClean="0">
                          <a:effectLst/>
                        </a:rPr>
                        <a:t>．</a:t>
                      </a:r>
                      <a:endParaRPr lang="ja-JP" sz="1050" kern="100" dirty="0">
                        <a:effectLst/>
                      </a:endParaRPr>
                    </a:p>
                    <a:p>
                      <a:pPr algn="just">
                        <a:lnSpc>
                          <a:spcPct val="150000"/>
                        </a:lnSpc>
                        <a:spcAft>
                          <a:spcPts val="0"/>
                        </a:spcAft>
                      </a:pPr>
                      <a:r>
                        <a:rPr lang="en-US" sz="1050" kern="100" dirty="0">
                          <a:effectLst/>
                        </a:rPr>
                        <a:t>3.</a:t>
                      </a:r>
                      <a:r>
                        <a:rPr lang="ja-JP" sz="1050" kern="100" dirty="0">
                          <a:effectLst/>
                        </a:rPr>
                        <a:t>走行体がコースを走行</a:t>
                      </a:r>
                      <a:r>
                        <a:rPr lang="ja-JP" sz="1050" kern="100" dirty="0" smtClean="0">
                          <a:effectLst/>
                        </a:rPr>
                        <a:t>する</a:t>
                      </a:r>
                      <a:r>
                        <a:rPr lang="ja-JP" altLang="en-US" sz="1050" kern="100" dirty="0" smtClean="0">
                          <a:effectLst/>
                        </a:rPr>
                        <a:t>．</a:t>
                      </a:r>
                      <a:endParaRPr lang="ja-JP" sz="1050" kern="100" dirty="0">
                        <a:effectLst/>
                      </a:endParaRPr>
                    </a:p>
                    <a:p>
                      <a:pPr algn="just">
                        <a:lnSpc>
                          <a:spcPct val="150000"/>
                        </a:lnSpc>
                        <a:spcAft>
                          <a:spcPts val="0"/>
                        </a:spcAft>
                      </a:pPr>
                      <a:r>
                        <a:rPr lang="en-US" sz="1050" kern="100" dirty="0">
                          <a:effectLst/>
                        </a:rPr>
                        <a:t>4.</a:t>
                      </a:r>
                      <a:r>
                        <a:rPr lang="ja-JP" sz="1050" kern="100" dirty="0">
                          <a:effectLst/>
                        </a:rPr>
                        <a:t>走行体がガレージで停止</a:t>
                      </a:r>
                      <a:r>
                        <a:rPr lang="ja-JP" sz="1050" kern="100" dirty="0" smtClean="0">
                          <a:effectLst/>
                        </a:rPr>
                        <a:t>する</a:t>
                      </a:r>
                      <a:r>
                        <a:rPr lang="ja-JP" altLang="en-US" sz="1050" kern="100" dirty="0" smtClean="0">
                          <a:effectLst/>
                        </a:rPr>
                        <a:t>．</a:t>
                      </a:r>
                      <a:endParaRPr lang="ja-JP" sz="1050" kern="100" dirty="0">
                        <a:effectLst/>
                        <a:latin typeface="Century"/>
                        <a:ea typeface="ＭＳ 明朝"/>
                        <a:cs typeface="Times New Roman"/>
                      </a:endParaRPr>
                    </a:p>
                  </a:txBody>
                  <a:tcPr marL="66709" marR="66709" marT="0" marB="0"/>
                </a:tc>
              </a:tr>
            </a:tbl>
          </a:graphicData>
        </a:graphic>
      </p:graphicFrame>
      <p:sp>
        <p:nvSpPr>
          <p:cNvPr id="45" name="テキスト ボックス 44"/>
          <p:cNvSpPr txBox="1"/>
          <p:nvPr/>
        </p:nvSpPr>
        <p:spPr>
          <a:xfrm>
            <a:off x="1391521" y="6383042"/>
            <a:ext cx="184731" cy="477054"/>
          </a:xfrm>
          <a:prstGeom prst="rect">
            <a:avLst/>
          </a:prstGeom>
          <a:noFill/>
        </p:spPr>
        <p:txBody>
          <a:bodyPr wrap="none" rtlCol="0">
            <a:spAutoFit/>
          </a:bodyPr>
          <a:lstStyle/>
          <a:p>
            <a:endParaRPr kumimoji="1" lang="en-US" altLang="ja-JP" dirty="0" smtClean="0"/>
          </a:p>
        </p:txBody>
      </p:sp>
      <p:pic>
        <p:nvPicPr>
          <p:cNvPr id="47"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1881" y="1922402"/>
            <a:ext cx="2328584" cy="3490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8" name="テキスト ボックス 47"/>
          <p:cNvSpPr txBox="1"/>
          <p:nvPr/>
        </p:nvSpPr>
        <p:spPr>
          <a:xfrm>
            <a:off x="683926" y="2424337"/>
            <a:ext cx="2511543" cy="1177245"/>
          </a:xfrm>
          <a:prstGeom prst="rect">
            <a:avLst/>
          </a:prstGeom>
          <a:noFill/>
        </p:spPr>
        <p:txBody>
          <a:bodyPr wrap="square" rtlCol="0">
            <a:spAutoFit/>
          </a:bodyPr>
          <a:lstStyle/>
          <a:p>
            <a:pPr>
              <a:lnSpc>
                <a:spcPct val="150000"/>
              </a:lnSpc>
            </a:pPr>
            <a:r>
              <a:rPr kumimoji="1" lang="ja-JP" altLang="en-US" sz="1100" dirty="0" smtClean="0"/>
              <a:t>そのために･･･</a:t>
            </a:r>
            <a:r>
              <a:rPr lang="en-US" altLang="ja-JP" sz="1100" dirty="0" smtClean="0"/>
              <a:t/>
            </a:r>
            <a:br>
              <a:rPr lang="en-US" altLang="ja-JP" sz="1100" dirty="0" smtClean="0"/>
            </a:br>
            <a:r>
              <a:rPr lang="ja-JP" altLang="en-US" sz="1200" dirty="0" smtClean="0"/>
              <a:t>・高速かつ正確なライントレース</a:t>
            </a:r>
            <a:endParaRPr lang="en-US" altLang="ja-JP" sz="1200" dirty="0" smtClean="0"/>
          </a:p>
          <a:p>
            <a:pPr>
              <a:lnSpc>
                <a:spcPct val="150000"/>
              </a:lnSpc>
            </a:pPr>
            <a:r>
              <a:rPr kumimoji="1" lang="ja-JP" altLang="en-US" sz="1200" dirty="0" smtClean="0"/>
              <a:t>・区間に応じた走行</a:t>
            </a:r>
            <a:r>
              <a:rPr kumimoji="1" lang="en-US" altLang="ja-JP" sz="1200" dirty="0" smtClean="0"/>
              <a:t/>
            </a:r>
            <a:br>
              <a:rPr kumimoji="1" lang="en-US" altLang="ja-JP" sz="1200" dirty="0" smtClean="0"/>
            </a:br>
            <a:r>
              <a:rPr lang="ja-JP" altLang="en-US" sz="1200" dirty="0"/>
              <a:t>・</a:t>
            </a:r>
            <a:r>
              <a:rPr lang="ja-JP" altLang="en-US" sz="1200" dirty="0" smtClean="0"/>
              <a:t>全難所のクリア</a:t>
            </a:r>
            <a:endParaRPr lang="en-US" altLang="ja-JP" sz="1200" dirty="0"/>
          </a:p>
        </p:txBody>
      </p:sp>
      <p:sp>
        <p:nvSpPr>
          <p:cNvPr id="50" name="テキスト ボックス 49"/>
          <p:cNvSpPr txBox="1"/>
          <p:nvPr/>
        </p:nvSpPr>
        <p:spPr>
          <a:xfrm>
            <a:off x="680400" y="5988231"/>
            <a:ext cx="8127944" cy="399600"/>
          </a:xfrm>
          <a:prstGeom prst="rect">
            <a:avLst/>
          </a:prstGeom>
          <a:gradFill>
            <a:gsLst>
              <a:gs pos="0">
                <a:schemeClr val="accent1"/>
              </a:gs>
              <a:gs pos="50000">
                <a:schemeClr val="accent1">
                  <a:lumMod val="60000"/>
                  <a:lumOff val="40000"/>
                </a:schemeClr>
              </a:gs>
              <a:gs pos="100000">
                <a:schemeClr val="accent1">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機能要件</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55" name="角丸四角形吹き出し 54"/>
          <p:cNvSpPr/>
          <p:nvPr/>
        </p:nvSpPr>
        <p:spPr>
          <a:xfrm>
            <a:off x="804924" y="4224536"/>
            <a:ext cx="1542654" cy="864096"/>
          </a:xfrm>
          <a:prstGeom prst="wedgeRoundRectCallout">
            <a:avLst>
              <a:gd name="adj1" fmla="val 32302"/>
              <a:gd name="adj2" fmla="val 87132"/>
              <a:gd name="adj3" fmla="val 16667"/>
            </a:avLst>
          </a:prstGeom>
          <a:solidFill>
            <a:srgbClr val="FFFFCC"/>
          </a:solidFill>
        </p:spPr>
        <p:style>
          <a:lnRef idx="2">
            <a:schemeClr val="accent6"/>
          </a:lnRef>
          <a:fillRef idx="1">
            <a:schemeClr val="lt1"/>
          </a:fillRef>
          <a:effectRef idx="0">
            <a:schemeClr val="accent6"/>
          </a:effectRef>
          <a:fontRef idx="minor">
            <a:schemeClr val="dk1"/>
          </a:fontRef>
        </p:style>
        <p:txBody>
          <a:bodyPr vert="horz" rtlCol="0" anchor="ctr"/>
          <a:lstStyle/>
          <a:p>
            <a:r>
              <a:rPr lang="ja-JP" altLang="en-US" sz="1200" dirty="0" smtClean="0">
                <a:latin typeface="メイリオ" pitchFamily="50" charset="-128"/>
                <a:ea typeface="メイリオ" pitchFamily="50" charset="-128"/>
                <a:cs typeface="メイリオ" pitchFamily="50" charset="-128"/>
              </a:rPr>
              <a:t>要求から導かれた要素技術</a:t>
            </a:r>
            <a:r>
              <a:rPr lang="en-US" altLang="ja-JP" sz="1200" dirty="0" smtClean="0">
                <a:latin typeface="メイリオ" pitchFamily="50" charset="-128"/>
                <a:ea typeface="メイリオ" pitchFamily="50" charset="-128"/>
                <a:cs typeface="メイリオ" pitchFamily="50" charset="-128"/>
              </a:rPr>
              <a:t>.</a:t>
            </a:r>
            <a:br>
              <a:rPr lang="en-US" altLang="ja-JP" sz="1200" dirty="0" smtClean="0">
                <a:latin typeface="メイリオ" pitchFamily="50" charset="-128"/>
                <a:ea typeface="メイリオ" pitchFamily="50" charset="-128"/>
                <a:cs typeface="メイリオ" pitchFamily="50" charset="-128"/>
              </a:rPr>
            </a:br>
            <a:r>
              <a:rPr lang="en-US" altLang="ja-JP" sz="1200" dirty="0" smtClean="0">
                <a:latin typeface="メイリオ" pitchFamily="50" charset="-128"/>
                <a:ea typeface="メイリオ" pitchFamily="50" charset="-128"/>
                <a:cs typeface="メイリオ" pitchFamily="50" charset="-128"/>
              </a:rPr>
              <a:t>P.5</a:t>
            </a:r>
            <a:r>
              <a:rPr lang="ja-JP" altLang="en-US" sz="1200" dirty="0" smtClean="0">
                <a:latin typeface="メイリオ" pitchFamily="50" charset="-128"/>
                <a:ea typeface="メイリオ" pitchFamily="50" charset="-128"/>
                <a:cs typeface="メイリオ" pitchFamily="50" charset="-128"/>
              </a:rPr>
              <a:t>でいくつかの詳細について説明</a:t>
            </a:r>
            <a:r>
              <a:rPr lang="en-US" altLang="ja-JP" sz="1200" dirty="0" smtClean="0">
                <a:latin typeface="メイリオ" pitchFamily="50" charset="-128"/>
                <a:ea typeface="メイリオ" pitchFamily="50" charset="-128"/>
                <a:cs typeface="メイリオ" pitchFamily="50" charset="-128"/>
              </a:rPr>
              <a:t>.</a:t>
            </a:r>
            <a:endParaRPr lang="ja-JP" altLang="en-US" sz="1200" dirty="0">
              <a:latin typeface="メイリオ" pitchFamily="50" charset="-128"/>
              <a:ea typeface="メイリオ" pitchFamily="50" charset="-128"/>
              <a:cs typeface="メイリオ" pitchFamily="50" charset="-128"/>
            </a:endParaRPr>
          </a:p>
        </p:txBody>
      </p:sp>
      <p:sp>
        <p:nvSpPr>
          <p:cNvPr id="56" name="テキスト ボックス 55"/>
          <p:cNvSpPr txBox="1"/>
          <p:nvPr/>
        </p:nvSpPr>
        <p:spPr>
          <a:xfrm>
            <a:off x="680225" y="6388341"/>
            <a:ext cx="6903982" cy="276999"/>
          </a:xfrm>
          <a:prstGeom prst="rect">
            <a:avLst/>
          </a:prstGeom>
          <a:noFill/>
        </p:spPr>
        <p:txBody>
          <a:bodyPr wrap="square" rtlCol="0">
            <a:spAutoFit/>
          </a:bodyPr>
          <a:lstStyle/>
          <a:p>
            <a:r>
              <a:rPr lang="ja-JP" altLang="en-US" sz="1200" dirty="0">
                <a:latin typeface="メイリオ" pitchFamily="50" charset="-128"/>
                <a:ea typeface="メイリオ" pitchFamily="50" charset="-128"/>
                <a:cs typeface="メイリオ" pitchFamily="50" charset="-128"/>
              </a:rPr>
              <a:t>要求の中からシステムの機能とされるものを</a:t>
            </a:r>
            <a:r>
              <a:rPr lang="ja-JP" altLang="en-US" sz="1200" dirty="0" smtClean="0">
                <a:latin typeface="メイリオ" pitchFamily="50" charset="-128"/>
                <a:ea typeface="メイリオ" pitchFamily="50" charset="-128"/>
                <a:cs typeface="メイリオ" pitchFamily="50" charset="-128"/>
              </a:rPr>
              <a:t>抽出した</a:t>
            </a:r>
            <a:endParaRPr lang="en-US" altLang="ja-JP" sz="1200" dirty="0" smtClean="0"/>
          </a:p>
        </p:txBody>
      </p:sp>
      <p:graphicFrame>
        <p:nvGraphicFramePr>
          <p:cNvPr id="57" name="表 56"/>
          <p:cNvGraphicFramePr>
            <a:graphicFrameLocks noGrp="1"/>
          </p:cNvGraphicFramePr>
          <p:nvPr>
            <p:extLst>
              <p:ext uri="{D42A27DB-BD31-4B8C-83A1-F6EECF244321}">
                <p14:modId xmlns:p14="http://schemas.microsoft.com/office/powerpoint/2010/main" val="362359554"/>
              </p:ext>
            </p:extLst>
          </p:nvPr>
        </p:nvGraphicFramePr>
        <p:xfrm>
          <a:off x="8935914" y="7172746"/>
          <a:ext cx="4520753" cy="1959479"/>
        </p:xfrm>
        <a:graphic>
          <a:graphicData uri="http://schemas.openxmlformats.org/drawingml/2006/table">
            <a:tbl>
              <a:tblPr firstRow="1" bandRow="1">
                <a:tableStyleId>{93296810-A885-4BE3-A3E7-6D5BEEA58F35}</a:tableStyleId>
              </a:tblPr>
              <a:tblGrid>
                <a:gridCol w="945026"/>
                <a:gridCol w="1224136"/>
                <a:gridCol w="1224136"/>
                <a:gridCol w="1127455"/>
              </a:tblGrid>
              <a:tr h="416488">
                <a:tc>
                  <a:txBody>
                    <a:bodyPr/>
                    <a:lstStyle/>
                    <a:p>
                      <a:r>
                        <a:rPr kumimoji="1" lang="ja-JP" altLang="en-US" sz="1100" dirty="0" smtClean="0"/>
                        <a:t>非機能要件</a:t>
                      </a:r>
                      <a:endParaRPr kumimoji="1" lang="ja-JP" altLang="en-US" sz="1100" dirty="0"/>
                    </a:p>
                  </a:txBody>
                  <a:tcPr/>
                </a:tc>
                <a:tc>
                  <a:txBody>
                    <a:bodyPr/>
                    <a:lstStyle/>
                    <a:p>
                      <a:r>
                        <a:rPr kumimoji="1" lang="ja-JP" altLang="en-US" sz="1100" dirty="0" smtClean="0"/>
                        <a:t>問題点</a:t>
                      </a:r>
                      <a:endParaRPr kumimoji="1" lang="ja-JP" altLang="en-US" sz="1100" dirty="0"/>
                    </a:p>
                  </a:txBody>
                  <a:tcPr/>
                </a:tc>
                <a:tc>
                  <a:txBody>
                    <a:bodyPr/>
                    <a:lstStyle/>
                    <a:p>
                      <a:r>
                        <a:rPr kumimoji="1" lang="ja-JP" altLang="en-US" sz="1100" dirty="0" smtClean="0"/>
                        <a:t>対処</a:t>
                      </a:r>
                      <a:endParaRPr kumimoji="1" lang="ja-JP" altLang="en-US" sz="1100" dirty="0"/>
                    </a:p>
                  </a:txBody>
                  <a:tcPr/>
                </a:tc>
                <a:tc>
                  <a:txBody>
                    <a:bodyPr/>
                    <a:lstStyle/>
                    <a:p>
                      <a:r>
                        <a:rPr kumimoji="1" lang="ja-JP" altLang="en-US" sz="1100" dirty="0" smtClean="0"/>
                        <a:t>対応する</a:t>
                      </a:r>
                      <a:r>
                        <a:rPr kumimoji="1" lang="en-US" altLang="ja-JP" sz="1100" dirty="0" smtClean="0"/>
                        <a:t/>
                      </a:r>
                      <a:br>
                        <a:rPr kumimoji="1" lang="en-US" altLang="ja-JP" sz="1100" dirty="0" smtClean="0"/>
                      </a:br>
                      <a:r>
                        <a:rPr kumimoji="1" lang="ja-JP" altLang="en-US" sz="1100" dirty="0" smtClean="0"/>
                        <a:t>要素技術</a:t>
                      </a:r>
                      <a:endParaRPr kumimoji="1" lang="ja-JP" altLang="en-US" sz="1100" dirty="0"/>
                    </a:p>
                  </a:txBody>
                  <a:tcPr/>
                </a:tc>
              </a:tr>
              <a:tr h="426887">
                <a:tc>
                  <a:txBody>
                    <a:bodyPr/>
                    <a:lstStyle/>
                    <a:p>
                      <a:r>
                        <a:rPr kumimoji="1" lang="ja-JP" altLang="en-US" sz="1100" dirty="0" smtClean="0"/>
                        <a:t>高速走行</a:t>
                      </a:r>
                      <a:endParaRPr kumimoji="1" lang="ja-JP" altLang="en-US" sz="1100" dirty="0"/>
                    </a:p>
                  </a:txBody>
                  <a:tcPr/>
                </a:tc>
                <a:tc>
                  <a:txBody>
                    <a:bodyPr/>
                    <a:lstStyle/>
                    <a:p>
                      <a:r>
                        <a:rPr kumimoji="1" lang="ja-JP" altLang="en-US" sz="1100" dirty="0" smtClean="0"/>
                        <a:t>カーブを曲がり切れない</a:t>
                      </a:r>
                      <a:endParaRPr kumimoji="1" lang="en-US" altLang="ja-JP" sz="1100" dirty="0" smtClean="0"/>
                    </a:p>
                  </a:txBody>
                  <a:tcPr/>
                </a:tc>
                <a:tc>
                  <a:txBody>
                    <a:bodyPr/>
                    <a:lstStyle/>
                    <a:p>
                      <a:r>
                        <a:rPr kumimoji="1" lang="ja-JP" altLang="en-US" sz="1100" dirty="0" smtClean="0"/>
                        <a:t>モータ性能を</a:t>
                      </a:r>
                      <a:r>
                        <a:rPr kumimoji="1" lang="en-US" altLang="ja-JP" sz="1100" dirty="0" smtClean="0"/>
                        <a:t/>
                      </a:r>
                      <a:br>
                        <a:rPr kumimoji="1" lang="en-US" altLang="ja-JP" sz="1100" dirty="0" smtClean="0"/>
                      </a:br>
                      <a:r>
                        <a:rPr kumimoji="1" lang="ja-JP" altLang="en-US" sz="1100" dirty="0" smtClean="0"/>
                        <a:t>引き出す</a:t>
                      </a:r>
                      <a:endParaRPr kumimoji="1" lang="ja-JP" altLang="en-US" sz="1100" dirty="0"/>
                    </a:p>
                  </a:txBody>
                  <a:tcPr/>
                </a:tc>
                <a:tc>
                  <a:txBody>
                    <a:bodyPr/>
                    <a:lstStyle/>
                    <a:p>
                      <a:r>
                        <a:rPr kumimoji="1" lang="en-US" altLang="ja-JP" sz="1100" dirty="0" smtClean="0"/>
                        <a:t>PWM</a:t>
                      </a:r>
                      <a:r>
                        <a:rPr kumimoji="1" lang="ja-JP" altLang="en-US" sz="1100" dirty="0" smtClean="0"/>
                        <a:t>値補正</a:t>
                      </a:r>
                      <a:endParaRPr kumimoji="1" lang="ja-JP" altLang="en-US" sz="1100" dirty="0"/>
                    </a:p>
                  </a:txBody>
                  <a:tcPr/>
                </a:tc>
              </a:tr>
              <a:tr h="421688">
                <a:tc>
                  <a:txBody>
                    <a:bodyPr/>
                    <a:lstStyle/>
                    <a:p>
                      <a:r>
                        <a:rPr kumimoji="1" lang="ja-JP" altLang="en-US" sz="1100" dirty="0" smtClean="0"/>
                        <a:t>急カーブを</a:t>
                      </a:r>
                      <a:r>
                        <a:rPr kumimoji="1" lang="en-US" altLang="ja-JP" sz="1100" dirty="0" smtClean="0"/>
                        <a:t/>
                      </a:r>
                      <a:br>
                        <a:rPr kumimoji="1" lang="en-US" altLang="ja-JP" sz="1100" dirty="0" smtClean="0"/>
                      </a:br>
                      <a:r>
                        <a:rPr kumimoji="1" lang="ja-JP" altLang="en-US" sz="1100" dirty="0" smtClean="0"/>
                        <a:t>曲がりきる</a:t>
                      </a:r>
                      <a:endParaRPr kumimoji="1" lang="ja-JP" altLang="en-US" sz="1100" dirty="0"/>
                    </a:p>
                  </a:txBody>
                  <a:tcPr/>
                </a:tc>
                <a:tc>
                  <a:txBody>
                    <a:bodyPr/>
                    <a:lstStyle/>
                    <a:p>
                      <a:pPr marL="0" marR="0" indent="0" algn="l" defTabSz="1280160" rtl="0" eaLnBrk="1" fontAlgn="auto" latinLnBrk="0" hangingPunct="1">
                        <a:lnSpc>
                          <a:spcPct val="100000"/>
                        </a:lnSpc>
                        <a:spcBef>
                          <a:spcPts val="0"/>
                        </a:spcBef>
                        <a:spcAft>
                          <a:spcPts val="0"/>
                        </a:spcAft>
                        <a:buClrTx/>
                        <a:buSzTx/>
                        <a:buFontTx/>
                        <a:buNone/>
                        <a:tabLst/>
                        <a:defRPr/>
                      </a:pPr>
                      <a:r>
                        <a:rPr kumimoji="1" lang="ja-JP" altLang="en-US" sz="1100" dirty="0" smtClean="0"/>
                        <a:t>曲がりきれずコースアウト</a:t>
                      </a:r>
                    </a:p>
                  </a:txBody>
                  <a:tcPr/>
                </a:tc>
                <a:tc>
                  <a:txBody>
                    <a:bodyPr/>
                    <a:lstStyle/>
                    <a:p>
                      <a:r>
                        <a:rPr kumimoji="1" lang="ja-JP" altLang="en-US" sz="1100" dirty="0" smtClean="0"/>
                        <a:t>区間を</a:t>
                      </a:r>
                      <a:r>
                        <a:rPr kumimoji="1" lang="en-US" altLang="ja-JP" sz="1100" dirty="0" smtClean="0"/>
                        <a:t/>
                      </a:r>
                      <a:br>
                        <a:rPr kumimoji="1" lang="en-US" altLang="ja-JP" sz="1100" dirty="0" smtClean="0"/>
                      </a:br>
                      <a:r>
                        <a:rPr kumimoji="1" lang="ja-JP" altLang="en-US" sz="1100" dirty="0" smtClean="0"/>
                        <a:t>判別できる</a:t>
                      </a:r>
                      <a:endParaRPr kumimoji="1" lang="ja-JP" altLang="en-US" sz="1100" dirty="0"/>
                    </a:p>
                  </a:txBody>
                  <a:tcPr/>
                </a:tc>
                <a:tc>
                  <a:txBody>
                    <a:bodyPr/>
                    <a:lstStyle/>
                    <a:p>
                      <a:r>
                        <a:rPr kumimoji="1" lang="ja-JP" altLang="en-US" sz="1100" dirty="0" smtClean="0"/>
                        <a:t>自己位置推定</a:t>
                      </a:r>
                      <a:endParaRPr kumimoji="1" lang="en-US" altLang="ja-JP" sz="1100" dirty="0" smtClean="0"/>
                    </a:p>
                  </a:txBody>
                  <a:tcPr/>
                </a:tc>
              </a:tr>
              <a:tr h="679152">
                <a:tc>
                  <a:txBody>
                    <a:bodyPr/>
                    <a:lstStyle/>
                    <a:p>
                      <a:r>
                        <a:rPr kumimoji="1" lang="ja-JP" altLang="en-US" sz="1100" dirty="0" smtClean="0"/>
                        <a:t>車体を安定して前後方向に傾ける</a:t>
                      </a:r>
                      <a:endParaRPr kumimoji="1" lang="ja-JP" altLang="en-US" sz="1100" dirty="0"/>
                    </a:p>
                  </a:txBody>
                  <a:tcPr/>
                </a:tc>
                <a:tc>
                  <a:txBody>
                    <a:bodyPr/>
                    <a:lstStyle/>
                    <a:p>
                      <a:r>
                        <a:rPr kumimoji="1" lang="ja-JP" altLang="en-US" sz="1100" dirty="0" smtClean="0"/>
                        <a:t>しっぽの制御が車体の安定に悪影響を与える</a:t>
                      </a:r>
                      <a:endParaRPr kumimoji="1" lang="ja-JP" altLang="en-US" sz="1100" dirty="0"/>
                    </a:p>
                  </a:txBody>
                  <a:tcPr/>
                </a:tc>
                <a:tc>
                  <a:txBody>
                    <a:bodyPr/>
                    <a:lstStyle/>
                    <a:p>
                      <a:r>
                        <a:rPr kumimoji="1" lang="ja-JP" altLang="en-US" sz="1100" dirty="0" smtClean="0"/>
                        <a:t>適切な</a:t>
                      </a:r>
                      <a:r>
                        <a:rPr kumimoji="1" lang="en-US" altLang="ja-JP" sz="1100" dirty="0" smtClean="0"/>
                        <a:t/>
                      </a:r>
                      <a:br>
                        <a:rPr kumimoji="1" lang="en-US" altLang="ja-JP" sz="1100" dirty="0" smtClean="0"/>
                      </a:br>
                      <a:r>
                        <a:rPr kumimoji="1" lang="ja-JP" altLang="en-US" sz="1100" dirty="0" smtClean="0"/>
                        <a:t>しっぽ角度制御</a:t>
                      </a:r>
                      <a:endParaRPr kumimoji="1" lang="ja-JP" altLang="en-US" sz="1100" dirty="0"/>
                    </a:p>
                  </a:txBody>
                  <a:tcPr/>
                </a:tc>
                <a:tc>
                  <a:txBody>
                    <a:bodyPr/>
                    <a:lstStyle/>
                    <a:p>
                      <a:r>
                        <a:rPr kumimoji="1" lang="ja-JP" altLang="en-US" sz="1100" dirty="0" smtClean="0"/>
                        <a:t>車体仰角制御</a:t>
                      </a:r>
                      <a:r>
                        <a:rPr kumimoji="1" lang="en-US" altLang="ja-JP" sz="1100" dirty="0" smtClean="0"/>
                        <a:t/>
                      </a:r>
                      <a:br>
                        <a:rPr kumimoji="1" lang="en-US" altLang="ja-JP" sz="1100" dirty="0" smtClean="0"/>
                      </a:br>
                      <a:r>
                        <a:rPr kumimoji="1" lang="ja-JP" altLang="en-US" sz="1100" dirty="0" smtClean="0"/>
                        <a:t>安定化</a:t>
                      </a:r>
                      <a:endParaRPr kumimoji="1" lang="ja-JP" altLang="en-US" sz="1100" dirty="0"/>
                    </a:p>
                  </a:txBody>
                  <a:tcPr/>
                </a:tc>
              </a:tr>
            </a:tbl>
          </a:graphicData>
        </a:graphic>
      </p:graphicFrame>
      <p:sp>
        <p:nvSpPr>
          <p:cNvPr id="58" name="テキスト ボックス 57"/>
          <p:cNvSpPr txBox="1"/>
          <p:nvPr/>
        </p:nvSpPr>
        <p:spPr>
          <a:xfrm>
            <a:off x="8808343" y="5988231"/>
            <a:ext cx="4775895" cy="400110"/>
          </a:xfrm>
          <a:prstGeom prst="rect">
            <a:avLst/>
          </a:prstGeom>
          <a:gradFill>
            <a:gsLst>
              <a:gs pos="0">
                <a:schemeClr val="accent1"/>
              </a:gs>
              <a:gs pos="50000">
                <a:schemeClr val="accent1">
                  <a:lumMod val="60000"/>
                  <a:lumOff val="40000"/>
                </a:schemeClr>
              </a:gs>
              <a:gs pos="100000">
                <a:schemeClr val="accent1">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非機能要件</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60" name="テキスト ボックス 59"/>
          <p:cNvSpPr txBox="1"/>
          <p:nvPr/>
        </p:nvSpPr>
        <p:spPr>
          <a:xfrm>
            <a:off x="3191944" y="1201694"/>
            <a:ext cx="10398988" cy="399600"/>
          </a:xfrm>
          <a:prstGeom prst="rect">
            <a:avLst/>
          </a:prstGeom>
          <a:gradFill>
            <a:gsLst>
              <a:gs pos="0">
                <a:schemeClr val="accent1"/>
              </a:gs>
              <a:gs pos="50000">
                <a:schemeClr val="accent1">
                  <a:lumMod val="60000"/>
                  <a:lumOff val="40000"/>
                </a:schemeClr>
              </a:gs>
              <a:gs pos="100000">
                <a:schemeClr val="accent1">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kumimoji="1"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要求図（</a:t>
            </a:r>
            <a:r>
              <a:rPr kumimoji="1" lang="en-US" altLang="ja-JP"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SysML</a:t>
            </a:r>
            <a:r>
              <a:rPr kumimoji="1"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4" name="正方形/長方形 3"/>
          <p:cNvSpPr/>
          <p:nvPr/>
        </p:nvSpPr>
        <p:spPr>
          <a:xfrm>
            <a:off x="3191946" y="1602630"/>
            <a:ext cx="6791325" cy="276999"/>
          </a:xfrm>
          <a:prstGeom prst="rect">
            <a:avLst/>
          </a:prstGeom>
        </p:spPr>
        <p:txBody>
          <a:bodyPr>
            <a:spAutoFit/>
          </a:bodyPr>
          <a:lstStyle/>
          <a:p>
            <a:r>
              <a:rPr lang="ja-JP" altLang="en-US" sz="1200" dirty="0" smtClean="0">
                <a:latin typeface="メイリオ" pitchFamily="50" charset="-128"/>
                <a:ea typeface="メイリオ" pitchFamily="50" charset="-128"/>
                <a:cs typeface="メイリオ" pitchFamily="50" charset="-128"/>
              </a:rPr>
              <a:t>目標</a:t>
            </a:r>
            <a:r>
              <a:rPr lang="ja-JP" altLang="en-US" sz="1200" dirty="0">
                <a:latin typeface="メイリオ" pitchFamily="50" charset="-128"/>
                <a:ea typeface="メイリオ" pitchFamily="50" charset="-128"/>
                <a:cs typeface="メイリオ" pitchFamily="50" charset="-128"/>
              </a:rPr>
              <a:t>を実現するため</a:t>
            </a:r>
            <a:r>
              <a:rPr lang="ja-JP" altLang="en-US" sz="1200" dirty="0" smtClean="0">
                <a:latin typeface="メイリオ" pitchFamily="50" charset="-128"/>
                <a:ea typeface="メイリオ" pitchFamily="50" charset="-128"/>
                <a:cs typeface="メイリオ" pitchFamily="50" charset="-128"/>
              </a:rPr>
              <a:t>にシステム</a:t>
            </a:r>
            <a:r>
              <a:rPr lang="ja-JP" altLang="en-US" sz="1200" dirty="0">
                <a:latin typeface="メイリオ" pitchFamily="50" charset="-128"/>
                <a:ea typeface="メイリオ" pitchFamily="50" charset="-128"/>
                <a:cs typeface="メイリオ" pitchFamily="50" charset="-128"/>
              </a:rPr>
              <a:t>に何が要求されるの</a:t>
            </a:r>
            <a:r>
              <a:rPr lang="ja-JP" altLang="en-US" sz="1200" dirty="0" smtClean="0">
                <a:latin typeface="メイリオ" pitchFamily="50" charset="-128"/>
                <a:ea typeface="メイリオ" pitchFamily="50" charset="-128"/>
                <a:cs typeface="メイリオ" pitchFamily="50" charset="-128"/>
              </a:rPr>
              <a:t>か，要求図を</a:t>
            </a:r>
            <a:r>
              <a:rPr lang="ja-JP" altLang="en-US" sz="1200" dirty="0">
                <a:latin typeface="メイリオ" pitchFamily="50" charset="-128"/>
                <a:ea typeface="メイリオ" pitchFamily="50" charset="-128"/>
                <a:cs typeface="メイリオ" pitchFamily="50" charset="-128"/>
              </a:rPr>
              <a:t>用いて分析．</a:t>
            </a:r>
          </a:p>
        </p:txBody>
      </p:sp>
      <p:sp>
        <p:nvSpPr>
          <p:cNvPr id="5" name="正方形/長方形 4"/>
          <p:cNvSpPr/>
          <p:nvPr/>
        </p:nvSpPr>
        <p:spPr>
          <a:xfrm>
            <a:off x="8808343" y="6383044"/>
            <a:ext cx="4782590" cy="461665"/>
          </a:xfrm>
          <a:prstGeom prst="rect">
            <a:avLst/>
          </a:prstGeom>
        </p:spPr>
        <p:txBody>
          <a:bodyPr wrap="square">
            <a:spAutoFit/>
          </a:bodyPr>
          <a:lstStyle/>
          <a:p>
            <a:r>
              <a:rPr lang="ja-JP" altLang="en-US" sz="1200" dirty="0">
                <a:latin typeface="メイリオ" pitchFamily="50" charset="-128"/>
                <a:ea typeface="メイリオ" pitchFamily="50" charset="-128"/>
                <a:cs typeface="メイリオ" pitchFamily="50" charset="-128"/>
              </a:rPr>
              <a:t>要求図から非機能要件として安全性や，性能面で重要と考えられることを抽出</a:t>
            </a:r>
            <a:r>
              <a:rPr lang="ja-JP" altLang="en-US" sz="1200" dirty="0" smtClean="0">
                <a:latin typeface="メイリオ" pitchFamily="50" charset="-128"/>
                <a:ea typeface="メイリオ" pitchFamily="50" charset="-128"/>
                <a:cs typeface="メイリオ" pitchFamily="50" charset="-128"/>
              </a:rPr>
              <a:t>した．それ</a:t>
            </a:r>
            <a:r>
              <a:rPr lang="ja-JP" altLang="en-US" sz="1200" dirty="0">
                <a:latin typeface="メイリオ" pitchFamily="50" charset="-128"/>
                <a:ea typeface="メイリオ" pitchFamily="50" charset="-128"/>
                <a:cs typeface="メイリオ" pitchFamily="50" charset="-128"/>
              </a:rPr>
              <a:t>が満たされない時の問題点と対処を</a:t>
            </a:r>
            <a:r>
              <a:rPr lang="ja-JP" altLang="en-US" sz="1200" dirty="0" smtClean="0">
                <a:latin typeface="メイリオ" pitchFamily="50" charset="-128"/>
                <a:ea typeface="メイリオ" pitchFamily="50" charset="-128"/>
                <a:cs typeface="メイリオ" pitchFamily="50" charset="-128"/>
              </a:rPr>
              <a:t>分析．</a:t>
            </a:r>
            <a:endParaRPr lang="ja-JP" altLang="en-US" sz="1200" dirty="0">
              <a:latin typeface="メイリオ" pitchFamily="50" charset="-128"/>
              <a:ea typeface="メイリオ" pitchFamily="50" charset="-128"/>
              <a:cs typeface="メイリオ" pitchFamily="50" charset="-128"/>
            </a:endParaRPr>
          </a:p>
        </p:txBody>
      </p:sp>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1881" y="7032850"/>
            <a:ext cx="4065042" cy="1915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20238" y="1848272"/>
            <a:ext cx="11247568" cy="4006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0383216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1"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93922" y="5498283"/>
            <a:ext cx="11746161" cy="38836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02" name="直線コネクタ 101"/>
          <p:cNvCxnSpPr/>
          <p:nvPr/>
        </p:nvCxnSpPr>
        <p:spPr>
          <a:xfrm flipH="1">
            <a:off x="8165321" y="1195200"/>
            <a:ext cx="223" cy="3603906"/>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p:nvPr>
        </p:nvSpPr>
        <p:spPr/>
        <p:txBody>
          <a:bodyPr/>
          <a:lstStyle/>
          <a:p>
            <a:r>
              <a:rPr kumimoji="1" lang="ja-JP" altLang="en-US" dirty="0" smtClean="0">
                <a:solidFill>
                  <a:schemeClr val="accent2"/>
                </a:solidFill>
              </a:rPr>
              <a:t>■</a:t>
            </a:r>
            <a:r>
              <a:rPr kumimoji="1" lang="ja-JP" altLang="en-US" dirty="0" smtClean="0"/>
              <a:t> 構造</a:t>
            </a:r>
            <a:endParaRPr kumimoji="1" lang="ja-JP" altLang="en-US" dirty="0"/>
          </a:p>
        </p:txBody>
      </p:sp>
      <p:sp>
        <p:nvSpPr>
          <p:cNvPr id="3" name="テキスト ボックス 2"/>
          <p:cNvSpPr txBox="1"/>
          <p:nvPr/>
        </p:nvSpPr>
        <p:spPr>
          <a:xfrm>
            <a:off x="3" y="1920600"/>
            <a:ext cx="492443" cy="1918800"/>
          </a:xfrm>
          <a:prstGeom prst="rect">
            <a:avLst/>
          </a:prstGeom>
          <a:solidFill>
            <a:schemeClr val="accent2"/>
          </a:solidFill>
          <a:ln w="38100">
            <a:noFill/>
          </a:ln>
        </p:spPr>
        <p:txBody>
          <a:bodyPr vert="eaVert" wrap="square" rtlCol="0" anchor="ctr">
            <a:spAutoFit/>
          </a:bodyPr>
          <a:lstStyle/>
          <a:p>
            <a:r>
              <a:rPr kumimoji="1" lang="ja-JP" altLang="en-US" sz="2000" dirty="0" smtClean="0">
                <a:latin typeface="メイリオ" pitchFamily="50" charset="-128"/>
                <a:ea typeface="メイリオ" pitchFamily="50" charset="-128"/>
                <a:cs typeface="メイリオ" pitchFamily="50" charset="-128"/>
              </a:rPr>
              <a:t>２ 構造</a:t>
            </a:r>
            <a:endParaRPr kumimoji="1" lang="en-US" altLang="ja-JP" sz="2000" dirty="0" smtClean="0">
              <a:latin typeface="メイリオ" pitchFamily="50" charset="-128"/>
              <a:ea typeface="メイリオ" pitchFamily="50" charset="-128"/>
              <a:cs typeface="メイリオ" pitchFamily="50" charset="-128"/>
            </a:endParaRPr>
          </a:p>
        </p:txBody>
      </p:sp>
      <p:grpSp>
        <p:nvGrpSpPr>
          <p:cNvPr id="145" name="グループ化 144"/>
          <p:cNvGrpSpPr/>
          <p:nvPr/>
        </p:nvGrpSpPr>
        <p:grpSpPr>
          <a:xfrm>
            <a:off x="5207944" y="3875869"/>
            <a:ext cx="2957378" cy="716238"/>
            <a:chOff x="7632526" y="6990154"/>
            <a:chExt cx="3651981" cy="1138009"/>
          </a:xfrm>
        </p:grpSpPr>
        <p:pic>
          <p:nvPicPr>
            <p:cNvPr id="146" name="Picture 2" descr="C:\Users\HOMMA\Robokon\e-konbu\Illust\階段.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32526" y="7549588"/>
              <a:ext cx="3038862" cy="353569"/>
            </a:xfrm>
            <a:prstGeom prst="rect">
              <a:avLst/>
            </a:prstGeom>
            <a:noFill/>
            <a:extLst>
              <a:ext uri="{909E8E84-426E-40DD-AFC4-6F175D3DCCD1}">
                <a14:hiddenFill xmlns:a14="http://schemas.microsoft.com/office/drawing/2010/main">
                  <a:solidFill>
                    <a:srgbClr val="FFFFFF"/>
                  </a:solidFill>
                </a14:hiddenFill>
              </a:ext>
            </a:extLst>
          </p:spPr>
        </p:pic>
        <p:cxnSp>
          <p:nvCxnSpPr>
            <p:cNvPr id="147" name="直線コネクタ 146"/>
            <p:cNvCxnSpPr/>
            <p:nvPr/>
          </p:nvCxnSpPr>
          <p:spPr>
            <a:xfrm>
              <a:off x="9864774" y="7117113"/>
              <a:ext cx="0" cy="1011050"/>
            </a:xfrm>
            <a:prstGeom prst="line">
              <a:avLst/>
            </a:prstGeom>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48" name="直線コネクタ 147"/>
            <p:cNvCxnSpPr/>
            <p:nvPr/>
          </p:nvCxnSpPr>
          <p:spPr>
            <a:xfrm>
              <a:off x="7848550" y="7044063"/>
              <a:ext cx="0" cy="1011050"/>
            </a:xfrm>
            <a:prstGeom prst="line">
              <a:avLst/>
            </a:prstGeom>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49" name="直線コネクタ 148"/>
            <p:cNvCxnSpPr/>
            <p:nvPr/>
          </p:nvCxnSpPr>
          <p:spPr>
            <a:xfrm>
              <a:off x="8352606" y="7061192"/>
              <a:ext cx="0" cy="1011050"/>
            </a:xfrm>
            <a:prstGeom prst="line">
              <a:avLst/>
            </a:prstGeom>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50" name="直線コネクタ 149"/>
            <p:cNvCxnSpPr/>
            <p:nvPr/>
          </p:nvCxnSpPr>
          <p:spPr>
            <a:xfrm>
              <a:off x="8712646" y="7078774"/>
              <a:ext cx="0" cy="1011050"/>
            </a:xfrm>
            <a:prstGeom prst="line">
              <a:avLst/>
            </a:prstGeom>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51" name="直線コネクタ 150"/>
            <p:cNvCxnSpPr/>
            <p:nvPr/>
          </p:nvCxnSpPr>
          <p:spPr>
            <a:xfrm>
              <a:off x="7632526" y="7044063"/>
              <a:ext cx="0" cy="1011050"/>
            </a:xfrm>
            <a:prstGeom prst="line">
              <a:avLst/>
            </a:prstGeom>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152" name="テキスト ボックス 151"/>
            <p:cNvSpPr txBox="1"/>
            <p:nvPr/>
          </p:nvSpPr>
          <p:spPr>
            <a:xfrm>
              <a:off x="9910930" y="6990154"/>
              <a:ext cx="1373577" cy="403439"/>
            </a:xfrm>
            <a:prstGeom prst="rect">
              <a:avLst/>
            </a:prstGeom>
            <a:noFill/>
          </p:spPr>
          <p:txBody>
            <a:bodyPr wrap="square" rtlCol="0">
              <a:spAutoFit/>
            </a:bodyPr>
            <a:lstStyle/>
            <a:p>
              <a:r>
                <a:rPr kumimoji="1" lang="ja-JP" altLang="en-US" sz="1050" dirty="0" smtClean="0"/>
                <a:t>直角カーブへ</a:t>
              </a:r>
              <a:endParaRPr kumimoji="1" lang="ja-JP" altLang="en-US" sz="1050" dirty="0"/>
            </a:p>
          </p:txBody>
        </p:sp>
      </p:grpSp>
      <p:sp>
        <p:nvSpPr>
          <p:cNvPr id="154" name="角丸四角形吹き出し 153"/>
          <p:cNvSpPr/>
          <p:nvPr/>
        </p:nvSpPr>
        <p:spPr>
          <a:xfrm>
            <a:off x="5717050" y="2873758"/>
            <a:ext cx="1752533" cy="572367"/>
          </a:xfrm>
          <a:prstGeom prst="wedgeRoundRectCallout">
            <a:avLst>
              <a:gd name="adj1" fmla="val -8393"/>
              <a:gd name="adj2" fmla="val 115376"/>
              <a:gd name="adj3" fmla="val 16667"/>
            </a:avLst>
          </a:prstGeom>
          <a:solidFill>
            <a:srgbClr val="FFFFCC"/>
          </a:solidFill>
        </p:spPr>
        <p:style>
          <a:lnRef idx="2">
            <a:schemeClr val="accent6"/>
          </a:lnRef>
          <a:fillRef idx="1">
            <a:schemeClr val="lt1"/>
          </a:fillRef>
          <a:effectRef idx="0">
            <a:schemeClr val="accent6"/>
          </a:effectRef>
          <a:fontRef idx="minor">
            <a:schemeClr val="dk1"/>
          </a:fontRef>
        </p:style>
        <p:txBody>
          <a:bodyPr rtlCol="0" anchor="ctr"/>
          <a:lstStyle/>
          <a:p>
            <a:r>
              <a:rPr lang="ja-JP" altLang="en-US" sz="900" dirty="0">
                <a:solidFill>
                  <a:schemeClr val="tx1"/>
                </a:solidFill>
              </a:rPr>
              <a:t>破線で区切った区間それぞれ</a:t>
            </a:r>
            <a:r>
              <a:rPr lang="ja-JP" altLang="en-US" sz="900" dirty="0" smtClean="0">
                <a:solidFill>
                  <a:schemeClr val="tx1"/>
                </a:solidFill>
              </a:rPr>
              <a:t>に対応</a:t>
            </a:r>
            <a:r>
              <a:rPr lang="ja-JP" altLang="en-US" sz="900" dirty="0">
                <a:solidFill>
                  <a:schemeClr val="tx1"/>
                </a:solidFill>
              </a:rPr>
              <a:t>したパラメータと区間切替</a:t>
            </a:r>
            <a:r>
              <a:rPr lang="ja-JP" altLang="en-US" sz="900" dirty="0"/>
              <a:t>条件が</a:t>
            </a:r>
            <a:r>
              <a:rPr lang="ja-JP" altLang="en-US" sz="900" dirty="0" smtClean="0"/>
              <a:t>ある</a:t>
            </a:r>
            <a:endParaRPr lang="ja-JP" altLang="en-US" sz="900" dirty="0"/>
          </a:p>
        </p:txBody>
      </p:sp>
      <p:sp>
        <p:nvSpPr>
          <p:cNvPr id="96" name="テキスト ボックス 95"/>
          <p:cNvSpPr txBox="1"/>
          <p:nvPr/>
        </p:nvSpPr>
        <p:spPr>
          <a:xfrm>
            <a:off x="8165321" y="1586521"/>
            <a:ext cx="5418917" cy="1200329"/>
          </a:xfrm>
          <a:prstGeom prst="rect">
            <a:avLst/>
          </a:prstGeom>
          <a:noFill/>
        </p:spPr>
        <p:txBody>
          <a:bodyPr wrap="square" rtlCol="0">
            <a:spAutoFit/>
          </a:bodyPr>
          <a:lstStyle/>
          <a:p>
            <a:r>
              <a:rPr lang="ja-JP" altLang="en-US" sz="1200" dirty="0" smtClean="0">
                <a:latin typeface="メイリオ" pitchFamily="50" charset="-128"/>
                <a:ea typeface="メイリオ" pitchFamily="50" charset="-128"/>
                <a:cs typeface="メイリオ" pitchFamily="50" charset="-128"/>
              </a:rPr>
              <a:t>区間に応じた走行を実現するため，下図のパッケージ構成を考案</a:t>
            </a:r>
            <a:r>
              <a:rPr lang="ja-JP" altLang="en-US" sz="1200" dirty="0">
                <a:latin typeface="メイリオ" pitchFamily="50" charset="-128"/>
                <a:ea typeface="メイリオ" pitchFamily="50" charset="-128"/>
                <a:cs typeface="メイリオ" pitchFamily="50" charset="-128"/>
              </a:rPr>
              <a:t>した</a:t>
            </a:r>
            <a:r>
              <a:rPr lang="ja-JP" altLang="en-US" sz="1200" dirty="0" smtClean="0">
                <a:latin typeface="メイリオ" pitchFamily="50" charset="-128"/>
                <a:ea typeface="メイリオ" pitchFamily="50" charset="-128"/>
                <a:cs typeface="メイリオ" pitchFamily="50" charset="-128"/>
              </a:rPr>
              <a:t>．</a:t>
            </a:r>
            <a:r>
              <a:rPr lang="en-US" altLang="ja-JP" sz="1200" dirty="0" smtClean="0">
                <a:latin typeface="メイリオ" pitchFamily="50" charset="-128"/>
                <a:ea typeface="メイリオ" pitchFamily="50" charset="-128"/>
                <a:cs typeface="メイリオ" pitchFamily="50" charset="-128"/>
              </a:rPr>
              <a:t/>
            </a:r>
            <a:br>
              <a:rPr lang="en-US" altLang="ja-JP" sz="1200" dirty="0" smtClean="0">
                <a:latin typeface="メイリオ" pitchFamily="50" charset="-128"/>
                <a:ea typeface="メイリオ" pitchFamily="50" charset="-128"/>
                <a:cs typeface="メイリオ" pitchFamily="50" charset="-128"/>
              </a:rPr>
            </a:br>
            <a:r>
              <a:rPr lang="ja-JP" altLang="en-US" sz="1200" dirty="0" smtClean="0">
                <a:latin typeface="メイリオ" pitchFamily="50" charset="-128"/>
                <a:ea typeface="メイリオ" pitchFamily="50" charset="-128"/>
                <a:cs typeface="メイリオ" pitchFamily="50" charset="-128"/>
              </a:rPr>
              <a:t>指令部を除く各パッケージは互いを知らず，与えられた責務を実行し続ける．</a:t>
            </a:r>
            <a:r>
              <a:rPr lang="en-US" altLang="ja-JP" sz="1200" dirty="0" smtClean="0">
                <a:latin typeface="メイリオ" pitchFamily="50" charset="-128"/>
                <a:ea typeface="メイリオ" pitchFamily="50" charset="-128"/>
                <a:cs typeface="メイリオ" pitchFamily="50" charset="-128"/>
              </a:rPr>
              <a:t/>
            </a:r>
            <a:br>
              <a:rPr lang="en-US" altLang="ja-JP" sz="1200" dirty="0" smtClean="0">
                <a:latin typeface="メイリオ" pitchFamily="50" charset="-128"/>
                <a:ea typeface="メイリオ" pitchFamily="50" charset="-128"/>
                <a:cs typeface="メイリオ" pitchFamily="50" charset="-128"/>
              </a:rPr>
            </a:br>
            <a:r>
              <a:rPr lang="ja-JP" altLang="en-US" sz="1200" dirty="0" smtClean="0">
                <a:latin typeface="メイリオ" pitchFamily="50" charset="-128"/>
                <a:ea typeface="メイリオ" pitchFamily="50" charset="-128"/>
                <a:cs typeface="メイリオ" pitchFamily="50" charset="-128"/>
              </a:rPr>
              <a:t>この構成により，開発者は区間の情報を設計することに専念でき，かつ，それらは他の</a:t>
            </a:r>
            <a:r>
              <a:rPr lang="ja-JP" altLang="en-US" sz="1200" dirty="0">
                <a:latin typeface="メイリオ" pitchFamily="50" charset="-128"/>
                <a:ea typeface="メイリオ" pitchFamily="50" charset="-128"/>
                <a:cs typeface="メイリオ" pitchFamily="50" charset="-128"/>
              </a:rPr>
              <a:t>要素</a:t>
            </a:r>
            <a:r>
              <a:rPr lang="ja-JP" altLang="en-US" sz="1200" dirty="0" smtClean="0">
                <a:latin typeface="メイリオ" pitchFamily="50" charset="-128"/>
                <a:ea typeface="メイリオ" pitchFamily="50" charset="-128"/>
                <a:cs typeface="メイリオ" pitchFamily="50" charset="-128"/>
              </a:rPr>
              <a:t>に影響を及ぼさないのでチームでの開発が</a:t>
            </a:r>
            <a:r>
              <a:rPr lang="ja-JP" altLang="en-US" sz="1200" dirty="0">
                <a:latin typeface="メイリオ" pitchFamily="50" charset="-128"/>
                <a:ea typeface="メイリオ" pitchFamily="50" charset="-128"/>
                <a:cs typeface="メイリオ" pitchFamily="50" charset="-128"/>
              </a:rPr>
              <a:t>容易</a:t>
            </a:r>
            <a:r>
              <a:rPr lang="ja-JP" altLang="en-US" sz="1200" dirty="0" smtClean="0">
                <a:latin typeface="メイリオ" pitchFamily="50" charset="-128"/>
                <a:ea typeface="メイリオ" pitchFamily="50" charset="-128"/>
                <a:cs typeface="メイリオ" pitchFamily="50" charset="-128"/>
              </a:rPr>
              <a:t>になった．</a:t>
            </a:r>
            <a:r>
              <a:rPr lang="en-US" altLang="ja-JP" sz="1200" dirty="0" smtClean="0">
                <a:latin typeface="メイリオ" pitchFamily="50" charset="-128"/>
                <a:ea typeface="メイリオ" pitchFamily="50" charset="-128"/>
                <a:cs typeface="メイリオ" pitchFamily="50" charset="-128"/>
              </a:rPr>
              <a:t/>
            </a:r>
            <a:br>
              <a:rPr lang="en-US" altLang="ja-JP" sz="1200" dirty="0" smtClean="0">
                <a:latin typeface="メイリオ" pitchFamily="50" charset="-128"/>
                <a:ea typeface="メイリオ" pitchFamily="50" charset="-128"/>
                <a:cs typeface="メイリオ" pitchFamily="50" charset="-128"/>
              </a:rPr>
            </a:br>
            <a:r>
              <a:rPr lang="ja-JP" altLang="en-US" sz="1200" dirty="0" smtClean="0">
                <a:latin typeface="メイリオ" pitchFamily="50" charset="-128"/>
                <a:ea typeface="メイリオ" pitchFamily="50" charset="-128"/>
                <a:cs typeface="メイリオ" pitchFamily="50" charset="-128"/>
              </a:rPr>
              <a:t>来年度以降についても，戦略部の区間情報のみを再構成する事で新規約に容易に対応することが可能</a:t>
            </a:r>
            <a:r>
              <a:rPr lang="ja-JP" altLang="en-US" sz="1200" dirty="0">
                <a:latin typeface="メイリオ" pitchFamily="50" charset="-128"/>
                <a:ea typeface="メイリオ" pitchFamily="50" charset="-128"/>
                <a:cs typeface="メイリオ" pitchFamily="50" charset="-128"/>
              </a:rPr>
              <a:t>である</a:t>
            </a:r>
            <a:r>
              <a:rPr lang="ja-JP" altLang="en-US" sz="1200" dirty="0" smtClean="0">
                <a:latin typeface="メイリオ" pitchFamily="50" charset="-128"/>
                <a:ea typeface="メイリオ" pitchFamily="50" charset="-128"/>
                <a:cs typeface="メイリオ" pitchFamily="50" charset="-128"/>
              </a:rPr>
              <a:t>．</a:t>
            </a:r>
            <a:endParaRPr lang="en-US" altLang="ja-JP" sz="1200" dirty="0" smtClean="0"/>
          </a:p>
        </p:txBody>
      </p:sp>
      <p:sp>
        <p:nvSpPr>
          <p:cNvPr id="103" name="テキスト ボックス 102"/>
          <p:cNvSpPr txBox="1"/>
          <p:nvPr/>
        </p:nvSpPr>
        <p:spPr>
          <a:xfrm>
            <a:off x="674050" y="1592102"/>
            <a:ext cx="7491270" cy="1015663"/>
          </a:xfrm>
          <a:prstGeom prst="rect">
            <a:avLst/>
          </a:prstGeom>
          <a:noFill/>
        </p:spPr>
        <p:txBody>
          <a:bodyPr wrap="square" rtlCol="0">
            <a:spAutoFit/>
          </a:bodyPr>
          <a:lstStyle/>
          <a:p>
            <a:r>
              <a:rPr lang="ja-JP" altLang="en-US" sz="1200" dirty="0" smtClean="0">
                <a:latin typeface="メイリオ" pitchFamily="50" charset="-128"/>
                <a:ea typeface="メイリオ" pitchFamily="50" charset="-128"/>
                <a:cs typeface="メイリオ" pitchFamily="50" charset="-128"/>
              </a:rPr>
              <a:t>コースは，細かく分割された</a:t>
            </a:r>
            <a:r>
              <a:rPr lang="ja-JP" altLang="en-US" sz="1200" u="sng" dirty="0" smtClean="0">
                <a:latin typeface="メイリオ" pitchFamily="50" charset="-128"/>
                <a:ea typeface="メイリオ" pitchFamily="50" charset="-128"/>
                <a:cs typeface="メイリオ" pitchFamily="50" charset="-128"/>
              </a:rPr>
              <a:t>区間の連続</a:t>
            </a:r>
            <a:r>
              <a:rPr lang="ja-JP" altLang="en-US" sz="1200" dirty="0" smtClean="0">
                <a:latin typeface="メイリオ" pitchFamily="50" charset="-128"/>
                <a:ea typeface="メイリオ" pitchFamily="50" charset="-128"/>
                <a:cs typeface="メイリオ" pitchFamily="50" charset="-128"/>
              </a:rPr>
              <a:t>によって構成されるものと分析した．</a:t>
            </a:r>
            <a:r>
              <a:rPr lang="en-US" altLang="ja-JP" sz="1200" dirty="0" smtClean="0">
                <a:latin typeface="メイリオ" pitchFamily="50" charset="-128"/>
                <a:ea typeface="メイリオ" pitchFamily="50" charset="-128"/>
                <a:cs typeface="メイリオ" pitchFamily="50" charset="-128"/>
              </a:rPr>
              <a:t/>
            </a:r>
            <a:br>
              <a:rPr lang="en-US" altLang="ja-JP" sz="1200" dirty="0" smtClean="0">
                <a:latin typeface="メイリオ" pitchFamily="50" charset="-128"/>
                <a:ea typeface="メイリオ" pitchFamily="50" charset="-128"/>
                <a:cs typeface="メイリオ" pitchFamily="50" charset="-128"/>
              </a:rPr>
            </a:br>
            <a:r>
              <a:rPr lang="ja-JP" altLang="en-US" sz="1200" dirty="0" smtClean="0">
                <a:latin typeface="メイリオ" pitchFamily="50" charset="-128"/>
                <a:ea typeface="メイリオ" pitchFamily="50" charset="-128"/>
                <a:cs typeface="メイリオ" pitchFamily="50" charset="-128"/>
              </a:rPr>
              <a:t>区間ごとに最適な前進量などの目標駆動</a:t>
            </a:r>
            <a:r>
              <a:rPr lang="ja-JP" altLang="en-US" sz="1200" u="sng" dirty="0" smtClean="0">
                <a:latin typeface="メイリオ" pitchFamily="50" charset="-128"/>
                <a:ea typeface="メイリオ" pitchFamily="50" charset="-128"/>
                <a:cs typeface="メイリオ" pitchFamily="50" charset="-128"/>
              </a:rPr>
              <a:t>パラメータ</a:t>
            </a:r>
            <a:r>
              <a:rPr lang="ja-JP" altLang="en-US" sz="1200" dirty="0" smtClean="0">
                <a:latin typeface="メイリオ" pitchFamily="50" charset="-128"/>
                <a:ea typeface="メイリオ" pitchFamily="50" charset="-128"/>
                <a:cs typeface="メイリオ" pitchFamily="50" charset="-128"/>
              </a:rPr>
              <a:t>と</a:t>
            </a:r>
            <a:r>
              <a:rPr lang="ja-JP" altLang="en-US" sz="1200" u="sng" dirty="0" smtClean="0">
                <a:latin typeface="メイリオ" pitchFamily="50" charset="-128"/>
                <a:ea typeface="メイリオ" pitchFamily="50" charset="-128"/>
                <a:cs typeface="メイリオ" pitchFamily="50" charset="-128"/>
              </a:rPr>
              <a:t>区間の切替条件</a:t>
            </a:r>
            <a:r>
              <a:rPr lang="ja-JP" altLang="en-US" sz="1200" dirty="0">
                <a:latin typeface="メイリオ" pitchFamily="50" charset="-128"/>
                <a:ea typeface="メイリオ" pitchFamily="50" charset="-128"/>
                <a:cs typeface="メイリオ" pitchFamily="50" charset="-128"/>
              </a:rPr>
              <a:t>がある</a:t>
            </a:r>
            <a:r>
              <a:rPr lang="ja-JP" altLang="en-US" sz="1200" dirty="0" smtClean="0">
                <a:latin typeface="メイリオ" pitchFamily="50" charset="-128"/>
                <a:ea typeface="メイリオ" pitchFamily="50" charset="-128"/>
                <a:cs typeface="メイリオ" pitchFamily="50" charset="-128"/>
              </a:rPr>
              <a:t>．走行体は区間が切り替わるまでの間同一のパラメータを用いてを走行する</a:t>
            </a:r>
            <a:r>
              <a:rPr lang="en-US" altLang="ja-JP" sz="1200" dirty="0" smtClean="0">
                <a:latin typeface="メイリオ" pitchFamily="50" charset="-128"/>
                <a:ea typeface="メイリオ" pitchFamily="50" charset="-128"/>
                <a:cs typeface="メイリオ" pitchFamily="50" charset="-128"/>
              </a:rPr>
              <a:t>.</a:t>
            </a:r>
            <a:br>
              <a:rPr lang="en-US" altLang="ja-JP" sz="1200" dirty="0" smtClean="0">
                <a:latin typeface="メイリオ" pitchFamily="50" charset="-128"/>
                <a:ea typeface="メイリオ" pitchFamily="50" charset="-128"/>
                <a:cs typeface="メイリオ" pitchFamily="50" charset="-128"/>
              </a:rPr>
            </a:br>
            <a:r>
              <a:rPr lang="ja-JP" altLang="en-US" sz="1200" dirty="0" smtClean="0"/>
              <a:t>難所</a:t>
            </a:r>
            <a:r>
              <a:rPr lang="ja-JP" altLang="en-US" sz="1200" dirty="0"/>
              <a:t>エリアで</a:t>
            </a:r>
            <a:r>
              <a:rPr lang="ja-JP" altLang="en-US" sz="1200" dirty="0" smtClean="0"/>
              <a:t>は図示されているより詳細な区間</a:t>
            </a:r>
            <a:r>
              <a:rPr lang="ja-JP" altLang="en-US" sz="1200" dirty="0"/>
              <a:t>が</a:t>
            </a:r>
            <a:r>
              <a:rPr lang="ja-JP" altLang="en-US" sz="1200" dirty="0" smtClean="0"/>
              <a:t>存在する．（例：階段</a:t>
            </a:r>
            <a:r>
              <a:rPr lang="ja-JP" altLang="en-US" sz="1200" dirty="0"/>
              <a:t>エリアでの区間</a:t>
            </a:r>
            <a:r>
              <a:rPr lang="ja-JP" altLang="en-US" sz="1200" dirty="0" smtClean="0"/>
              <a:t>分割）</a:t>
            </a:r>
            <a:r>
              <a:rPr lang="en-US" altLang="ja-JP" sz="1200" dirty="0" smtClean="0"/>
              <a:t/>
            </a:r>
            <a:br>
              <a:rPr lang="en-US" altLang="ja-JP" sz="1200" dirty="0" smtClean="0"/>
            </a:br>
            <a:r>
              <a:rPr lang="ja-JP" altLang="en-US" sz="1200" dirty="0" smtClean="0"/>
              <a:t>→それぞれ</a:t>
            </a:r>
            <a:r>
              <a:rPr lang="ja-JP" altLang="en-US" sz="1200" dirty="0"/>
              <a:t>の区間での動作は</a:t>
            </a:r>
            <a:r>
              <a:rPr lang="en-US" altLang="ja-JP" sz="1200" dirty="0" smtClean="0"/>
              <a:t>P4.</a:t>
            </a:r>
            <a:r>
              <a:rPr lang="ja-JP" altLang="en-US" sz="1200" dirty="0" smtClean="0"/>
              <a:t>走行</a:t>
            </a:r>
            <a:r>
              <a:rPr lang="ja-JP" altLang="en-US" sz="1200" dirty="0"/>
              <a:t>戦略</a:t>
            </a:r>
            <a:r>
              <a:rPr lang="ja-JP" altLang="en-US" sz="1200" dirty="0" smtClean="0"/>
              <a:t>参照．</a:t>
            </a:r>
            <a:endParaRPr lang="ja-JP" altLang="en-US" sz="1200" dirty="0"/>
          </a:p>
        </p:txBody>
      </p:sp>
      <p:pic>
        <p:nvPicPr>
          <p:cNvPr id="8197"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00751" y="2893048"/>
            <a:ext cx="2479802" cy="1577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6" name="テキスト ボックス 185"/>
          <p:cNvSpPr txBox="1"/>
          <p:nvPr/>
        </p:nvSpPr>
        <p:spPr>
          <a:xfrm>
            <a:off x="8165322" y="1195200"/>
            <a:ext cx="5425999" cy="399600"/>
          </a:xfrm>
          <a:prstGeom prst="rect">
            <a:avLst/>
          </a:prstGeom>
          <a:gradFill>
            <a:gsLst>
              <a:gs pos="0">
                <a:schemeClr val="accent2"/>
              </a:gs>
              <a:gs pos="50000">
                <a:schemeClr val="accent2">
                  <a:lumMod val="60000"/>
                  <a:lumOff val="40000"/>
                </a:schemeClr>
              </a:gs>
              <a:gs pos="100000">
                <a:schemeClr val="accent2">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パッケージ図（</a:t>
            </a:r>
            <a:r>
              <a:rPr lang="en-US" altLang="ja-JP"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SysML</a:t>
            </a:r>
            <a:r>
              <a:rPr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187" name="テキスト ボックス 186"/>
          <p:cNvSpPr txBox="1"/>
          <p:nvPr/>
        </p:nvSpPr>
        <p:spPr>
          <a:xfrm>
            <a:off x="680400" y="4800600"/>
            <a:ext cx="12910920" cy="399600"/>
          </a:xfrm>
          <a:prstGeom prst="rect">
            <a:avLst/>
          </a:prstGeom>
          <a:gradFill>
            <a:gsLst>
              <a:gs pos="0">
                <a:schemeClr val="accent2"/>
              </a:gs>
              <a:gs pos="50000">
                <a:schemeClr val="accent2">
                  <a:lumMod val="60000"/>
                  <a:lumOff val="40000"/>
                </a:schemeClr>
              </a:gs>
              <a:gs pos="100000">
                <a:schemeClr val="accent2">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クラス図（走行関連のみ）</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188" name="テキスト ボックス 187"/>
          <p:cNvSpPr txBox="1"/>
          <p:nvPr/>
        </p:nvSpPr>
        <p:spPr>
          <a:xfrm>
            <a:off x="680401" y="1195200"/>
            <a:ext cx="7484921" cy="399600"/>
          </a:xfrm>
          <a:prstGeom prst="rect">
            <a:avLst/>
          </a:prstGeom>
          <a:gradFill>
            <a:gsLst>
              <a:gs pos="0">
                <a:schemeClr val="accent2"/>
              </a:gs>
              <a:gs pos="50000">
                <a:schemeClr val="accent2">
                  <a:lumMod val="60000"/>
                  <a:lumOff val="40000"/>
                </a:schemeClr>
              </a:gs>
              <a:gs pos="100000">
                <a:schemeClr val="accent2">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kumimoji="1"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ドメイン分析（区間について）</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97" name="角丸四角形吹き出し 96"/>
          <p:cNvSpPr/>
          <p:nvPr/>
        </p:nvSpPr>
        <p:spPr>
          <a:xfrm>
            <a:off x="8664327" y="5232648"/>
            <a:ext cx="1368152" cy="504676"/>
          </a:xfrm>
          <a:prstGeom prst="wedgeRoundRectCallout">
            <a:avLst>
              <a:gd name="adj1" fmla="val -18750"/>
              <a:gd name="adj2" fmla="val 48624"/>
              <a:gd name="adj3" fmla="val 16667"/>
            </a:avLst>
          </a:prstGeom>
          <a:solidFill>
            <a:srgbClr val="FFFFCC"/>
          </a:solidFill>
        </p:spPr>
        <p:style>
          <a:lnRef idx="2">
            <a:schemeClr val="accent6"/>
          </a:lnRef>
          <a:fillRef idx="1">
            <a:schemeClr val="lt1"/>
          </a:fillRef>
          <a:effectRef idx="0">
            <a:schemeClr val="accent6"/>
          </a:effectRef>
          <a:fontRef idx="minor">
            <a:schemeClr val="dk1"/>
          </a:fontRef>
        </p:style>
        <p:txBody>
          <a:bodyPr rtlCol="0" anchor="ctr"/>
          <a:lstStyle/>
          <a:p>
            <a:r>
              <a:rPr lang="ja-JP" altLang="en-US" sz="900" dirty="0" smtClean="0"/>
              <a:t>走行モードは</a:t>
            </a:r>
            <a:r>
              <a:rPr lang="en-US" altLang="ja-JP" sz="900" dirty="0" smtClean="0"/>
              <a:t/>
            </a:r>
            <a:br>
              <a:rPr lang="en-US" altLang="ja-JP" sz="900" dirty="0" smtClean="0"/>
            </a:br>
            <a:r>
              <a:rPr lang="ja-JP" altLang="en-US" sz="900" dirty="0" smtClean="0"/>
              <a:t>倒立走行・尻尾走行かを表す</a:t>
            </a:r>
            <a:endParaRPr lang="ja-JP" altLang="en-US" sz="900" dirty="0"/>
          </a:p>
        </p:txBody>
      </p:sp>
      <p:cxnSp>
        <p:nvCxnSpPr>
          <p:cNvPr id="7" name="直線コネクタ 6"/>
          <p:cNvCxnSpPr>
            <a:stCxn id="97" idx="4"/>
          </p:cNvCxnSpPr>
          <p:nvPr/>
        </p:nvCxnSpPr>
        <p:spPr>
          <a:xfrm flipH="1">
            <a:off x="8412481" y="5730380"/>
            <a:ext cx="679395" cy="2171184"/>
          </a:xfrm>
          <a:prstGeom prst="line">
            <a:avLst/>
          </a:prstGeom>
          <a:solidFill>
            <a:srgbClr val="FFFFCC"/>
          </a:solidFill>
          <a:ln cap="flat">
            <a:solidFill>
              <a:schemeClr val="accent6"/>
            </a:solidFill>
            <a:prstDash val="dash"/>
            <a:headEnd type="oval" w="sm" len="sm"/>
            <a:tailEnd type="oval" w="sm" len="sm"/>
          </a:ln>
        </p:spPr>
        <p:style>
          <a:lnRef idx="1">
            <a:schemeClr val="accent1"/>
          </a:lnRef>
          <a:fillRef idx="0">
            <a:schemeClr val="accent1"/>
          </a:fillRef>
          <a:effectRef idx="0">
            <a:schemeClr val="accent1"/>
          </a:effectRef>
          <a:fontRef idx="minor">
            <a:schemeClr val="tx1"/>
          </a:fontRef>
        </p:style>
      </p:cxnSp>
      <p:sp>
        <p:nvSpPr>
          <p:cNvPr id="189" name="角丸四角形吹き出し 188"/>
          <p:cNvSpPr/>
          <p:nvPr/>
        </p:nvSpPr>
        <p:spPr>
          <a:xfrm>
            <a:off x="9958110" y="8905056"/>
            <a:ext cx="1154490" cy="567214"/>
          </a:xfrm>
          <a:prstGeom prst="wedgeRoundRectCallout">
            <a:avLst>
              <a:gd name="adj1" fmla="val -18750"/>
              <a:gd name="adj2" fmla="val 48624"/>
              <a:gd name="adj3" fmla="val 16667"/>
            </a:avLst>
          </a:prstGeom>
          <a:solidFill>
            <a:srgbClr val="FFFFCC"/>
          </a:solidFill>
        </p:spPr>
        <p:style>
          <a:lnRef idx="2">
            <a:schemeClr val="accent6"/>
          </a:lnRef>
          <a:fillRef idx="1">
            <a:schemeClr val="lt1"/>
          </a:fillRef>
          <a:effectRef idx="0">
            <a:schemeClr val="accent6"/>
          </a:effectRef>
          <a:fontRef idx="minor">
            <a:schemeClr val="dk1"/>
          </a:fontRef>
        </p:style>
        <p:txBody>
          <a:bodyPr rtlCol="0" anchor="ctr"/>
          <a:lstStyle/>
          <a:p>
            <a:r>
              <a:rPr lang="ja-JP" altLang="en-US" sz="900" dirty="0" smtClean="0"/>
              <a:t>曲率を用いた旋回量算出を行う．</a:t>
            </a:r>
            <a:r>
              <a:rPr lang="ja-JP" altLang="en-US" sz="900" dirty="0" smtClean="0"/>
              <a:t>詳しくはｐ５</a:t>
            </a:r>
            <a:r>
              <a:rPr lang="ja-JP" altLang="en-US" sz="900" dirty="0" smtClean="0"/>
              <a:t>要素</a:t>
            </a:r>
            <a:r>
              <a:rPr lang="ja-JP" altLang="en-US" sz="900" dirty="0" smtClean="0"/>
              <a:t>技術</a:t>
            </a:r>
            <a:r>
              <a:rPr lang="ja-JP" altLang="en-US" sz="900" dirty="0"/>
              <a:t>参照</a:t>
            </a:r>
            <a:endParaRPr lang="ja-JP" altLang="en-US" sz="900" dirty="0"/>
          </a:p>
        </p:txBody>
      </p:sp>
      <p:sp>
        <p:nvSpPr>
          <p:cNvPr id="191" name="角丸四角形吹き出し 190"/>
          <p:cNvSpPr/>
          <p:nvPr/>
        </p:nvSpPr>
        <p:spPr>
          <a:xfrm>
            <a:off x="9204388" y="5808712"/>
            <a:ext cx="2026457" cy="551314"/>
          </a:xfrm>
          <a:prstGeom prst="wedgeRoundRectCallout">
            <a:avLst>
              <a:gd name="adj1" fmla="val -18750"/>
              <a:gd name="adj2" fmla="val 48624"/>
              <a:gd name="adj3" fmla="val 16667"/>
            </a:avLst>
          </a:prstGeom>
          <a:solidFill>
            <a:srgbClr val="FFFFCC"/>
          </a:solidFill>
        </p:spPr>
        <p:style>
          <a:lnRef idx="2">
            <a:schemeClr val="accent6"/>
          </a:lnRef>
          <a:fillRef idx="1">
            <a:schemeClr val="lt1"/>
          </a:fillRef>
          <a:effectRef idx="0">
            <a:schemeClr val="accent6"/>
          </a:effectRef>
          <a:fontRef idx="minor">
            <a:schemeClr val="dk1"/>
          </a:fontRef>
        </p:style>
        <p:txBody>
          <a:bodyPr rtlCol="0" anchor="ctr"/>
          <a:lstStyle/>
          <a:p>
            <a:r>
              <a:rPr lang="ja-JP" altLang="en-US" sz="900" dirty="0" smtClean="0"/>
              <a:t>目標</a:t>
            </a:r>
            <a:r>
              <a:rPr lang="ja-JP" altLang="en-US" sz="900" dirty="0"/>
              <a:t>駆動パラメータの設定は区間が切り替わった時のみに</a:t>
            </a:r>
            <a:r>
              <a:rPr lang="ja-JP" altLang="en-US" sz="900" dirty="0" smtClean="0"/>
              <a:t>行われる．</a:t>
            </a:r>
            <a:r>
              <a:rPr lang="en-US" altLang="ja-JP" sz="900" dirty="0" smtClean="0"/>
              <a:t/>
            </a:r>
            <a:br>
              <a:rPr lang="en-US" altLang="ja-JP" sz="900" dirty="0" smtClean="0"/>
            </a:br>
            <a:r>
              <a:rPr lang="en-US" altLang="ja-JP" sz="900" dirty="0" smtClean="0"/>
              <a:t>P</a:t>
            </a:r>
            <a:r>
              <a:rPr lang="ja-JP" altLang="en-US" sz="900" dirty="0"/>
              <a:t>３</a:t>
            </a:r>
            <a:r>
              <a:rPr lang="en-US" altLang="ja-JP" sz="900" dirty="0" smtClean="0"/>
              <a:t>.</a:t>
            </a:r>
            <a:r>
              <a:rPr lang="ja-JP" altLang="en-US" sz="900" dirty="0" smtClean="0"/>
              <a:t>振る舞い参照</a:t>
            </a:r>
            <a:endParaRPr lang="ja-JP" altLang="en-US" sz="900" dirty="0"/>
          </a:p>
        </p:txBody>
      </p:sp>
      <p:cxnSp>
        <p:nvCxnSpPr>
          <p:cNvPr id="192" name="直線コネクタ 191"/>
          <p:cNvCxnSpPr>
            <a:stCxn id="191" idx="4"/>
          </p:cNvCxnSpPr>
          <p:nvPr/>
        </p:nvCxnSpPr>
        <p:spPr>
          <a:xfrm flipH="1">
            <a:off x="9204387" y="6352440"/>
            <a:ext cx="633268" cy="824424"/>
          </a:xfrm>
          <a:prstGeom prst="line">
            <a:avLst/>
          </a:prstGeom>
          <a:ln cap="flat">
            <a:solidFill>
              <a:schemeClr val="accent6"/>
            </a:solidFill>
            <a:prstDash val="dash"/>
            <a:headEnd type="oval" w="sm" len="sm"/>
            <a:tailEnd type="oval" w="sm" len="sm"/>
          </a:ln>
        </p:spPr>
        <p:style>
          <a:lnRef idx="1">
            <a:schemeClr val="accent1"/>
          </a:lnRef>
          <a:fillRef idx="0">
            <a:schemeClr val="accent1"/>
          </a:fillRef>
          <a:effectRef idx="0">
            <a:schemeClr val="accent1"/>
          </a:effectRef>
          <a:fontRef idx="minor">
            <a:schemeClr val="tx1"/>
          </a:fontRef>
        </p:style>
      </p:cxnSp>
      <p:grpSp>
        <p:nvGrpSpPr>
          <p:cNvPr id="194" name="グループ化 193"/>
          <p:cNvGrpSpPr/>
          <p:nvPr/>
        </p:nvGrpSpPr>
        <p:grpSpPr>
          <a:xfrm>
            <a:off x="10248504" y="5326125"/>
            <a:ext cx="3275761" cy="2498813"/>
            <a:chOff x="5423967" y="7094396"/>
            <a:chExt cx="3275761" cy="2733221"/>
          </a:xfrm>
          <a:solidFill>
            <a:srgbClr val="FFFFCC"/>
          </a:solidFill>
        </p:grpSpPr>
        <p:sp>
          <p:nvSpPr>
            <p:cNvPr id="195" name="角丸四角形吹き出し 194"/>
            <p:cNvSpPr/>
            <p:nvPr/>
          </p:nvSpPr>
          <p:spPr>
            <a:xfrm>
              <a:off x="6462528" y="7094396"/>
              <a:ext cx="2237200" cy="1086535"/>
            </a:xfrm>
            <a:prstGeom prst="wedgeRoundRectCallout">
              <a:avLst>
                <a:gd name="adj1" fmla="val -18750"/>
                <a:gd name="adj2" fmla="val 48624"/>
                <a:gd name="adj3" fmla="val 16667"/>
              </a:avLst>
            </a:prstGeom>
            <a:grpFill/>
          </p:spPr>
          <p:style>
            <a:lnRef idx="2">
              <a:schemeClr val="accent6"/>
            </a:lnRef>
            <a:fillRef idx="1">
              <a:schemeClr val="lt1"/>
            </a:fillRef>
            <a:effectRef idx="0">
              <a:schemeClr val="accent6"/>
            </a:effectRef>
            <a:fontRef idx="minor">
              <a:schemeClr val="dk1"/>
            </a:fontRef>
          </p:style>
          <p:txBody>
            <a:bodyPr rtlCol="0" anchor="ctr"/>
            <a:lstStyle/>
            <a:p>
              <a:r>
                <a:rPr lang="ja-JP" altLang="en-US" sz="900" dirty="0" smtClean="0"/>
                <a:t>車輪モータ制御クラスは目標制</a:t>
              </a:r>
              <a:r>
                <a:rPr lang="ja-JP" altLang="en-US" sz="900" dirty="0"/>
                <a:t>御</a:t>
              </a:r>
              <a:r>
                <a:rPr lang="ja-JP" altLang="en-US" sz="900" dirty="0" smtClean="0"/>
                <a:t>方式（輝度値</a:t>
              </a:r>
              <a:r>
                <a:rPr lang="en-US" altLang="ja-JP" sz="900" dirty="0" smtClean="0"/>
                <a:t>PID</a:t>
              </a:r>
              <a:r>
                <a:rPr lang="ja-JP" altLang="en-US" sz="900" dirty="0" smtClean="0"/>
                <a:t>制御のみ，もしくは輝度値</a:t>
              </a:r>
              <a:r>
                <a:rPr lang="ja-JP" altLang="en-US" sz="900" dirty="0"/>
                <a:t>＋</a:t>
              </a:r>
              <a:r>
                <a:rPr lang="ja-JP" altLang="en-US" sz="900" dirty="0" smtClean="0"/>
                <a:t>曲率</a:t>
              </a:r>
              <a:r>
                <a:rPr lang="en-US" altLang="ja-JP" sz="900" dirty="0" smtClean="0"/>
                <a:t>PID</a:t>
              </a:r>
              <a:r>
                <a:rPr lang="ja-JP" altLang="en-US" sz="900" dirty="0" smtClean="0"/>
                <a:t>）にもとづいて旋回量を算出する．同時に高速走行における旋回量の確保も行なっている．</a:t>
              </a:r>
              <a:r>
                <a:rPr lang="en-US" altLang="ja-JP" sz="900" dirty="0" smtClean="0"/>
                <a:t/>
              </a:r>
              <a:br>
                <a:rPr lang="en-US" altLang="ja-JP" sz="900" dirty="0" smtClean="0"/>
              </a:br>
              <a:r>
                <a:rPr lang="ja-JP" altLang="en-US" sz="900" dirty="0" smtClean="0"/>
                <a:t>詳細</a:t>
              </a:r>
              <a:r>
                <a:rPr lang="ja-JP" altLang="en-US" sz="900" dirty="0"/>
                <a:t>は</a:t>
              </a:r>
              <a:r>
                <a:rPr lang="en-US" altLang="ja-JP" sz="900" dirty="0"/>
                <a:t>P5</a:t>
              </a:r>
              <a:r>
                <a:rPr lang="ja-JP" altLang="en-US" sz="900" dirty="0"/>
                <a:t>要素技術を参照</a:t>
              </a:r>
            </a:p>
          </p:txBody>
        </p:sp>
        <p:cxnSp>
          <p:nvCxnSpPr>
            <p:cNvPr id="196" name="直線コネクタ 195"/>
            <p:cNvCxnSpPr/>
            <p:nvPr/>
          </p:nvCxnSpPr>
          <p:spPr>
            <a:xfrm flipH="1">
              <a:off x="5423967" y="8180931"/>
              <a:ext cx="1584176" cy="1646686"/>
            </a:xfrm>
            <a:prstGeom prst="line">
              <a:avLst/>
            </a:prstGeom>
            <a:grpFill/>
            <a:ln cap="flat">
              <a:solidFill>
                <a:schemeClr val="accent6"/>
              </a:solidFill>
              <a:prstDash val="dash"/>
              <a:headEnd type="oval" w="sm" len="sm"/>
              <a:tailEnd type="oval" w="sm" len="sm"/>
            </a:ln>
          </p:spPr>
          <p:style>
            <a:lnRef idx="1">
              <a:schemeClr val="accent1"/>
            </a:lnRef>
            <a:fillRef idx="0">
              <a:schemeClr val="accent1"/>
            </a:fillRef>
            <a:effectRef idx="0">
              <a:schemeClr val="accent1"/>
            </a:effectRef>
            <a:fontRef idx="minor">
              <a:schemeClr val="tx1"/>
            </a:fontRef>
          </p:style>
        </p:cxnSp>
      </p:grpSp>
      <p:sp>
        <p:nvSpPr>
          <p:cNvPr id="197" name="角丸四角形吹き出し 196"/>
          <p:cNvSpPr/>
          <p:nvPr/>
        </p:nvSpPr>
        <p:spPr>
          <a:xfrm>
            <a:off x="798711" y="5448672"/>
            <a:ext cx="2190312" cy="863926"/>
          </a:xfrm>
          <a:prstGeom prst="wedgeRoundRectCallout">
            <a:avLst>
              <a:gd name="adj1" fmla="val -18750"/>
              <a:gd name="adj2" fmla="val 48624"/>
              <a:gd name="adj3" fmla="val 16667"/>
            </a:avLst>
          </a:prstGeom>
          <a:solidFill>
            <a:srgbClr val="FFFFCC"/>
          </a:solidFill>
        </p:spPr>
        <p:style>
          <a:lnRef idx="2">
            <a:schemeClr val="accent6"/>
          </a:lnRef>
          <a:fillRef idx="1">
            <a:schemeClr val="lt1"/>
          </a:fillRef>
          <a:effectRef idx="0">
            <a:schemeClr val="accent6"/>
          </a:effectRef>
          <a:fontRef idx="minor">
            <a:schemeClr val="dk1"/>
          </a:fontRef>
        </p:style>
        <p:txBody>
          <a:bodyPr rtlCol="0" anchor="ctr"/>
          <a:lstStyle/>
          <a:p>
            <a:r>
              <a:rPr lang="ja-JP" altLang="en-US" sz="900" dirty="0" smtClean="0"/>
              <a:t>通知器は設定</a:t>
            </a:r>
            <a:r>
              <a:rPr lang="ja-JP" altLang="en-US" sz="900" dirty="0"/>
              <a:t>された区間切替条件を元</a:t>
            </a:r>
            <a:r>
              <a:rPr lang="ja-JP" altLang="en-US" sz="900" dirty="0" smtClean="0"/>
              <a:t>に，区間</a:t>
            </a:r>
            <a:r>
              <a:rPr lang="ja-JP" altLang="en-US" sz="900" dirty="0"/>
              <a:t>の切替を判断し通知</a:t>
            </a:r>
            <a:r>
              <a:rPr lang="ja-JP" altLang="en-US" sz="900" dirty="0" smtClean="0"/>
              <a:t>する．</a:t>
            </a:r>
            <a:r>
              <a:rPr lang="en-US" altLang="ja-JP" sz="900" dirty="0" smtClean="0"/>
              <a:t/>
            </a:r>
            <a:br>
              <a:rPr lang="en-US" altLang="ja-JP" sz="900" dirty="0" smtClean="0"/>
            </a:br>
            <a:r>
              <a:rPr lang="ja-JP" altLang="en-US" sz="900" dirty="0" smtClean="0"/>
              <a:t>青色のクラスで示された，各検出器に周期的に検知</a:t>
            </a:r>
            <a:r>
              <a:rPr lang="ja-JP" altLang="en-US" sz="900" dirty="0"/>
              <a:t>したか確認</a:t>
            </a:r>
            <a:r>
              <a:rPr lang="ja-JP" altLang="en-US" sz="900" dirty="0" smtClean="0"/>
              <a:t>する．</a:t>
            </a:r>
            <a:endParaRPr lang="ja-JP" altLang="en-US" sz="900" dirty="0"/>
          </a:p>
        </p:txBody>
      </p:sp>
      <p:cxnSp>
        <p:nvCxnSpPr>
          <p:cNvPr id="199" name="直線コネクタ 198"/>
          <p:cNvCxnSpPr>
            <a:stCxn id="197" idx="2"/>
          </p:cNvCxnSpPr>
          <p:nvPr/>
        </p:nvCxnSpPr>
        <p:spPr>
          <a:xfrm>
            <a:off x="1893868" y="6312598"/>
            <a:ext cx="932541" cy="1035898"/>
          </a:xfrm>
          <a:prstGeom prst="line">
            <a:avLst/>
          </a:prstGeom>
          <a:ln cap="flat">
            <a:solidFill>
              <a:schemeClr val="accent6"/>
            </a:solidFill>
            <a:prstDash val="dash"/>
            <a:headEnd type="oval" w="sm" len="sm"/>
            <a:tailEnd type="oval" w="sm" len="sm"/>
          </a:ln>
        </p:spPr>
        <p:style>
          <a:lnRef idx="1">
            <a:schemeClr val="accent1"/>
          </a:lnRef>
          <a:fillRef idx="0">
            <a:schemeClr val="accent1"/>
          </a:fillRef>
          <a:effectRef idx="0">
            <a:schemeClr val="accent1"/>
          </a:effectRef>
          <a:fontRef idx="minor">
            <a:schemeClr val="tx1"/>
          </a:fontRef>
        </p:style>
      </p:cxnSp>
      <p:sp>
        <p:nvSpPr>
          <p:cNvPr id="153" name="角丸四角形吹き出し 152"/>
          <p:cNvSpPr/>
          <p:nvPr/>
        </p:nvSpPr>
        <p:spPr>
          <a:xfrm>
            <a:off x="3101829" y="5354325"/>
            <a:ext cx="1748205" cy="842950"/>
          </a:xfrm>
          <a:prstGeom prst="wedgeRoundRectCallout">
            <a:avLst>
              <a:gd name="adj1" fmla="val -18750"/>
              <a:gd name="adj2" fmla="val 48624"/>
              <a:gd name="adj3" fmla="val 16667"/>
            </a:avLst>
          </a:prstGeom>
          <a:solidFill>
            <a:srgbClr val="FFFFCC"/>
          </a:solidFill>
        </p:spPr>
        <p:style>
          <a:lnRef idx="2">
            <a:schemeClr val="accent6"/>
          </a:lnRef>
          <a:fillRef idx="1">
            <a:schemeClr val="lt1"/>
          </a:fillRef>
          <a:effectRef idx="0">
            <a:schemeClr val="accent6"/>
          </a:effectRef>
          <a:fontRef idx="minor">
            <a:schemeClr val="dk1"/>
          </a:fontRef>
        </p:style>
        <p:txBody>
          <a:bodyPr rtlCol="0" anchor="ctr"/>
          <a:lstStyle/>
          <a:p>
            <a:r>
              <a:rPr lang="ja-JP" altLang="en-US" sz="900" dirty="0" smtClean="0"/>
              <a:t>ライン復帰のような複雑な動作も，パラメータと区間の切替条件を持たせることにより実現可能</a:t>
            </a:r>
            <a:r>
              <a:rPr lang="en-US" altLang="ja-JP" sz="900" dirty="0" smtClean="0"/>
              <a:t/>
            </a:r>
            <a:br>
              <a:rPr lang="en-US" altLang="ja-JP" sz="900" dirty="0" smtClean="0"/>
            </a:br>
            <a:r>
              <a:rPr lang="ja-JP" altLang="en-US" sz="900" dirty="0"/>
              <a:t>詳細</a:t>
            </a:r>
            <a:r>
              <a:rPr lang="ja-JP" altLang="en-US" sz="900" dirty="0" smtClean="0"/>
              <a:t>は</a:t>
            </a:r>
            <a:r>
              <a:rPr lang="en-US" altLang="ja-JP" sz="900" dirty="0" smtClean="0"/>
              <a:t>P.5</a:t>
            </a:r>
            <a:r>
              <a:rPr lang="ja-JP" altLang="en-US" sz="900" dirty="0" smtClean="0"/>
              <a:t>要素技術</a:t>
            </a:r>
            <a:r>
              <a:rPr lang="ja-JP" altLang="en-US" sz="900" dirty="0"/>
              <a:t>参照</a:t>
            </a:r>
          </a:p>
        </p:txBody>
      </p:sp>
      <p:cxnSp>
        <p:nvCxnSpPr>
          <p:cNvPr id="190" name="直線コネクタ 189"/>
          <p:cNvCxnSpPr>
            <a:stCxn id="153" idx="2"/>
          </p:cNvCxnSpPr>
          <p:nvPr/>
        </p:nvCxnSpPr>
        <p:spPr>
          <a:xfrm>
            <a:off x="3975932" y="6197277"/>
            <a:ext cx="2168116" cy="1483645"/>
          </a:xfrm>
          <a:prstGeom prst="line">
            <a:avLst/>
          </a:prstGeom>
          <a:ln cap="flat">
            <a:solidFill>
              <a:schemeClr val="accent6"/>
            </a:solidFill>
            <a:prstDash val="dash"/>
            <a:headEnd type="oval" w="sm" len="sm"/>
            <a:tailEnd type="oval" w="sm" len="sm"/>
          </a:ln>
        </p:spPr>
        <p:style>
          <a:lnRef idx="1">
            <a:schemeClr val="accent1"/>
          </a:lnRef>
          <a:fillRef idx="0">
            <a:schemeClr val="accent1"/>
          </a:fillRef>
          <a:effectRef idx="0">
            <a:schemeClr val="accent1"/>
          </a:effectRef>
          <a:fontRef idx="minor">
            <a:schemeClr val="tx1"/>
          </a:fontRef>
        </p:style>
      </p:cxnSp>
      <p:graphicFrame>
        <p:nvGraphicFramePr>
          <p:cNvPr id="25" name="表 24"/>
          <p:cNvGraphicFramePr>
            <a:graphicFrameLocks noGrp="1"/>
          </p:cNvGraphicFramePr>
          <p:nvPr>
            <p:extLst>
              <p:ext uri="{D42A27DB-BD31-4B8C-83A1-F6EECF244321}">
                <p14:modId xmlns:p14="http://schemas.microsoft.com/office/powerpoint/2010/main" val="3883724107"/>
              </p:ext>
            </p:extLst>
          </p:nvPr>
        </p:nvGraphicFramePr>
        <p:xfrm>
          <a:off x="10680552" y="2840846"/>
          <a:ext cx="2796863" cy="1815738"/>
        </p:xfrm>
        <a:graphic>
          <a:graphicData uri="http://schemas.openxmlformats.org/drawingml/2006/table">
            <a:tbl>
              <a:tblPr bandCol="1">
                <a:tableStyleId>{93296810-A885-4BE3-A3E7-6D5BEEA58F35}</a:tableStyleId>
              </a:tblPr>
              <a:tblGrid>
                <a:gridCol w="720080"/>
                <a:gridCol w="2076783"/>
              </a:tblGrid>
              <a:tr h="444138">
                <a:tc>
                  <a:txBody>
                    <a:bodyPr/>
                    <a:lstStyle/>
                    <a:p>
                      <a:pPr algn="ctr"/>
                      <a:r>
                        <a:rPr kumimoji="1" lang="ja-JP" altLang="en-US" sz="1200" dirty="0" smtClean="0"/>
                        <a:t>指令部</a:t>
                      </a:r>
                      <a:endParaRPr kumimoji="1" lang="ja-JP" altLang="en-US" sz="1200" dirty="0"/>
                    </a:p>
                  </a:txBody>
                  <a:tcPr anchor="ctr">
                    <a:solidFill>
                      <a:schemeClr val="accent2">
                        <a:lumMod val="40000"/>
                        <a:lumOff val="60000"/>
                      </a:schemeClr>
                    </a:solidFill>
                  </a:tcPr>
                </a:tc>
                <a:tc>
                  <a:txBody>
                    <a:bodyPr/>
                    <a:lstStyle/>
                    <a:p>
                      <a:r>
                        <a:rPr kumimoji="1" lang="ja-JP" altLang="en-US" sz="900" smtClean="0"/>
                        <a:t>戦略部，検出部の情報をもとに区間切替を行う．</a:t>
                      </a:r>
                      <a:endParaRPr kumimoji="1" lang="ja-JP" altLang="en-US" sz="900"/>
                    </a:p>
                  </a:txBody>
                  <a:tcPr>
                    <a:solidFill>
                      <a:schemeClr val="accent2">
                        <a:lumMod val="20000"/>
                        <a:lumOff val="80000"/>
                      </a:schemeClr>
                    </a:solidFill>
                  </a:tcPr>
                </a:tc>
              </a:tr>
              <a:tr h="324302">
                <a:tc>
                  <a:txBody>
                    <a:bodyPr/>
                    <a:lstStyle/>
                    <a:p>
                      <a:pPr algn="ctr"/>
                      <a:r>
                        <a:rPr kumimoji="1" lang="ja-JP" altLang="en-US" sz="1200" dirty="0" smtClean="0"/>
                        <a:t>検出部</a:t>
                      </a:r>
                      <a:endParaRPr kumimoji="1" lang="ja-JP" altLang="en-US" sz="1200" dirty="0"/>
                    </a:p>
                  </a:txBody>
                  <a:tcPr anchor="ctr">
                    <a:solidFill>
                      <a:schemeClr val="accent1">
                        <a:lumMod val="40000"/>
                        <a:lumOff val="60000"/>
                      </a:schemeClr>
                    </a:solidFill>
                  </a:tcPr>
                </a:tc>
                <a:tc>
                  <a:txBody>
                    <a:bodyPr/>
                    <a:lstStyle/>
                    <a:p>
                      <a:r>
                        <a:rPr kumimoji="1" lang="ja-JP" altLang="en-US" sz="900" dirty="0" smtClean="0"/>
                        <a:t>センサ類の入力から区間の切替を検出し，指令部に通知する．</a:t>
                      </a:r>
                      <a:endParaRPr kumimoji="1" lang="ja-JP" altLang="en-US" sz="900" dirty="0"/>
                    </a:p>
                  </a:txBody>
                  <a:tcPr>
                    <a:solidFill>
                      <a:schemeClr val="accent1">
                        <a:lumMod val="20000"/>
                        <a:lumOff val="80000"/>
                      </a:schemeClr>
                    </a:solidFill>
                  </a:tcPr>
                </a:tc>
              </a:tr>
              <a:tr h="444138">
                <a:tc>
                  <a:txBody>
                    <a:bodyPr/>
                    <a:lstStyle/>
                    <a:p>
                      <a:pPr algn="ctr"/>
                      <a:r>
                        <a:rPr kumimoji="1" lang="ja-JP" altLang="en-US" sz="1200" dirty="0" smtClean="0"/>
                        <a:t>戦略部</a:t>
                      </a:r>
                      <a:endParaRPr kumimoji="1" lang="ja-JP" altLang="en-US" sz="1200" dirty="0"/>
                    </a:p>
                  </a:txBody>
                  <a:tcPr anchor="ctr">
                    <a:solidFill>
                      <a:schemeClr val="accent3">
                        <a:lumMod val="40000"/>
                        <a:lumOff val="60000"/>
                      </a:schemeClr>
                    </a:solidFill>
                  </a:tcPr>
                </a:tc>
                <a:tc>
                  <a:txBody>
                    <a:bodyPr/>
                    <a:lstStyle/>
                    <a:p>
                      <a:r>
                        <a:rPr kumimoji="1" lang="ja-JP" altLang="en-US" sz="900" dirty="0" smtClean="0"/>
                        <a:t>区間走行に必要なパラメータや，</a:t>
                      </a:r>
                      <a:r>
                        <a:rPr kumimoji="1" lang="en-US" altLang="ja-JP" sz="900" dirty="0" smtClean="0"/>
                        <a:t/>
                      </a:r>
                      <a:br>
                        <a:rPr kumimoji="1" lang="en-US" altLang="ja-JP" sz="900" dirty="0" smtClean="0"/>
                      </a:br>
                      <a:r>
                        <a:rPr kumimoji="1" lang="ja-JP" altLang="en-US" sz="900" dirty="0" smtClean="0"/>
                        <a:t>次区間への切替条件などの</a:t>
                      </a:r>
                      <a:r>
                        <a:rPr kumimoji="1" lang="ja-JP" altLang="en-US" sz="900" u="sng" dirty="0" smtClean="0"/>
                        <a:t>区間情報</a:t>
                      </a:r>
                      <a:r>
                        <a:rPr kumimoji="1" lang="ja-JP" altLang="en-US" sz="900" dirty="0" smtClean="0"/>
                        <a:t>を保持する．</a:t>
                      </a:r>
                      <a:endParaRPr kumimoji="1" lang="ja-JP" altLang="en-US" sz="900" dirty="0"/>
                    </a:p>
                  </a:txBody>
                  <a:tcPr>
                    <a:solidFill>
                      <a:schemeClr val="accent3">
                        <a:lumMod val="20000"/>
                        <a:lumOff val="80000"/>
                      </a:schemeClr>
                    </a:solidFill>
                  </a:tcPr>
                </a:tc>
              </a:tr>
              <a:tr h="444138">
                <a:tc>
                  <a:txBody>
                    <a:bodyPr/>
                    <a:lstStyle/>
                    <a:p>
                      <a:pPr algn="ctr"/>
                      <a:r>
                        <a:rPr kumimoji="1" lang="ja-JP" altLang="en-US" sz="1200" dirty="0" smtClean="0"/>
                        <a:t>駆動部</a:t>
                      </a:r>
                      <a:endParaRPr kumimoji="1" lang="ja-JP" altLang="en-US" sz="1200" dirty="0"/>
                    </a:p>
                  </a:txBody>
                  <a:tcPr anchor="ctr">
                    <a:solidFill>
                      <a:schemeClr val="accent5">
                        <a:lumMod val="40000"/>
                        <a:lumOff val="60000"/>
                      </a:schemeClr>
                    </a:solidFill>
                  </a:tcPr>
                </a:tc>
                <a:tc>
                  <a:txBody>
                    <a:bodyPr/>
                    <a:lstStyle/>
                    <a:p>
                      <a:r>
                        <a:rPr kumimoji="1" lang="ja-JP" altLang="en-US" sz="900" dirty="0" smtClean="0"/>
                        <a:t>モータ制御に必要な演算処理を行い，車輪としっぽを駆動する．必要なパラメータは指令部より受け取る．</a:t>
                      </a:r>
                      <a:endParaRPr kumimoji="1" lang="ja-JP" altLang="en-US" sz="900" dirty="0"/>
                    </a:p>
                  </a:txBody>
                  <a:tcPr>
                    <a:solidFill>
                      <a:schemeClr val="accent5">
                        <a:lumMod val="20000"/>
                        <a:lumOff val="80000"/>
                      </a:schemeClr>
                    </a:solidFill>
                  </a:tcPr>
                </a:tc>
              </a:tr>
            </a:tbl>
          </a:graphicData>
        </a:graphic>
      </p:graphicFrame>
      <p:grpSp>
        <p:nvGrpSpPr>
          <p:cNvPr id="193" name="グループ化 192"/>
          <p:cNvGrpSpPr/>
          <p:nvPr/>
        </p:nvGrpSpPr>
        <p:grpSpPr>
          <a:xfrm>
            <a:off x="711885" y="2578327"/>
            <a:ext cx="4315807" cy="2142834"/>
            <a:chOff x="939358" y="6268139"/>
            <a:chExt cx="4309544" cy="3021356"/>
          </a:xfrm>
        </p:grpSpPr>
        <p:grpSp>
          <p:nvGrpSpPr>
            <p:cNvPr id="198" name="グループ化 197"/>
            <p:cNvGrpSpPr/>
            <p:nvPr/>
          </p:nvGrpSpPr>
          <p:grpSpPr>
            <a:xfrm>
              <a:off x="939358" y="6268139"/>
              <a:ext cx="4309544" cy="3021356"/>
              <a:chOff x="4856321" y="5032323"/>
              <a:chExt cx="4309544" cy="3021356"/>
            </a:xfrm>
          </p:grpSpPr>
          <p:pic>
            <p:nvPicPr>
              <p:cNvPr id="232" name="Picture 2"/>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218" t="530" r="1096" b="1"/>
              <a:stretch/>
            </p:blipFill>
            <p:spPr bwMode="auto">
              <a:xfrm>
                <a:off x="4856321" y="5105687"/>
                <a:ext cx="4309544" cy="2947992"/>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33" name="フリーフォーム 232"/>
              <p:cNvSpPr/>
              <p:nvPr/>
            </p:nvSpPr>
            <p:spPr>
              <a:xfrm>
                <a:off x="5127625" y="5321300"/>
                <a:ext cx="3965525" cy="2384425"/>
              </a:xfrm>
              <a:custGeom>
                <a:avLst/>
                <a:gdLst>
                  <a:gd name="connsiteX0" fmla="*/ 4038600 w 4038600"/>
                  <a:gd name="connsiteY0" fmla="*/ 9525 h 2384425"/>
                  <a:gd name="connsiteX1" fmla="*/ 539750 w 4038600"/>
                  <a:gd name="connsiteY1" fmla="*/ 0 h 2384425"/>
                  <a:gd name="connsiteX2" fmla="*/ 263525 w 4038600"/>
                  <a:gd name="connsiteY2" fmla="*/ 38100 h 2384425"/>
                  <a:gd name="connsiteX3" fmla="*/ 95250 w 4038600"/>
                  <a:gd name="connsiteY3" fmla="*/ 161925 h 2384425"/>
                  <a:gd name="connsiteX4" fmla="*/ 12700 w 4038600"/>
                  <a:gd name="connsiteY4" fmla="*/ 346075 h 2384425"/>
                  <a:gd name="connsiteX5" fmla="*/ 3175 w 4038600"/>
                  <a:gd name="connsiteY5" fmla="*/ 539750 h 2384425"/>
                  <a:gd name="connsiteX6" fmla="*/ 0 w 4038600"/>
                  <a:gd name="connsiteY6" fmla="*/ 2000250 h 2384425"/>
                  <a:gd name="connsiteX7" fmla="*/ 82550 w 4038600"/>
                  <a:gd name="connsiteY7" fmla="*/ 2178050 h 2384425"/>
                  <a:gd name="connsiteX8" fmla="*/ 250825 w 4038600"/>
                  <a:gd name="connsiteY8" fmla="*/ 2324100 h 2384425"/>
                  <a:gd name="connsiteX9" fmla="*/ 396875 w 4038600"/>
                  <a:gd name="connsiteY9" fmla="*/ 2371725 h 2384425"/>
                  <a:gd name="connsiteX10" fmla="*/ 612775 w 4038600"/>
                  <a:gd name="connsiteY10" fmla="*/ 2381250 h 2384425"/>
                  <a:gd name="connsiteX11" fmla="*/ 803275 w 4038600"/>
                  <a:gd name="connsiteY11" fmla="*/ 2241550 h 2384425"/>
                  <a:gd name="connsiteX12" fmla="*/ 869950 w 4038600"/>
                  <a:gd name="connsiteY12" fmla="*/ 2041525 h 2384425"/>
                  <a:gd name="connsiteX13" fmla="*/ 857250 w 4038600"/>
                  <a:gd name="connsiteY13" fmla="*/ 1898650 h 2384425"/>
                  <a:gd name="connsiteX14" fmla="*/ 752475 w 4038600"/>
                  <a:gd name="connsiteY14" fmla="*/ 1673225 h 2384425"/>
                  <a:gd name="connsiteX15" fmla="*/ 466725 w 4038600"/>
                  <a:gd name="connsiteY15" fmla="*/ 1200150 h 2384425"/>
                  <a:gd name="connsiteX16" fmla="*/ 419100 w 4038600"/>
                  <a:gd name="connsiteY16" fmla="*/ 981075 h 2384425"/>
                  <a:gd name="connsiteX17" fmla="*/ 438150 w 4038600"/>
                  <a:gd name="connsiteY17" fmla="*/ 781050 h 2384425"/>
                  <a:gd name="connsiteX18" fmla="*/ 558800 w 4038600"/>
                  <a:gd name="connsiteY18" fmla="*/ 676275 h 2384425"/>
                  <a:gd name="connsiteX19" fmla="*/ 711200 w 4038600"/>
                  <a:gd name="connsiteY19" fmla="*/ 612775 h 2384425"/>
                  <a:gd name="connsiteX20" fmla="*/ 885825 w 4038600"/>
                  <a:gd name="connsiteY20" fmla="*/ 622300 h 2384425"/>
                  <a:gd name="connsiteX21" fmla="*/ 1012825 w 4038600"/>
                  <a:gd name="connsiteY21" fmla="*/ 695325 h 2384425"/>
                  <a:gd name="connsiteX22" fmla="*/ 1085850 w 4038600"/>
                  <a:gd name="connsiteY22" fmla="*/ 873125 h 2384425"/>
                  <a:gd name="connsiteX23" fmla="*/ 1101725 w 4038600"/>
                  <a:gd name="connsiteY23" fmla="*/ 911225 h 2384425"/>
                  <a:gd name="connsiteX24" fmla="*/ 1149350 w 4038600"/>
                  <a:gd name="connsiteY24" fmla="*/ 1054100 h 2384425"/>
                  <a:gd name="connsiteX25" fmla="*/ 1196975 w 4038600"/>
                  <a:gd name="connsiteY25" fmla="*/ 1292225 h 2384425"/>
                  <a:gd name="connsiteX26" fmla="*/ 1247775 w 4038600"/>
                  <a:gd name="connsiteY26" fmla="*/ 1663700 h 2384425"/>
                  <a:gd name="connsiteX27" fmla="*/ 1295400 w 4038600"/>
                  <a:gd name="connsiteY27" fmla="*/ 1968500 h 2384425"/>
                  <a:gd name="connsiteX28" fmla="*/ 1409700 w 4038600"/>
                  <a:gd name="connsiteY28" fmla="*/ 2193925 h 2384425"/>
                  <a:gd name="connsiteX29" fmla="*/ 1514475 w 4038600"/>
                  <a:gd name="connsiteY29" fmla="*/ 2295525 h 2384425"/>
                  <a:gd name="connsiteX30" fmla="*/ 1660525 w 4038600"/>
                  <a:gd name="connsiteY30" fmla="*/ 2371725 h 2384425"/>
                  <a:gd name="connsiteX31" fmla="*/ 1851025 w 4038600"/>
                  <a:gd name="connsiteY31" fmla="*/ 2384425 h 2384425"/>
                  <a:gd name="connsiteX32" fmla="*/ 2070100 w 4038600"/>
                  <a:gd name="connsiteY32" fmla="*/ 2384425 h 2384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4038600" h="2384425">
                    <a:moveTo>
                      <a:pt x="4038600" y="9525"/>
                    </a:moveTo>
                    <a:lnTo>
                      <a:pt x="539750" y="0"/>
                    </a:lnTo>
                    <a:lnTo>
                      <a:pt x="263525" y="38100"/>
                    </a:lnTo>
                    <a:lnTo>
                      <a:pt x="95250" y="161925"/>
                    </a:lnTo>
                    <a:lnTo>
                      <a:pt x="12700" y="346075"/>
                    </a:lnTo>
                    <a:lnTo>
                      <a:pt x="3175" y="539750"/>
                    </a:lnTo>
                    <a:cubicBezTo>
                      <a:pt x="2117" y="1026583"/>
                      <a:pt x="1058" y="1513417"/>
                      <a:pt x="0" y="2000250"/>
                    </a:cubicBezTo>
                    <a:lnTo>
                      <a:pt x="82550" y="2178050"/>
                    </a:lnTo>
                    <a:lnTo>
                      <a:pt x="250825" y="2324100"/>
                    </a:lnTo>
                    <a:lnTo>
                      <a:pt x="396875" y="2371725"/>
                    </a:lnTo>
                    <a:lnTo>
                      <a:pt x="612775" y="2381250"/>
                    </a:lnTo>
                    <a:lnTo>
                      <a:pt x="803275" y="2241550"/>
                    </a:lnTo>
                    <a:lnTo>
                      <a:pt x="869950" y="2041525"/>
                    </a:lnTo>
                    <a:lnTo>
                      <a:pt x="857250" y="1898650"/>
                    </a:lnTo>
                    <a:lnTo>
                      <a:pt x="752475" y="1673225"/>
                    </a:lnTo>
                    <a:lnTo>
                      <a:pt x="466725" y="1200150"/>
                    </a:lnTo>
                    <a:lnTo>
                      <a:pt x="419100" y="981075"/>
                    </a:lnTo>
                    <a:lnTo>
                      <a:pt x="438150" y="781050"/>
                    </a:lnTo>
                    <a:lnTo>
                      <a:pt x="558800" y="676275"/>
                    </a:lnTo>
                    <a:lnTo>
                      <a:pt x="711200" y="612775"/>
                    </a:lnTo>
                    <a:lnTo>
                      <a:pt x="885825" y="622300"/>
                    </a:lnTo>
                    <a:lnTo>
                      <a:pt x="1012825" y="695325"/>
                    </a:lnTo>
                    <a:lnTo>
                      <a:pt x="1085850" y="873125"/>
                    </a:lnTo>
                    <a:lnTo>
                      <a:pt x="1101725" y="911225"/>
                    </a:lnTo>
                    <a:lnTo>
                      <a:pt x="1149350" y="1054100"/>
                    </a:lnTo>
                    <a:lnTo>
                      <a:pt x="1196975" y="1292225"/>
                    </a:lnTo>
                    <a:lnTo>
                      <a:pt x="1247775" y="1663700"/>
                    </a:lnTo>
                    <a:lnTo>
                      <a:pt x="1295400" y="1968500"/>
                    </a:lnTo>
                    <a:lnTo>
                      <a:pt x="1409700" y="2193925"/>
                    </a:lnTo>
                    <a:lnTo>
                      <a:pt x="1514475" y="2295525"/>
                    </a:lnTo>
                    <a:lnTo>
                      <a:pt x="1660525" y="2371725"/>
                    </a:lnTo>
                    <a:lnTo>
                      <a:pt x="1851025" y="2384425"/>
                    </a:lnTo>
                    <a:lnTo>
                      <a:pt x="2070100" y="2384425"/>
                    </a:lnTo>
                  </a:path>
                </a:pathLst>
              </a:custGeom>
              <a:ln w="41275">
                <a:noFill/>
              </a:ln>
              <a:effectLst>
                <a:glow rad="228600">
                  <a:schemeClr val="accent1">
                    <a:satMod val="175000"/>
                    <a:alpha val="38000"/>
                  </a:schemeClr>
                </a:glow>
                <a:softEdge rad="0"/>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34" name="テキスト ボックス 233"/>
              <p:cNvSpPr txBox="1"/>
              <p:nvPr/>
            </p:nvSpPr>
            <p:spPr>
              <a:xfrm>
                <a:off x="7068647" y="5111455"/>
                <a:ext cx="432048" cy="520751"/>
              </a:xfrm>
              <a:prstGeom prst="rect">
                <a:avLst/>
              </a:prstGeom>
              <a:noFill/>
              <a:ln>
                <a:noFill/>
              </a:ln>
            </p:spPr>
            <p:txBody>
              <a:bodyPr wrap="square" rtlCol="0">
                <a:spAutoFit/>
              </a:bodyPr>
              <a:lstStyle/>
              <a:p>
                <a:r>
                  <a:rPr lang="ja-JP" altLang="en-US" sz="1800" dirty="0">
                    <a:solidFill>
                      <a:srgbClr val="C00000"/>
                    </a:solidFill>
                  </a:rPr>
                  <a:t>②</a:t>
                </a:r>
                <a:endParaRPr kumimoji="1" lang="ja-JP" altLang="en-US" sz="1800" dirty="0">
                  <a:solidFill>
                    <a:srgbClr val="C00000"/>
                  </a:solidFill>
                </a:endParaRPr>
              </a:p>
            </p:txBody>
          </p:sp>
          <p:sp>
            <p:nvSpPr>
              <p:cNvPr id="235" name="テキスト ボックス 234"/>
              <p:cNvSpPr txBox="1"/>
              <p:nvPr/>
            </p:nvSpPr>
            <p:spPr>
              <a:xfrm>
                <a:off x="6544816" y="5111854"/>
                <a:ext cx="432048" cy="520751"/>
              </a:xfrm>
              <a:prstGeom prst="rect">
                <a:avLst/>
              </a:prstGeom>
              <a:noFill/>
              <a:ln>
                <a:noFill/>
              </a:ln>
            </p:spPr>
            <p:txBody>
              <a:bodyPr wrap="square" rtlCol="0">
                <a:spAutoFit/>
              </a:bodyPr>
              <a:lstStyle/>
              <a:p>
                <a:r>
                  <a:rPr lang="ja-JP" altLang="en-US" sz="1800" dirty="0">
                    <a:solidFill>
                      <a:srgbClr val="C00000"/>
                    </a:solidFill>
                  </a:rPr>
                  <a:t>③</a:t>
                </a:r>
                <a:endParaRPr kumimoji="1" lang="ja-JP" altLang="en-US" sz="1800" dirty="0">
                  <a:solidFill>
                    <a:srgbClr val="C00000"/>
                  </a:solidFill>
                </a:endParaRPr>
              </a:p>
            </p:txBody>
          </p:sp>
          <p:sp>
            <p:nvSpPr>
              <p:cNvPr id="236" name="テキスト ボックス 235"/>
              <p:cNvSpPr txBox="1"/>
              <p:nvPr/>
            </p:nvSpPr>
            <p:spPr>
              <a:xfrm>
                <a:off x="4929361" y="6240760"/>
                <a:ext cx="432048" cy="520751"/>
              </a:xfrm>
              <a:prstGeom prst="rect">
                <a:avLst/>
              </a:prstGeom>
              <a:noFill/>
              <a:ln>
                <a:noFill/>
              </a:ln>
            </p:spPr>
            <p:txBody>
              <a:bodyPr wrap="square" rtlCol="0">
                <a:spAutoFit/>
              </a:bodyPr>
              <a:lstStyle/>
              <a:p>
                <a:r>
                  <a:rPr lang="ja-JP" altLang="en-US" sz="1800" dirty="0">
                    <a:solidFill>
                      <a:srgbClr val="C00000"/>
                    </a:solidFill>
                  </a:rPr>
                  <a:t>⑤</a:t>
                </a:r>
                <a:endParaRPr kumimoji="1" lang="ja-JP" altLang="en-US" sz="1800" dirty="0">
                  <a:solidFill>
                    <a:srgbClr val="C00000"/>
                  </a:solidFill>
                </a:endParaRPr>
              </a:p>
            </p:txBody>
          </p:sp>
          <p:sp>
            <p:nvSpPr>
              <p:cNvPr id="237" name="テキスト ボックス 236"/>
              <p:cNvSpPr txBox="1"/>
              <p:nvPr/>
            </p:nvSpPr>
            <p:spPr>
              <a:xfrm>
                <a:off x="6400800" y="7392888"/>
                <a:ext cx="432048" cy="520751"/>
              </a:xfrm>
              <a:prstGeom prst="rect">
                <a:avLst/>
              </a:prstGeom>
              <a:noFill/>
              <a:ln>
                <a:noFill/>
              </a:ln>
            </p:spPr>
            <p:txBody>
              <a:bodyPr wrap="square" rtlCol="0">
                <a:spAutoFit/>
              </a:bodyPr>
              <a:lstStyle/>
              <a:p>
                <a:r>
                  <a:rPr lang="ja-JP" altLang="en-US" sz="1800" dirty="0">
                    <a:solidFill>
                      <a:srgbClr val="C00000"/>
                    </a:solidFill>
                  </a:rPr>
                  <a:t>⑩</a:t>
                </a:r>
                <a:endParaRPr kumimoji="1" lang="ja-JP" altLang="en-US" sz="1800" dirty="0">
                  <a:solidFill>
                    <a:srgbClr val="C00000"/>
                  </a:solidFill>
                </a:endParaRPr>
              </a:p>
            </p:txBody>
          </p:sp>
          <p:sp>
            <p:nvSpPr>
              <p:cNvPr id="238" name="テキスト ボックス 237"/>
              <p:cNvSpPr txBox="1"/>
              <p:nvPr/>
            </p:nvSpPr>
            <p:spPr>
              <a:xfrm>
                <a:off x="5538135" y="6600800"/>
                <a:ext cx="432048" cy="520751"/>
              </a:xfrm>
              <a:prstGeom prst="rect">
                <a:avLst/>
              </a:prstGeom>
              <a:noFill/>
              <a:ln>
                <a:noFill/>
              </a:ln>
            </p:spPr>
            <p:txBody>
              <a:bodyPr wrap="square" rtlCol="0">
                <a:spAutoFit/>
              </a:bodyPr>
              <a:lstStyle/>
              <a:p>
                <a:r>
                  <a:rPr lang="ja-JP" altLang="en-US" sz="1800" dirty="0">
                    <a:solidFill>
                      <a:srgbClr val="C00000"/>
                    </a:solidFill>
                  </a:rPr>
                  <a:t>⑦</a:t>
                </a:r>
                <a:endParaRPr kumimoji="1" lang="ja-JP" altLang="en-US" sz="1800" dirty="0">
                  <a:solidFill>
                    <a:srgbClr val="C00000"/>
                  </a:solidFill>
                </a:endParaRPr>
              </a:p>
            </p:txBody>
          </p:sp>
          <p:sp>
            <p:nvSpPr>
              <p:cNvPr id="239" name="テキスト ボックス 238"/>
              <p:cNvSpPr txBox="1"/>
              <p:nvPr/>
            </p:nvSpPr>
            <p:spPr>
              <a:xfrm>
                <a:off x="5401593" y="7464896"/>
                <a:ext cx="432048" cy="520751"/>
              </a:xfrm>
              <a:prstGeom prst="rect">
                <a:avLst/>
              </a:prstGeom>
              <a:noFill/>
              <a:ln>
                <a:noFill/>
              </a:ln>
            </p:spPr>
            <p:txBody>
              <a:bodyPr wrap="square" rtlCol="0">
                <a:spAutoFit/>
              </a:bodyPr>
              <a:lstStyle/>
              <a:p>
                <a:r>
                  <a:rPr lang="ja-JP" altLang="en-US" sz="1800" dirty="0">
                    <a:solidFill>
                      <a:srgbClr val="C00000"/>
                    </a:solidFill>
                  </a:rPr>
                  <a:t>⑥</a:t>
                </a:r>
                <a:endParaRPr kumimoji="1" lang="ja-JP" altLang="en-US" sz="1800" dirty="0">
                  <a:solidFill>
                    <a:srgbClr val="C00000"/>
                  </a:solidFill>
                </a:endParaRPr>
              </a:p>
            </p:txBody>
          </p:sp>
          <p:sp>
            <p:nvSpPr>
              <p:cNvPr id="240" name="テキスト ボックス 239"/>
              <p:cNvSpPr txBox="1"/>
              <p:nvPr/>
            </p:nvSpPr>
            <p:spPr>
              <a:xfrm>
                <a:off x="5608712" y="5763706"/>
                <a:ext cx="432048" cy="520751"/>
              </a:xfrm>
              <a:prstGeom prst="rect">
                <a:avLst/>
              </a:prstGeom>
              <a:noFill/>
              <a:ln>
                <a:noFill/>
              </a:ln>
            </p:spPr>
            <p:txBody>
              <a:bodyPr wrap="square" rtlCol="0">
                <a:spAutoFit/>
              </a:bodyPr>
              <a:lstStyle/>
              <a:p>
                <a:r>
                  <a:rPr lang="ja-JP" altLang="en-US" sz="1800" dirty="0">
                    <a:solidFill>
                      <a:srgbClr val="C00000"/>
                    </a:solidFill>
                  </a:rPr>
                  <a:t>⑧</a:t>
                </a:r>
                <a:endParaRPr kumimoji="1" lang="ja-JP" altLang="en-US" sz="1800" dirty="0">
                  <a:solidFill>
                    <a:srgbClr val="C00000"/>
                  </a:solidFill>
                </a:endParaRPr>
              </a:p>
            </p:txBody>
          </p:sp>
          <p:cxnSp>
            <p:nvCxnSpPr>
              <p:cNvPr id="241" name="直線コネクタ 240"/>
              <p:cNvCxnSpPr/>
              <p:nvPr/>
            </p:nvCxnSpPr>
            <p:spPr>
              <a:xfrm>
                <a:off x="7500695" y="5063851"/>
                <a:ext cx="0" cy="514898"/>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42" name="直線コネクタ 241"/>
              <p:cNvCxnSpPr/>
              <p:nvPr/>
            </p:nvCxnSpPr>
            <p:spPr>
              <a:xfrm>
                <a:off x="7048872" y="5087857"/>
                <a:ext cx="0" cy="514898"/>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43" name="直線コネクタ 242"/>
              <p:cNvCxnSpPr/>
              <p:nvPr/>
            </p:nvCxnSpPr>
            <p:spPr>
              <a:xfrm>
                <a:off x="5680720" y="5032323"/>
                <a:ext cx="0" cy="514898"/>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44" name="直線コネクタ 243"/>
              <p:cNvCxnSpPr/>
              <p:nvPr/>
            </p:nvCxnSpPr>
            <p:spPr>
              <a:xfrm>
                <a:off x="4912583" y="5763706"/>
                <a:ext cx="489010"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45" name="直線コネクタ 244"/>
              <p:cNvCxnSpPr/>
              <p:nvPr/>
            </p:nvCxnSpPr>
            <p:spPr>
              <a:xfrm>
                <a:off x="4856321" y="7176864"/>
                <a:ext cx="489010"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46" name="直線コネクタ 245"/>
              <p:cNvCxnSpPr/>
              <p:nvPr/>
            </p:nvCxnSpPr>
            <p:spPr>
              <a:xfrm>
                <a:off x="5755590" y="7176864"/>
                <a:ext cx="429186"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47" name="直線コネクタ 246"/>
              <p:cNvCxnSpPr/>
              <p:nvPr/>
            </p:nvCxnSpPr>
            <p:spPr>
              <a:xfrm>
                <a:off x="5319102" y="6238949"/>
                <a:ext cx="489010"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48" name="直線コネクタ 247"/>
              <p:cNvCxnSpPr/>
              <p:nvPr/>
            </p:nvCxnSpPr>
            <p:spPr>
              <a:xfrm>
                <a:off x="6055806" y="6436315"/>
                <a:ext cx="489010"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49" name="直線コネクタ 248"/>
              <p:cNvCxnSpPr/>
              <p:nvPr/>
            </p:nvCxnSpPr>
            <p:spPr>
              <a:xfrm>
                <a:off x="6256784" y="7248872"/>
                <a:ext cx="341605"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50" name="直線コネクタ 249"/>
              <p:cNvCxnSpPr/>
              <p:nvPr/>
            </p:nvCxnSpPr>
            <p:spPr>
              <a:xfrm>
                <a:off x="6904856" y="7464896"/>
                <a:ext cx="0" cy="442115"/>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51" name="直線コネクタ 250"/>
              <p:cNvCxnSpPr/>
              <p:nvPr/>
            </p:nvCxnSpPr>
            <p:spPr>
              <a:xfrm>
                <a:off x="7336904" y="7464895"/>
                <a:ext cx="0" cy="442115"/>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52" name="直線コネクタ 251"/>
              <p:cNvCxnSpPr/>
              <p:nvPr/>
            </p:nvCxnSpPr>
            <p:spPr>
              <a:xfrm>
                <a:off x="7336904" y="6991423"/>
                <a:ext cx="0" cy="257449"/>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53" name="直線コネクタ 252"/>
              <p:cNvCxnSpPr/>
              <p:nvPr/>
            </p:nvCxnSpPr>
            <p:spPr>
              <a:xfrm>
                <a:off x="6921797" y="6991422"/>
                <a:ext cx="0" cy="257449"/>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54" name="直線コネクタ 253"/>
              <p:cNvCxnSpPr/>
              <p:nvPr/>
            </p:nvCxnSpPr>
            <p:spPr>
              <a:xfrm flipH="1">
                <a:off x="6598389" y="6905553"/>
                <a:ext cx="281385"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55" name="直線コネクタ 254"/>
              <p:cNvCxnSpPr/>
              <p:nvPr/>
            </p:nvCxnSpPr>
            <p:spPr>
              <a:xfrm flipH="1">
                <a:off x="6563968" y="6096744"/>
                <a:ext cx="281385"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56" name="直線コネクタ 255"/>
              <p:cNvCxnSpPr/>
              <p:nvPr/>
            </p:nvCxnSpPr>
            <p:spPr>
              <a:xfrm>
                <a:off x="8345016" y="5763706"/>
                <a:ext cx="0" cy="257449"/>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57" name="直線コネクタ 256"/>
              <p:cNvCxnSpPr/>
              <p:nvPr/>
            </p:nvCxnSpPr>
            <p:spPr>
              <a:xfrm>
                <a:off x="7048872" y="5750636"/>
                <a:ext cx="0" cy="257449"/>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58" name="直線コネクタ 257"/>
              <p:cNvCxnSpPr/>
              <p:nvPr/>
            </p:nvCxnSpPr>
            <p:spPr>
              <a:xfrm flipH="1" flipV="1">
                <a:off x="7840960" y="7651864"/>
                <a:ext cx="1" cy="271306"/>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59" name="直線コネクタ 258"/>
              <p:cNvCxnSpPr/>
              <p:nvPr/>
            </p:nvCxnSpPr>
            <p:spPr>
              <a:xfrm flipH="1">
                <a:off x="8063631" y="7402341"/>
                <a:ext cx="281385"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60" name="直線コネクタ 259"/>
              <p:cNvCxnSpPr/>
              <p:nvPr/>
            </p:nvCxnSpPr>
            <p:spPr>
              <a:xfrm flipV="1">
                <a:off x="7910661" y="6733978"/>
                <a:ext cx="0" cy="236154"/>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61" name="直線コネクタ 260"/>
              <p:cNvCxnSpPr/>
              <p:nvPr/>
            </p:nvCxnSpPr>
            <p:spPr>
              <a:xfrm flipV="1">
                <a:off x="7392060" y="6277358"/>
                <a:ext cx="0" cy="236154"/>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62" name="直線コネクタ 261"/>
              <p:cNvCxnSpPr/>
              <p:nvPr/>
            </p:nvCxnSpPr>
            <p:spPr>
              <a:xfrm flipV="1">
                <a:off x="7264896" y="6733978"/>
                <a:ext cx="0" cy="236154"/>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63" name="直線コネクタ 262"/>
              <p:cNvCxnSpPr/>
              <p:nvPr/>
            </p:nvCxnSpPr>
            <p:spPr>
              <a:xfrm flipV="1">
                <a:off x="8204323" y="6267230"/>
                <a:ext cx="0" cy="236154"/>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64" name="直線コネクタ 263"/>
              <p:cNvCxnSpPr/>
              <p:nvPr/>
            </p:nvCxnSpPr>
            <p:spPr>
              <a:xfrm>
                <a:off x="8356723" y="6655784"/>
                <a:ext cx="204317"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65" name="直線コネクタ 264"/>
              <p:cNvCxnSpPr/>
              <p:nvPr/>
            </p:nvCxnSpPr>
            <p:spPr>
              <a:xfrm>
                <a:off x="8356723" y="7575363"/>
                <a:ext cx="204317"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66" name="直線コネクタ 265"/>
              <p:cNvCxnSpPr/>
              <p:nvPr/>
            </p:nvCxnSpPr>
            <p:spPr>
              <a:xfrm flipH="1">
                <a:off x="8811764" y="7176864"/>
                <a:ext cx="281385"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67" name="直線コネクタ 266"/>
              <p:cNvCxnSpPr/>
              <p:nvPr/>
            </p:nvCxnSpPr>
            <p:spPr>
              <a:xfrm flipH="1">
                <a:off x="8794947" y="7575363"/>
                <a:ext cx="281385" cy="0"/>
              </a:xfrm>
              <a:prstGeom prst="line">
                <a:avLst/>
              </a:prstGeom>
              <a:ln w="28575">
                <a:noFill/>
              </a:ln>
            </p:spPr>
            <p:style>
              <a:lnRef idx="1">
                <a:schemeClr val="accent1"/>
              </a:lnRef>
              <a:fillRef idx="0">
                <a:schemeClr val="accent1"/>
              </a:fillRef>
              <a:effectRef idx="0">
                <a:schemeClr val="accent1"/>
              </a:effectRef>
              <a:fontRef idx="minor">
                <a:schemeClr val="tx1"/>
              </a:fontRef>
            </p:style>
          </p:cxnSp>
          <p:sp>
            <p:nvSpPr>
              <p:cNvPr id="268" name="テキスト ボックス 267"/>
              <p:cNvSpPr txBox="1"/>
              <p:nvPr/>
            </p:nvSpPr>
            <p:spPr>
              <a:xfrm>
                <a:off x="8633048" y="5136633"/>
                <a:ext cx="432048" cy="520751"/>
              </a:xfrm>
              <a:prstGeom prst="rect">
                <a:avLst/>
              </a:prstGeom>
              <a:noFill/>
              <a:ln>
                <a:noFill/>
              </a:ln>
            </p:spPr>
            <p:txBody>
              <a:bodyPr wrap="square" rtlCol="0">
                <a:spAutoFit/>
              </a:bodyPr>
              <a:lstStyle/>
              <a:p>
                <a:r>
                  <a:rPr kumimoji="1" lang="ja-JP" altLang="en-US" sz="1800" dirty="0" smtClean="0">
                    <a:solidFill>
                      <a:srgbClr val="C00000"/>
                    </a:solidFill>
                  </a:rPr>
                  <a:t>①</a:t>
                </a:r>
                <a:endParaRPr kumimoji="1" lang="ja-JP" altLang="en-US" sz="1800" dirty="0">
                  <a:solidFill>
                    <a:srgbClr val="C00000"/>
                  </a:solidFill>
                </a:endParaRPr>
              </a:p>
            </p:txBody>
          </p:sp>
          <p:sp>
            <p:nvSpPr>
              <p:cNvPr id="269" name="テキスト ボックス 268"/>
              <p:cNvSpPr txBox="1"/>
              <p:nvPr/>
            </p:nvSpPr>
            <p:spPr>
              <a:xfrm>
                <a:off x="6131920" y="6533704"/>
                <a:ext cx="432048" cy="520751"/>
              </a:xfrm>
              <a:prstGeom prst="rect">
                <a:avLst/>
              </a:prstGeom>
              <a:noFill/>
              <a:ln>
                <a:noFill/>
              </a:ln>
            </p:spPr>
            <p:txBody>
              <a:bodyPr wrap="square" rtlCol="0">
                <a:spAutoFit/>
              </a:bodyPr>
              <a:lstStyle/>
              <a:p>
                <a:r>
                  <a:rPr lang="ja-JP" altLang="en-US" sz="1800" dirty="0">
                    <a:solidFill>
                      <a:srgbClr val="C00000"/>
                    </a:solidFill>
                  </a:rPr>
                  <a:t>⑨</a:t>
                </a:r>
                <a:endParaRPr kumimoji="1" lang="ja-JP" altLang="en-US" sz="1800" dirty="0">
                  <a:solidFill>
                    <a:srgbClr val="C00000"/>
                  </a:solidFill>
                </a:endParaRPr>
              </a:p>
            </p:txBody>
          </p:sp>
          <p:sp>
            <p:nvSpPr>
              <p:cNvPr id="270" name="テキスト ボックス 269"/>
              <p:cNvSpPr txBox="1"/>
              <p:nvPr/>
            </p:nvSpPr>
            <p:spPr>
              <a:xfrm>
                <a:off x="5176664" y="5160640"/>
                <a:ext cx="432048" cy="520751"/>
              </a:xfrm>
              <a:prstGeom prst="rect">
                <a:avLst/>
              </a:prstGeom>
              <a:noFill/>
              <a:ln>
                <a:noFill/>
              </a:ln>
            </p:spPr>
            <p:txBody>
              <a:bodyPr wrap="square" rtlCol="0">
                <a:spAutoFit/>
              </a:bodyPr>
              <a:lstStyle/>
              <a:p>
                <a:r>
                  <a:rPr kumimoji="1" lang="ja-JP" altLang="en-US" sz="1800" dirty="0" smtClean="0">
                    <a:solidFill>
                      <a:srgbClr val="C00000"/>
                    </a:solidFill>
                  </a:rPr>
                  <a:t>④</a:t>
                </a:r>
                <a:endParaRPr kumimoji="1" lang="ja-JP" altLang="en-US" sz="1800" dirty="0">
                  <a:solidFill>
                    <a:srgbClr val="C00000"/>
                  </a:solidFill>
                </a:endParaRPr>
              </a:p>
            </p:txBody>
          </p:sp>
        </p:grpSp>
        <p:sp>
          <p:nvSpPr>
            <p:cNvPr id="200" name="フリーフォーム 199"/>
            <p:cNvSpPr/>
            <p:nvPr/>
          </p:nvSpPr>
          <p:spPr>
            <a:xfrm>
              <a:off x="1216652" y="6581121"/>
              <a:ext cx="3904205" cy="2356953"/>
            </a:xfrm>
            <a:custGeom>
              <a:avLst/>
              <a:gdLst>
                <a:gd name="connsiteX0" fmla="*/ 4032250 w 4032250"/>
                <a:gd name="connsiteY0" fmla="*/ 3175 h 2374900"/>
                <a:gd name="connsiteX1" fmla="*/ 485775 w 4032250"/>
                <a:gd name="connsiteY1" fmla="*/ 0 h 2374900"/>
                <a:gd name="connsiteX2" fmla="*/ 323850 w 4032250"/>
                <a:gd name="connsiteY2" fmla="*/ 12700 h 2374900"/>
                <a:gd name="connsiteX3" fmla="*/ 222250 w 4032250"/>
                <a:gd name="connsiteY3" fmla="*/ 44450 h 2374900"/>
                <a:gd name="connsiteX4" fmla="*/ 171450 w 4032250"/>
                <a:gd name="connsiteY4" fmla="*/ 82550 h 2374900"/>
                <a:gd name="connsiteX5" fmla="*/ 120650 w 4032250"/>
                <a:gd name="connsiteY5" fmla="*/ 130175 h 2374900"/>
                <a:gd name="connsiteX6" fmla="*/ 63500 w 4032250"/>
                <a:gd name="connsiteY6" fmla="*/ 203200 h 2374900"/>
                <a:gd name="connsiteX7" fmla="*/ 25400 w 4032250"/>
                <a:gd name="connsiteY7" fmla="*/ 292100 h 2374900"/>
                <a:gd name="connsiteX8" fmla="*/ 12700 w 4032250"/>
                <a:gd name="connsiteY8" fmla="*/ 409575 h 2374900"/>
                <a:gd name="connsiteX9" fmla="*/ 3175 w 4032250"/>
                <a:gd name="connsiteY9" fmla="*/ 549275 h 2374900"/>
                <a:gd name="connsiteX10" fmla="*/ 3175 w 4032250"/>
                <a:gd name="connsiteY10" fmla="*/ 593725 h 2374900"/>
                <a:gd name="connsiteX11" fmla="*/ 0 w 4032250"/>
                <a:gd name="connsiteY11" fmla="*/ 1889125 h 2374900"/>
                <a:gd name="connsiteX12" fmla="*/ 15875 w 4032250"/>
                <a:gd name="connsiteY12" fmla="*/ 2003425 h 2374900"/>
                <a:gd name="connsiteX13" fmla="*/ 38100 w 4032250"/>
                <a:gd name="connsiteY13" fmla="*/ 2060575 h 2374900"/>
                <a:gd name="connsiteX14" fmla="*/ 63500 w 4032250"/>
                <a:gd name="connsiteY14" fmla="*/ 2098675 h 2374900"/>
                <a:gd name="connsiteX15" fmla="*/ 120650 w 4032250"/>
                <a:gd name="connsiteY15" fmla="*/ 2200275 h 2374900"/>
                <a:gd name="connsiteX16" fmla="*/ 187325 w 4032250"/>
                <a:gd name="connsiteY16" fmla="*/ 2263775 h 2374900"/>
                <a:gd name="connsiteX17" fmla="*/ 263525 w 4032250"/>
                <a:gd name="connsiteY17" fmla="*/ 2314575 h 2374900"/>
                <a:gd name="connsiteX18" fmla="*/ 336550 w 4032250"/>
                <a:gd name="connsiteY18" fmla="*/ 2343150 h 2374900"/>
                <a:gd name="connsiteX19" fmla="*/ 447675 w 4032250"/>
                <a:gd name="connsiteY19" fmla="*/ 2368550 h 2374900"/>
                <a:gd name="connsiteX20" fmla="*/ 619125 w 4032250"/>
                <a:gd name="connsiteY20" fmla="*/ 2352675 h 2374900"/>
                <a:gd name="connsiteX21" fmla="*/ 723900 w 4032250"/>
                <a:gd name="connsiteY21" fmla="*/ 2286000 h 2374900"/>
                <a:gd name="connsiteX22" fmla="*/ 815975 w 4032250"/>
                <a:gd name="connsiteY22" fmla="*/ 2206625 h 2374900"/>
                <a:gd name="connsiteX23" fmla="*/ 847725 w 4032250"/>
                <a:gd name="connsiteY23" fmla="*/ 2098675 h 2374900"/>
                <a:gd name="connsiteX24" fmla="*/ 850900 w 4032250"/>
                <a:gd name="connsiteY24" fmla="*/ 2019300 h 2374900"/>
                <a:gd name="connsiteX25" fmla="*/ 844550 w 4032250"/>
                <a:gd name="connsiteY25" fmla="*/ 1927225 h 2374900"/>
                <a:gd name="connsiteX26" fmla="*/ 831850 w 4032250"/>
                <a:gd name="connsiteY26" fmla="*/ 1825625 h 2374900"/>
                <a:gd name="connsiteX27" fmla="*/ 803275 w 4032250"/>
                <a:gd name="connsiteY27" fmla="*/ 1771650 h 2374900"/>
                <a:gd name="connsiteX28" fmla="*/ 771525 w 4032250"/>
                <a:gd name="connsiteY28" fmla="*/ 1708150 h 2374900"/>
                <a:gd name="connsiteX29" fmla="*/ 473075 w 4032250"/>
                <a:gd name="connsiteY29" fmla="*/ 1203325 h 2374900"/>
                <a:gd name="connsiteX30" fmla="*/ 422275 w 4032250"/>
                <a:gd name="connsiteY30" fmla="*/ 977900 h 2374900"/>
                <a:gd name="connsiteX31" fmla="*/ 431800 w 4032250"/>
                <a:gd name="connsiteY31" fmla="*/ 841375 h 2374900"/>
                <a:gd name="connsiteX32" fmla="*/ 476250 w 4032250"/>
                <a:gd name="connsiteY32" fmla="*/ 736600 h 2374900"/>
                <a:gd name="connsiteX33" fmla="*/ 549275 w 4032250"/>
                <a:gd name="connsiteY33" fmla="*/ 682625 h 2374900"/>
                <a:gd name="connsiteX34" fmla="*/ 682625 w 4032250"/>
                <a:gd name="connsiteY34" fmla="*/ 625475 h 2374900"/>
                <a:gd name="connsiteX35" fmla="*/ 793750 w 4032250"/>
                <a:gd name="connsiteY35" fmla="*/ 619125 h 2374900"/>
                <a:gd name="connsiteX36" fmla="*/ 866775 w 4032250"/>
                <a:gd name="connsiteY36" fmla="*/ 625475 h 2374900"/>
                <a:gd name="connsiteX37" fmla="*/ 958850 w 4032250"/>
                <a:gd name="connsiteY37" fmla="*/ 663575 h 2374900"/>
                <a:gd name="connsiteX38" fmla="*/ 1012825 w 4032250"/>
                <a:gd name="connsiteY38" fmla="*/ 720725 h 2374900"/>
                <a:gd name="connsiteX39" fmla="*/ 1047750 w 4032250"/>
                <a:gd name="connsiteY39" fmla="*/ 793750 h 2374900"/>
                <a:gd name="connsiteX40" fmla="*/ 1069975 w 4032250"/>
                <a:gd name="connsiteY40" fmla="*/ 850900 h 2374900"/>
                <a:gd name="connsiteX41" fmla="*/ 1143000 w 4032250"/>
                <a:gd name="connsiteY41" fmla="*/ 1035050 h 2374900"/>
                <a:gd name="connsiteX42" fmla="*/ 1155700 w 4032250"/>
                <a:gd name="connsiteY42" fmla="*/ 1104900 h 2374900"/>
                <a:gd name="connsiteX43" fmla="*/ 1171575 w 4032250"/>
                <a:gd name="connsiteY43" fmla="*/ 1155700 h 2374900"/>
                <a:gd name="connsiteX44" fmla="*/ 1181100 w 4032250"/>
                <a:gd name="connsiteY44" fmla="*/ 1203325 h 2374900"/>
                <a:gd name="connsiteX45" fmla="*/ 1187450 w 4032250"/>
                <a:gd name="connsiteY45" fmla="*/ 1244600 h 2374900"/>
                <a:gd name="connsiteX46" fmla="*/ 1203325 w 4032250"/>
                <a:gd name="connsiteY46" fmla="*/ 1371600 h 2374900"/>
                <a:gd name="connsiteX47" fmla="*/ 1216025 w 4032250"/>
                <a:gd name="connsiteY47" fmla="*/ 1435100 h 2374900"/>
                <a:gd name="connsiteX48" fmla="*/ 1225550 w 4032250"/>
                <a:gd name="connsiteY48" fmla="*/ 1562100 h 2374900"/>
                <a:gd name="connsiteX49" fmla="*/ 1244600 w 4032250"/>
                <a:gd name="connsiteY49" fmla="*/ 1689100 h 2374900"/>
                <a:gd name="connsiteX50" fmla="*/ 1279525 w 4032250"/>
                <a:gd name="connsiteY50" fmla="*/ 1838325 h 2374900"/>
                <a:gd name="connsiteX51" fmla="*/ 1289050 w 4032250"/>
                <a:gd name="connsiteY51" fmla="*/ 1927225 h 2374900"/>
                <a:gd name="connsiteX52" fmla="*/ 1317625 w 4032250"/>
                <a:gd name="connsiteY52" fmla="*/ 2009775 h 2374900"/>
                <a:gd name="connsiteX53" fmla="*/ 1343025 w 4032250"/>
                <a:gd name="connsiteY53" fmla="*/ 2079625 h 2374900"/>
                <a:gd name="connsiteX54" fmla="*/ 1365250 w 4032250"/>
                <a:gd name="connsiteY54" fmla="*/ 2130425 h 2374900"/>
                <a:gd name="connsiteX55" fmla="*/ 1384300 w 4032250"/>
                <a:gd name="connsiteY55" fmla="*/ 2168525 h 2374900"/>
                <a:gd name="connsiteX56" fmla="*/ 1425575 w 4032250"/>
                <a:gd name="connsiteY56" fmla="*/ 2222500 h 2374900"/>
                <a:gd name="connsiteX57" fmla="*/ 1476375 w 4032250"/>
                <a:gd name="connsiteY57" fmla="*/ 2257425 h 2374900"/>
                <a:gd name="connsiteX58" fmla="*/ 1514475 w 4032250"/>
                <a:gd name="connsiteY58" fmla="*/ 2273300 h 2374900"/>
                <a:gd name="connsiteX59" fmla="*/ 1552575 w 4032250"/>
                <a:gd name="connsiteY59" fmla="*/ 2301875 h 2374900"/>
                <a:gd name="connsiteX60" fmla="*/ 1628775 w 4032250"/>
                <a:gd name="connsiteY60" fmla="*/ 2336800 h 2374900"/>
                <a:gd name="connsiteX61" fmla="*/ 1695450 w 4032250"/>
                <a:gd name="connsiteY61" fmla="*/ 2355850 h 2374900"/>
                <a:gd name="connsiteX62" fmla="*/ 1736725 w 4032250"/>
                <a:gd name="connsiteY62" fmla="*/ 2365375 h 2374900"/>
                <a:gd name="connsiteX63" fmla="*/ 1768475 w 4032250"/>
                <a:gd name="connsiteY63" fmla="*/ 2365375 h 2374900"/>
                <a:gd name="connsiteX64" fmla="*/ 1787525 w 4032250"/>
                <a:gd name="connsiteY64" fmla="*/ 2365375 h 2374900"/>
                <a:gd name="connsiteX65" fmla="*/ 1851025 w 4032250"/>
                <a:gd name="connsiteY65" fmla="*/ 2371725 h 2374900"/>
                <a:gd name="connsiteX66" fmla="*/ 1917700 w 4032250"/>
                <a:gd name="connsiteY66" fmla="*/ 2374900 h 2374900"/>
                <a:gd name="connsiteX67" fmla="*/ 1965325 w 4032250"/>
                <a:gd name="connsiteY67" fmla="*/ 2374900 h 2374900"/>
                <a:gd name="connsiteX68" fmla="*/ 2022475 w 4032250"/>
                <a:gd name="connsiteY68" fmla="*/ 2374900 h 2374900"/>
                <a:gd name="connsiteX69" fmla="*/ 2051050 w 4032250"/>
                <a:gd name="connsiteY69" fmla="*/ 2374900 h 2374900"/>
                <a:gd name="connsiteX70" fmla="*/ 2051050 w 4032250"/>
                <a:gd name="connsiteY70" fmla="*/ 2374900 h 2374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4032250" h="2374900">
                  <a:moveTo>
                    <a:pt x="4032250" y="3175"/>
                  </a:moveTo>
                  <a:lnTo>
                    <a:pt x="485775" y="0"/>
                  </a:lnTo>
                  <a:lnTo>
                    <a:pt x="323850" y="12700"/>
                  </a:lnTo>
                  <a:lnTo>
                    <a:pt x="222250" y="44450"/>
                  </a:lnTo>
                  <a:lnTo>
                    <a:pt x="171450" y="82550"/>
                  </a:lnTo>
                  <a:lnTo>
                    <a:pt x="120650" y="130175"/>
                  </a:lnTo>
                  <a:lnTo>
                    <a:pt x="63500" y="203200"/>
                  </a:lnTo>
                  <a:lnTo>
                    <a:pt x="25400" y="292100"/>
                  </a:lnTo>
                  <a:lnTo>
                    <a:pt x="12700" y="409575"/>
                  </a:lnTo>
                  <a:lnTo>
                    <a:pt x="3175" y="549275"/>
                  </a:lnTo>
                  <a:lnTo>
                    <a:pt x="3175" y="593725"/>
                  </a:lnTo>
                  <a:cubicBezTo>
                    <a:pt x="2117" y="1025525"/>
                    <a:pt x="1058" y="1457325"/>
                    <a:pt x="0" y="1889125"/>
                  </a:cubicBezTo>
                  <a:lnTo>
                    <a:pt x="15875" y="2003425"/>
                  </a:lnTo>
                  <a:lnTo>
                    <a:pt x="38100" y="2060575"/>
                  </a:lnTo>
                  <a:lnTo>
                    <a:pt x="63500" y="2098675"/>
                  </a:lnTo>
                  <a:lnTo>
                    <a:pt x="120650" y="2200275"/>
                  </a:lnTo>
                  <a:lnTo>
                    <a:pt x="187325" y="2263775"/>
                  </a:lnTo>
                  <a:lnTo>
                    <a:pt x="263525" y="2314575"/>
                  </a:lnTo>
                  <a:lnTo>
                    <a:pt x="336550" y="2343150"/>
                  </a:lnTo>
                  <a:lnTo>
                    <a:pt x="447675" y="2368550"/>
                  </a:lnTo>
                  <a:lnTo>
                    <a:pt x="619125" y="2352675"/>
                  </a:lnTo>
                  <a:lnTo>
                    <a:pt x="723900" y="2286000"/>
                  </a:lnTo>
                  <a:lnTo>
                    <a:pt x="815975" y="2206625"/>
                  </a:lnTo>
                  <a:lnTo>
                    <a:pt x="847725" y="2098675"/>
                  </a:lnTo>
                  <a:lnTo>
                    <a:pt x="850900" y="2019300"/>
                  </a:lnTo>
                  <a:lnTo>
                    <a:pt x="844550" y="1927225"/>
                  </a:lnTo>
                  <a:lnTo>
                    <a:pt x="831850" y="1825625"/>
                  </a:lnTo>
                  <a:lnTo>
                    <a:pt x="803275" y="1771650"/>
                  </a:lnTo>
                  <a:lnTo>
                    <a:pt x="771525" y="1708150"/>
                  </a:lnTo>
                  <a:lnTo>
                    <a:pt x="473075" y="1203325"/>
                  </a:lnTo>
                  <a:lnTo>
                    <a:pt x="422275" y="977900"/>
                  </a:lnTo>
                  <a:lnTo>
                    <a:pt x="431800" y="841375"/>
                  </a:lnTo>
                  <a:lnTo>
                    <a:pt x="476250" y="736600"/>
                  </a:lnTo>
                  <a:lnTo>
                    <a:pt x="549275" y="682625"/>
                  </a:lnTo>
                  <a:lnTo>
                    <a:pt x="682625" y="625475"/>
                  </a:lnTo>
                  <a:lnTo>
                    <a:pt x="793750" y="619125"/>
                  </a:lnTo>
                  <a:lnTo>
                    <a:pt x="866775" y="625475"/>
                  </a:lnTo>
                  <a:lnTo>
                    <a:pt x="958850" y="663575"/>
                  </a:lnTo>
                  <a:lnTo>
                    <a:pt x="1012825" y="720725"/>
                  </a:lnTo>
                  <a:lnTo>
                    <a:pt x="1047750" y="793750"/>
                  </a:lnTo>
                  <a:lnTo>
                    <a:pt x="1069975" y="850900"/>
                  </a:lnTo>
                  <a:lnTo>
                    <a:pt x="1143000" y="1035050"/>
                  </a:lnTo>
                  <a:lnTo>
                    <a:pt x="1155700" y="1104900"/>
                  </a:lnTo>
                  <a:lnTo>
                    <a:pt x="1171575" y="1155700"/>
                  </a:lnTo>
                  <a:lnTo>
                    <a:pt x="1181100" y="1203325"/>
                  </a:lnTo>
                  <a:lnTo>
                    <a:pt x="1187450" y="1244600"/>
                  </a:lnTo>
                  <a:lnTo>
                    <a:pt x="1203325" y="1371600"/>
                  </a:lnTo>
                  <a:lnTo>
                    <a:pt x="1216025" y="1435100"/>
                  </a:lnTo>
                  <a:lnTo>
                    <a:pt x="1225550" y="1562100"/>
                  </a:lnTo>
                  <a:lnTo>
                    <a:pt x="1244600" y="1689100"/>
                  </a:lnTo>
                  <a:lnTo>
                    <a:pt x="1279525" y="1838325"/>
                  </a:lnTo>
                  <a:lnTo>
                    <a:pt x="1289050" y="1927225"/>
                  </a:lnTo>
                  <a:lnTo>
                    <a:pt x="1317625" y="2009775"/>
                  </a:lnTo>
                  <a:lnTo>
                    <a:pt x="1343025" y="2079625"/>
                  </a:lnTo>
                  <a:lnTo>
                    <a:pt x="1365250" y="2130425"/>
                  </a:lnTo>
                  <a:lnTo>
                    <a:pt x="1384300" y="2168525"/>
                  </a:lnTo>
                  <a:lnTo>
                    <a:pt x="1425575" y="2222500"/>
                  </a:lnTo>
                  <a:lnTo>
                    <a:pt x="1476375" y="2257425"/>
                  </a:lnTo>
                  <a:lnTo>
                    <a:pt x="1514475" y="2273300"/>
                  </a:lnTo>
                  <a:lnTo>
                    <a:pt x="1552575" y="2301875"/>
                  </a:lnTo>
                  <a:lnTo>
                    <a:pt x="1628775" y="2336800"/>
                  </a:lnTo>
                  <a:lnTo>
                    <a:pt x="1695450" y="2355850"/>
                  </a:lnTo>
                  <a:lnTo>
                    <a:pt x="1736725" y="2365375"/>
                  </a:lnTo>
                  <a:lnTo>
                    <a:pt x="1768475" y="2365375"/>
                  </a:lnTo>
                  <a:lnTo>
                    <a:pt x="1787525" y="2365375"/>
                  </a:lnTo>
                  <a:lnTo>
                    <a:pt x="1851025" y="2371725"/>
                  </a:lnTo>
                  <a:lnTo>
                    <a:pt x="1917700" y="2374900"/>
                  </a:lnTo>
                  <a:lnTo>
                    <a:pt x="1965325" y="2374900"/>
                  </a:lnTo>
                  <a:lnTo>
                    <a:pt x="2022475" y="2374900"/>
                  </a:lnTo>
                  <a:lnTo>
                    <a:pt x="2051050" y="2374900"/>
                  </a:lnTo>
                  <a:lnTo>
                    <a:pt x="2051050" y="2374900"/>
                  </a:lnTo>
                </a:path>
              </a:pathLst>
            </a:custGeom>
            <a:ln w="15875">
              <a:solidFill>
                <a:schemeClr val="accent1">
                  <a:shade val="95000"/>
                  <a:satMod val="105000"/>
                  <a:alpha val="3000"/>
                </a:schemeClr>
              </a:solidFill>
            </a:ln>
            <a:effectLst>
              <a:glow rad="215900">
                <a:schemeClr val="bg2">
                  <a:lumMod val="50000"/>
                  <a:alpha val="52000"/>
                </a:schemeClr>
              </a:glo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201" name="直線コネクタ 200"/>
            <p:cNvCxnSpPr/>
            <p:nvPr/>
          </p:nvCxnSpPr>
          <p:spPr>
            <a:xfrm>
              <a:off x="3583732" y="6347272"/>
              <a:ext cx="0" cy="36973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02" name="直線コネクタ 201"/>
            <p:cNvCxnSpPr/>
            <p:nvPr/>
          </p:nvCxnSpPr>
          <p:spPr>
            <a:xfrm>
              <a:off x="3145546" y="6340723"/>
              <a:ext cx="0" cy="36973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03" name="直線コネクタ 202"/>
            <p:cNvCxnSpPr/>
            <p:nvPr/>
          </p:nvCxnSpPr>
          <p:spPr>
            <a:xfrm>
              <a:off x="1646644" y="6340723"/>
              <a:ext cx="0" cy="36973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04" name="直線コネクタ 203"/>
            <p:cNvCxnSpPr/>
            <p:nvPr/>
          </p:nvCxnSpPr>
          <p:spPr>
            <a:xfrm>
              <a:off x="2992773" y="8756676"/>
              <a:ext cx="0" cy="36973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05" name="直線コネクタ 204"/>
            <p:cNvCxnSpPr/>
            <p:nvPr/>
          </p:nvCxnSpPr>
          <p:spPr>
            <a:xfrm flipH="1">
              <a:off x="1012401" y="6999522"/>
              <a:ext cx="389738"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06" name="直線コネクタ 205"/>
            <p:cNvCxnSpPr/>
            <p:nvPr/>
          </p:nvCxnSpPr>
          <p:spPr>
            <a:xfrm flipH="1">
              <a:off x="995620" y="8231785"/>
              <a:ext cx="389738"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07" name="直線コネクタ 206"/>
            <p:cNvCxnSpPr/>
            <p:nvPr/>
          </p:nvCxnSpPr>
          <p:spPr>
            <a:xfrm flipH="1">
              <a:off x="1838627" y="8195590"/>
              <a:ext cx="300216" cy="16951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08" name="直線コネクタ 207"/>
            <p:cNvCxnSpPr/>
            <p:nvPr/>
          </p:nvCxnSpPr>
          <p:spPr>
            <a:xfrm flipH="1">
              <a:off x="1526005" y="7656957"/>
              <a:ext cx="331488" cy="164485"/>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09" name="直線コネクタ 208"/>
            <p:cNvCxnSpPr/>
            <p:nvPr/>
          </p:nvCxnSpPr>
          <p:spPr>
            <a:xfrm flipH="1">
              <a:off x="2203728" y="7672131"/>
              <a:ext cx="336546" cy="123605"/>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10" name="直線コネクタ 209"/>
            <p:cNvCxnSpPr/>
            <p:nvPr/>
          </p:nvCxnSpPr>
          <p:spPr>
            <a:xfrm flipH="1">
              <a:off x="2339821" y="8393662"/>
              <a:ext cx="336546" cy="123605"/>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11" name="直線コネクタ 210"/>
            <p:cNvCxnSpPr/>
            <p:nvPr/>
          </p:nvCxnSpPr>
          <p:spPr>
            <a:xfrm>
              <a:off x="3347933" y="8240526"/>
              <a:ext cx="0" cy="214938"/>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12" name="直線コネクタ 211"/>
            <p:cNvCxnSpPr/>
            <p:nvPr/>
          </p:nvCxnSpPr>
          <p:spPr>
            <a:xfrm>
              <a:off x="3430947" y="8703710"/>
              <a:ext cx="0" cy="214938"/>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13" name="直線コネクタ 212"/>
            <p:cNvCxnSpPr/>
            <p:nvPr/>
          </p:nvCxnSpPr>
          <p:spPr>
            <a:xfrm>
              <a:off x="3015215" y="8231785"/>
              <a:ext cx="0" cy="214938"/>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14" name="直線コネクタ 213"/>
            <p:cNvCxnSpPr/>
            <p:nvPr/>
          </p:nvCxnSpPr>
          <p:spPr>
            <a:xfrm flipH="1" flipV="1">
              <a:off x="2681426" y="8087125"/>
              <a:ext cx="206025" cy="746"/>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15" name="直線コネクタ 214"/>
            <p:cNvCxnSpPr/>
            <p:nvPr/>
          </p:nvCxnSpPr>
          <p:spPr>
            <a:xfrm flipH="1">
              <a:off x="2687943" y="7332560"/>
              <a:ext cx="199508"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16" name="直線コネクタ 215"/>
            <p:cNvCxnSpPr/>
            <p:nvPr/>
          </p:nvCxnSpPr>
          <p:spPr>
            <a:xfrm flipV="1">
              <a:off x="3131909" y="7013425"/>
              <a:ext cx="0" cy="212933"/>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17" name="直線コネクタ 216"/>
            <p:cNvCxnSpPr/>
            <p:nvPr/>
          </p:nvCxnSpPr>
          <p:spPr>
            <a:xfrm flipV="1">
              <a:off x="4387460" y="7013425"/>
              <a:ext cx="0" cy="213767"/>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18" name="直線コネクタ 217"/>
            <p:cNvCxnSpPr/>
            <p:nvPr/>
          </p:nvCxnSpPr>
          <p:spPr>
            <a:xfrm>
              <a:off x="4912345" y="7309029"/>
              <a:ext cx="212662"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19" name="直線コネクタ 218"/>
            <p:cNvCxnSpPr/>
            <p:nvPr/>
          </p:nvCxnSpPr>
          <p:spPr>
            <a:xfrm>
              <a:off x="4915322" y="8403439"/>
              <a:ext cx="212662"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20" name="直線コネクタ 219"/>
            <p:cNvCxnSpPr/>
            <p:nvPr/>
          </p:nvCxnSpPr>
          <p:spPr>
            <a:xfrm>
              <a:off x="4915322" y="8756676"/>
              <a:ext cx="212662"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21" name="直線コネクタ 220"/>
            <p:cNvCxnSpPr/>
            <p:nvPr/>
          </p:nvCxnSpPr>
          <p:spPr>
            <a:xfrm>
              <a:off x="3427933" y="8973082"/>
              <a:ext cx="0" cy="169745"/>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22" name="直線コネクタ 221"/>
            <p:cNvCxnSpPr/>
            <p:nvPr/>
          </p:nvCxnSpPr>
          <p:spPr>
            <a:xfrm>
              <a:off x="3998354" y="8941541"/>
              <a:ext cx="0" cy="196729"/>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23" name="直線コネクタ 222"/>
            <p:cNvCxnSpPr/>
            <p:nvPr/>
          </p:nvCxnSpPr>
          <p:spPr>
            <a:xfrm flipH="1">
              <a:off x="4159052" y="8741384"/>
              <a:ext cx="216024"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24" name="直線コネクタ 223"/>
            <p:cNvCxnSpPr/>
            <p:nvPr/>
          </p:nvCxnSpPr>
          <p:spPr>
            <a:xfrm flipH="1">
              <a:off x="4159052" y="8330389"/>
              <a:ext cx="216024"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25" name="直線コネクタ 224"/>
            <p:cNvCxnSpPr/>
            <p:nvPr/>
          </p:nvCxnSpPr>
          <p:spPr>
            <a:xfrm flipV="1">
              <a:off x="3993698" y="8005445"/>
              <a:ext cx="0" cy="195404"/>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26" name="直線コネクタ 225"/>
            <p:cNvCxnSpPr/>
            <p:nvPr/>
          </p:nvCxnSpPr>
          <p:spPr>
            <a:xfrm flipV="1">
              <a:off x="3307340" y="8005445"/>
              <a:ext cx="0" cy="195404"/>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27" name="直線コネクタ 226"/>
            <p:cNvCxnSpPr/>
            <p:nvPr/>
          </p:nvCxnSpPr>
          <p:spPr>
            <a:xfrm flipV="1">
              <a:off x="3235332" y="7503046"/>
              <a:ext cx="0" cy="195404"/>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28" name="直線コネクタ 227"/>
            <p:cNvCxnSpPr/>
            <p:nvPr/>
          </p:nvCxnSpPr>
          <p:spPr>
            <a:xfrm flipV="1">
              <a:off x="3667380" y="7529979"/>
              <a:ext cx="0" cy="195404"/>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29" name="直線コネクタ 228"/>
            <p:cNvCxnSpPr/>
            <p:nvPr/>
          </p:nvCxnSpPr>
          <p:spPr>
            <a:xfrm flipV="1">
              <a:off x="4171436" y="7523421"/>
              <a:ext cx="0" cy="195404"/>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30" name="直線コネクタ 229"/>
            <p:cNvCxnSpPr/>
            <p:nvPr/>
          </p:nvCxnSpPr>
          <p:spPr>
            <a:xfrm>
              <a:off x="4438420" y="7845908"/>
              <a:ext cx="206996"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31" name="直線コネクタ 230"/>
            <p:cNvCxnSpPr/>
            <p:nvPr/>
          </p:nvCxnSpPr>
          <p:spPr>
            <a:xfrm>
              <a:off x="4439760" y="8751222"/>
              <a:ext cx="206996"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cxnSp>
        <p:nvCxnSpPr>
          <p:cNvPr id="271" name="直線コネクタ 270"/>
          <p:cNvCxnSpPr>
            <a:endCxn id="189" idx="3"/>
          </p:cNvCxnSpPr>
          <p:nvPr/>
        </p:nvCxnSpPr>
        <p:spPr>
          <a:xfrm flipH="1">
            <a:off x="11112601" y="9049074"/>
            <a:ext cx="216023" cy="139591"/>
          </a:xfrm>
          <a:prstGeom prst="line">
            <a:avLst/>
          </a:prstGeom>
          <a:ln cap="flat">
            <a:solidFill>
              <a:schemeClr val="accent6"/>
            </a:solidFill>
            <a:prstDash val="dash"/>
            <a:headEnd type="oval" w="sm" len="sm"/>
            <a:tailEnd type="oval" w="sm"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478935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2" name="直線コネクタ 41"/>
          <p:cNvCxnSpPr/>
          <p:nvPr/>
        </p:nvCxnSpPr>
        <p:spPr>
          <a:xfrm flipH="1">
            <a:off x="6785012" y="1196694"/>
            <a:ext cx="0" cy="8404506"/>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cxnSp>
        <p:nvCxnSpPr>
          <p:cNvPr id="48" name="直線コネクタ 47"/>
          <p:cNvCxnSpPr/>
          <p:nvPr/>
        </p:nvCxnSpPr>
        <p:spPr>
          <a:xfrm>
            <a:off x="9744448" y="5520680"/>
            <a:ext cx="1" cy="2448272"/>
          </a:xfrm>
          <a:prstGeom prst="line">
            <a:avLst/>
          </a:prstGeom>
          <a:ln w="25400">
            <a:solidFill>
              <a:schemeClr val="tx2">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9" name="直線コネクタ 48"/>
          <p:cNvCxnSpPr/>
          <p:nvPr/>
        </p:nvCxnSpPr>
        <p:spPr>
          <a:xfrm>
            <a:off x="6792913" y="7968952"/>
            <a:ext cx="2951535" cy="0"/>
          </a:xfrm>
          <a:prstGeom prst="line">
            <a:avLst/>
          </a:prstGeom>
          <a:ln w="25400">
            <a:solidFill>
              <a:schemeClr val="tx2">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p:nvPr>
        </p:nvSpPr>
        <p:spPr/>
        <p:txBody>
          <a:bodyPr/>
          <a:lstStyle/>
          <a:p>
            <a:r>
              <a:rPr kumimoji="1" lang="ja-JP" altLang="en-US" dirty="0" smtClean="0">
                <a:solidFill>
                  <a:schemeClr val="accent3"/>
                </a:solidFill>
              </a:rPr>
              <a:t>■</a:t>
            </a:r>
            <a:r>
              <a:rPr kumimoji="1" lang="ja-JP" altLang="en-US" dirty="0" smtClean="0"/>
              <a:t> 振る舞い</a:t>
            </a:r>
            <a:endParaRPr kumimoji="1" lang="ja-JP" altLang="en-US" dirty="0"/>
          </a:p>
        </p:txBody>
      </p:sp>
      <p:sp>
        <p:nvSpPr>
          <p:cNvPr id="4" name="テキスト ボックス 3"/>
          <p:cNvSpPr txBox="1"/>
          <p:nvPr/>
        </p:nvSpPr>
        <p:spPr>
          <a:xfrm>
            <a:off x="3" y="3841200"/>
            <a:ext cx="492443" cy="1918800"/>
          </a:xfrm>
          <a:prstGeom prst="rect">
            <a:avLst/>
          </a:prstGeom>
          <a:solidFill>
            <a:schemeClr val="accent3"/>
          </a:solidFill>
          <a:ln w="38100">
            <a:noFill/>
          </a:ln>
        </p:spPr>
        <p:txBody>
          <a:bodyPr vert="eaVert" wrap="square" rtlCol="0" anchor="ctr">
            <a:spAutoFit/>
          </a:bodyPr>
          <a:lstStyle/>
          <a:p>
            <a:r>
              <a:rPr lang="ja-JP" altLang="en-US" sz="2000" dirty="0" smtClean="0">
                <a:latin typeface="メイリオ" pitchFamily="50" charset="-128"/>
                <a:ea typeface="メイリオ" pitchFamily="50" charset="-128"/>
                <a:cs typeface="メイリオ" pitchFamily="50" charset="-128"/>
              </a:rPr>
              <a:t>３ 振る舞い</a:t>
            </a:r>
            <a:endParaRPr lang="en-US" altLang="ja-JP" sz="2000" dirty="0" smtClean="0">
              <a:latin typeface="メイリオ" pitchFamily="50" charset="-128"/>
              <a:ea typeface="メイリオ" pitchFamily="50" charset="-128"/>
              <a:cs typeface="メイリオ" pitchFamily="50" charset="-128"/>
            </a:endParaRPr>
          </a:p>
        </p:txBody>
      </p:sp>
      <p:sp>
        <p:nvSpPr>
          <p:cNvPr id="20" name="テキスト ボックス 19"/>
          <p:cNvSpPr txBox="1"/>
          <p:nvPr/>
        </p:nvSpPr>
        <p:spPr>
          <a:xfrm>
            <a:off x="682274" y="1594802"/>
            <a:ext cx="6102737" cy="646331"/>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square" rtlCol="0">
            <a:spAutoFit/>
          </a:bodyPr>
          <a:lstStyle/>
          <a:p>
            <a:r>
              <a:rPr lang="ja-JP" altLang="en-US" sz="1200" dirty="0" smtClean="0">
                <a:latin typeface="メイリオ" pitchFamily="50" charset="-128"/>
                <a:ea typeface="メイリオ" pitchFamily="50" charset="-128"/>
                <a:cs typeface="メイリオ" pitchFamily="50" charset="-128"/>
              </a:rPr>
              <a:t>走行中の振る舞い．</a:t>
            </a:r>
            <a:r>
              <a:rPr lang="en-US" altLang="ja-JP" sz="1200" dirty="0" smtClean="0">
                <a:latin typeface="メイリオ" pitchFamily="50" charset="-128"/>
                <a:ea typeface="メイリオ" pitchFamily="50" charset="-128"/>
                <a:cs typeface="メイリオ" pitchFamily="50" charset="-128"/>
              </a:rPr>
              <a:t/>
            </a:r>
            <a:br>
              <a:rPr lang="en-US" altLang="ja-JP" sz="1200" dirty="0" smtClean="0">
                <a:latin typeface="メイリオ" pitchFamily="50" charset="-128"/>
                <a:ea typeface="メイリオ" pitchFamily="50" charset="-128"/>
                <a:cs typeface="メイリオ" pitchFamily="50" charset="-128"/>
              </a:rPr>
            </a:br>
            <a:r>
              <a:rPr lang="ja-JP" altLang="en-US" sz="1200" dirty="0" smtClean="0">
                <a:latin typeface="メイリオ" pitchFamily="50" charset="-128"/>
                <a:ea typeface="メイリオ" pitchFamily="50" charset="-128"/>
                <a:cs typeface="メイリオ" pitchFamily="50" charset="-128"/>
              </a:rPr>
              <a:t>区間切替時に設定されるパラメータを用いて旋回量を</a:t>
            </a:r>
            <a:r>
              <a:rPr lang="ja-JP" altLang="en-US" sz="1200" dirty="0">
                <a:latin typeface="メイリオ" pitchFamily="50" charset="-128"/>
                <a:ea typeface="メイリオ" pitchFamily="50" charset="-128"/>
                <a:cs typeface="メイリオ" pitchFamily="50" charset="-128"/>
              </a:rPr>
              <a:t>算出</a:t>
            </a:r>
            <a:r>
              <a:rPr lang="ja-JP" altLang="en-US" sz="1200" dirty="0" smtClean="0">
                <a:latin typeface="メイリオ" pitchFamily="50" charset="-128"/>
                <a:ea typeface="メイリオ" pitchFamily="50" charset="-128"/>
                <a:cs typeface="メイリオ" pitchFamily="50" charset="-128"/>
              </a:rPr>
              <a:t>し，モータを駆動する．</a:t>
            </a:r>
            <a:r>
              <a:rPr lang="en-US" altLang="ja-JP" sz="1200" dirty="0" smtClean="0">
                <a:latin typeface="メイリオ" pitchFamily="50" charset="-128"/>
                <a:ea typeface="メイリオ" pitchFamily="50" charset="-128"/>
                <a:cs typeface="メイリオ" pitchFamily="50" charset="-128"/>
              </a:rPr>
              <a:t/>
            </a:r>
            <a:br>
              <a:rPr lang="en-US" altLang="ja-JP" sz="1200" dirty="0" smtClean="0">
                <a:latin typeface="メイリオ" pitchFamily="50" charset="-128"/>
                <a:ea typeface="メイリオ" pitchFamily="50" charset="-128"/>
                <a:cs typeface="メイリオ" pitchFamily="50" charset="-128"/>
              </a:rPr>
            </a:br>
            <a:r>
              <a:rPr lang="ja-JP" altLang="en-US" sz="1200" dirty="0" smtClean="0">
                <a:latin typeface="メイリオ" pitchFamily="50" charset="-128"/>
                <a:ea typeface="メイリオ" pitchFamily="50" charset="-128"/>
                <a:cs typeface="メイリオ" pitchFamily="50" charset="-128"/>
              </a:rPr>
              <a:t>どの区間でも同様</a:t>
            </a:r>
            <a:r>
              <a:rPr lang="ja-JP" altLang="en-US" sz="1200" dirty="0">
                <a:latin typeface="メイリオ" pitchFamily="50" charset="-128"/>
                <a:ea typeface="メイリオ" pitchFamily="50" charset="-128"/>
                <a:cs typeface="メイリオ" pitchFamily="50" charset="-128"/>
              </a:rPr>
              <a:t>に</a:t>
            </a:r>
            <a:r>
              <a:rPr lang="ja-JP" altLang="en-US" sz="1200" dirty="0" smtClean="0">
                <a:latin typeface="メイリオ" pitchFamily="50" charset="-128"/>
                <a:ea typeface="メイリオ" pitchFamily="50" charset="-128"/>
                <a:cs typeface="メイリオ" pitchFamily="50" charset="-128"/>
              </a:rPr>
              <a:t>振る舞い，走行することが可能．</a:t>
            </a:r>
            <a:endParaRPr lang="en-US" altLang="ja-JP" sz="1100" dirty="0" smtClean="0">
              <a:latin typeface="メイリオ" pitchFamily="50" charset="-128"/>
              <a:ea typeface="メイリオ" pitchFamily="50" charset="-128"/>
              <a:cs typeface="メイリオ" pitchFamily="50" charset="-128"/>
            </a:endParaRPr>
          </a:p>
        </p:txBody>
      </p:sp>
      <p:sp>
        <p:nvSpPr>
          <p:cNvPr id="23" name="テキスト ボックス 22"/>
          <p:cNvSpPr txBox="1"/>
          <p:nvPr/>
        </p:nvSpPr>
        <p:spPr>
          <a:xfrm>
            <a:off x="682275" y="5736705"/>
            <a:ext cx="6102737" cy="307777"/>
          </a:xfrm>
          <a:prstGeom prst="rect">
            <a:avLst/>
          </a:prstGeom>
          <a:noFill/>
          <a:ln>
            <a:noFill/>
          </a:ln>
        </p:spPr>
        <p:txBody>
          <a:bodyPr wrap="square" rtlCol="0">
            <a:spAutoFit/>
          </a:bodyPr>
          <a:lstStyle/>
          <a:p>
            <a:r>
              <a:rPr lang="ja-JP" altLang="en-US" sz="1400" dirty="0">
                <a:latin typeface="メイリオ" pitchFamily="50" charset="-128"/>
                <a:ea typeface="メイリオ" pitchFamily="50" charset="-128"/>
                <a:cs typeface="メイリオ" pitchFamily="50" charset="-128"/>
              </a:rPr>
              <a:t>走行</a:t>
            </a:r>
            <a:r>
              <a:rPr lang="ja-JP" altLang="en-US" sz="1400" dirty="0" smtClean="0">
                <a:latin typeface="メイリオ" pitchFamily="50" charset="-128"/>
                <a:ea typeface="メイリオ" pitchFamily="50" charset="-128"/>
                <a:cs typeface="メイリオ" pitchFamily="50" charset="-128"/>
              </a:rPr>
              <a:t>区間を切り替え，駆動部に目標駆動パラメータを設定する振る舞い．</a:t>
            </a:r>
            <a:endParaRPr lang="en-US" altLang="ja-JP" sz="1050" dirty="0" smtClean="0">
              <a:latin typeface="メイリオ" pitchFamily="50" charset="-128"/>
              <a:ea typeface="メイリオ" pitchFamily="50" charset="-128"/>
              <a:cs typeface="メイリオ" pitchFamily="50" charset="-128"/>
            </a:endParaRPr>
          </a:p>
        </p:txBody>
      </p:sp>
      <p:graphicFrame>
        <p:nvGraphicFramePr>
          <p:cNvPr id="27" name="表 26"/>
          <p:cNvGraphicFramePr>
            <a:graphicFrameLocks noGrp="1"/>
          </p:cNvGraphicFramePr>
          <p:nvPr>
            <p:extLst>
              <p:ext uri="{D42A27DB-BD31-4B8C-83A1-F6EECF244321}">
                <p14:modId xmlns:p14="http://schemas.microsoft.com/office/powerpoint/2010/main" val="333935942"/>
              </p:ext>
            </p:extLst>
          </p:nvPr>
        </p:nvGraphicFramePr>
        <p:xfrm>
          <a:off x="7093753" y="2881516"/>
          <a:ext cx="6181745" cy="982980"/>
        </p:xfrm>
        <a:graphic>
          <a:graphicData uri="http://schemas.openxmlformats.org/drawingml/2006/table">
            <a:tbl>
              <a:tblPr firstRow="1" bandRow="1">
                <a:tableStyleId>{93296810-A885-4BE3-A3E7-6D5BEEA58F35}</a:tableStyleId>
              </a:tblPr>
              <a:tblGrid>
                <a:gridCol w="1474863"/>
                <a:gridCol w="746443"/>
                <a:gridCol w="731022"/>
                <a:gridCol w="3229417"/>
              </a:tblGrid>
              <a:tr h="193129">
                <a:tc>
                  <a:txBody>
                    <a:bodyPr/>
                    <a:lstStyle/>
                    <a:p>
                      <a:pPr algn="ctr"/>
                      <a:r>
                        <a:rPr kumimoji="1" lang="ja-JP" altLang="en-US" sz="1050" dirty="0" smtClean="0"/>
                        <a:t>タスク名</a:t>
                      </a:r>
                      <a:endParaRPr kumimoji="1" lang="ja-JP" altLang="en-US" sz="1050" dirty="0">
                        <a:solidFill>
                          <a:schemeClr val="tx1"/>
                        </a:solidFill>
                      </a:endParaRPr>
                    </a:p>
                  </a:txBody>
                  <a:tcPr anchor="ctr"/>
                </a:tc>
                <a:tc>
                  <a:txBody>
                    <a:bodyPr/>
                    <a:lstStyle/>
                    <a:p>
                      <a:pPr algn="ctr"/>
                      <a:r>
                        <a:rPr kumimoji="1" lang="ja-JP" altLang="en-US" sz="1050" dirty="0" smtClean="0"/>
                        <a:t>優先度</a:t>
                      </a:r>
                      <a:r>
                        <a:rPr kumimoji="1" lang="en-US" altLang="ja-JP" sz="1050" dirty="0" smtClean="0"/>
                        <a:t>※</a:t>
                      </a:r>
                      <a:endParaRPr kumimoji="1" lang="ja-JP" altLang="en-US" sz="1050" dirty="0">
                        <a:solidFill>
                          <a:schemeClr val="tx1"/>
                        </a:solidFill>
                      </a:endParaRPr>
                    </a:p>
                  </a:txBody>
                  <a:tcPr anchor="ctr"/>
                </a:tc>
                <a:tc>
                  <a:txBody>
                    <a:bodyPr/>
                    <a:lstStyle/>
                    <a:p>
                      <a:pPr algn="ctr"/>
                      <a:r>
                        <a:rPr kumimoji="1" lang="ja-JP" altLang="en-US" sz="1050" dirty="0" smtClean="0"/>
                        <a:t>周期 </a:t>
                      </a:r>
                      <a:r>
                        <a:rPr kumimoji="1" lang="en-US" altLang="ja-JP" sz="1050" dirty="0" smtClean="0"/>
                        <a:t>[</a:t>
                      </a:r>
                      <a:r>
                        <a:rPr kumimoji="1" lang="en-US" altLang="ja-JP" sz="1050" dirty="0" err="1" smtClean="0"/>
                        <a:t>ms</a:t>
                      </a:r>
                      <a:r>
                        <a:rPr kumimoji="1" lang="en-US" altLang="ja-JP" sz="1050" dirty="0" smtClean="0"/>
                        <a:t>]</a:t>
                      </a:r>
                      <a:endParaRPr kumimoji="1" lang="ja-JP" altLang="en-US" sz="1050" dirty="0">
                        <a:solidFill>
                          <a:schemeClr val="tx1"/>
                        </a:solidFill>
                      </a:endParaRPr>
                    </a:p>
                  </a:txBody>
                  <a:tcPr anchor="ctr"/>
                </a:tc>
                <a:tc>
                  <a:txBody>
                    <a:bodyPr/>
                    <a:lstStyle/>
                    <a:p>
                      <a:pPr algn="ctr"/>
                      <a:r>
                        <a:rPr kumimoji="1" lang="ja-JP" altLang="en-US" sz="1050" dirty="0" smtClean="0"/>
                        <a:t>理由</a:t>
                      </a:r>
                      <a:endParaRPr kumimoji="1" lang="ja-JP" altLang="en-US" sz="1050" dirty="0">
                        <a:solidFill>
                          <a:schemeClr val="tx1"/>
                        </a:solidFill>
                      </a:endParaRPr>
                    </a:p>
                  </a:txBody>
                  <a:tcPr anchor="ctr"/>
                </a:tc>
              </a:tr>
              <a:tr h="318043">
                <a:tc>
                  <a:txBody>
                    <a:bodyPr/>
                    <a:lstStyle/>
                    <a:p>
                      <a:pPr algn="ctr"/>
                      <a:r>
                        <a:rPr kumimoji="1" lang="ja-JP" altLang="en-US" sz="1050" dirty="0" smtClean="0"/>
                        <a:t>駆動タスク</a:t>
                      </a:r>
                      <a:endParaRPr kumimoji="1" lang="ja-JP" altLang="en-US" sz="1050" dirty="0"/>
                    </a:p>
                  </a:txBody>
                  <a:tcPr anchor="ctr"/>
                </a:tc>
                <a:tc>
                  <a:txBody>
                    <a:bodyPr/>
                    <a:lstStyle/>
                    <a:p>
                      <a:pPr algn="ctr"/>
                      <a:r>
                        <a:rPr kumimoji="1" lang="en-US" altLang="ja-JP" sz="1050" dirty="0" smtClean="0"/>
                        <a:t>1</a:t>
                      </a:r>
                      <a:endParaRPr kumimoji="1" lang="ja-JP" altLang="en-US" sz="1050" dirty="0"/>
                    </a:p>
                  </a:txBody>
                  <a:tcPr anchor="ctr"/>
                </a:tc>
                <a:tc>
                  <a:txBody>
                    <a:bodyPr/>
                    <a:lstStyle/>
                    <a:p>
                      <a:pPr algn="ctr"/>
                      <a:r>
                        <a:rPr kumimoji="1" lang="en-US" altLang="ja-JP" sz="1050" dirty="0" smtClean="0"/>
                        <a:t>4</a:t>
                      </a:r>
                    </a:p>
                  </a:txBody>
                  <a:tcPr anchor="ctr"/>
                </a:tc>
                <a:tc>
                  <a:txBody>
                    <a:bodyPr/>
                    <a:lstStyle/>
                    <a:p>
                      <a:pPr algn="l"/>
                      <a:r>
                        <a:rPr kumimoji="1" lang="ja-JP" altLang="en-US" sz="900" dirty="0" smtClean="0"/>
                        <a:t>制約条件より，バランサーとそれに関連する</a:t>
                      </a:r>
                      <a:r>
                        <a:rPr kumimoji="1" lang="en-US" altLang="ja-JP" sz="900" dirty="0" err="1" smtClean="0"/>
                        <a:t>ku</a:t>
                      </a:r>
                      <a:r>
                        <a:rPr kumimoji="1" lang="ja-JP" altLang="en-US" sz="900" dirty="0" smtClean="0"/>
                        <a:t>処理は</a:t>
                      </a:r>
                      <a:r>
                        <a:rPr kumimoji="1" lang="en-US" altLang="ja-JP" sz="900" dirty="0" smtClean="0"/>
                        <a:t/>
                      </a:r>
                      <a:br>
                        <a:rPr kumimoji="1" lang="en-US" altLang="ja-JP" sz="900" dirty="0" smtClean="0"/>
                      </a:br>
                      <a:r>
                        <a:rPr kumimoji="1" lang="en-US" altLang="ja-JP" sz="900" dirty="0" smtClean="0"/>
                        <a:t>4ms</a:t>
                      </a:r>
                      <a:r>
                        <a:rPr kumimoji="1" lang="ja-JP" altLang="en-US" sz="900" dirty="0" smtClean="0"/>
                        <a:t>周期で実行される必要があるため．</a:t>
                      </a:r>
                      <a:endParaRPr kumimoji="1" lang="en-US" altLang="ja-JP" sz="900" dirty="0" smtClean="0"/>
                    </a:p>
                  </a:txBody>
                  <a:tcPr anchor="ctr"/>
                </a:tc>
              </a:tr>
              <a:tr h="280916">
                <a:tc>
                  <a:txBody>
                    <a:bodyPr/>
                    <a:lstStyle/>
                    <a:p>
                      <a:pPr algn="ctr"/>
                      <a:r>
                        <a:rPr kumimoji="1" lang="ja-JP" altLang="en-US" sz="1050" dirty="0" smtClean="0"/>
                        <a:t>外部状況監視タスク</a:t>
                      </a:r>
                      <a:endParaRPr kumimoji="1" lang="ja-JP" altLang="en-US" sz="1050" dirty="0"/>
                    </a:p>
                  </a:txBody>
                  <a:tcPr anchor="ctr"/>
                </a:tc>
                <a:tc>
                  <a:txBody>
                    <a:bodyPr/>
                    <a:lstStyle/>
                    <a:p>
                      <a:pPr algn="ctr"/>
                      <a:r>
                        <a:rPr kumimoji="1" lang="en-US" altLang="ja-JP" sz="1050" dirty="0" smtClean="0"/>
                        <a:t>2</a:t>
                      </a:r>
                      <a:endParaRPr kumimoji="1" lang="ja-JP" altLang="en-US" sz="1050" dirty="0"/>
                    </a:p>
                  </a:txBody>
                  <a:tcPr anchor="ctr"/>
                </a:tc>
                <a:tc>
                  <a:txBody>
                    <a:bodyPr/>
                    <a:lstStyle/>
                    <a:p>
                      <a:pPr algn="ctr"/>
                      <a:r>
                        <a:rPr kumimoji="1" lang="en-US" altLang="ja-JP" sz="1050" dirty="0" smtClean="0"/>
                        <a:t>10</a:t>
                      </a:r>
                      <a:endParaRPr kumimoji="1" lang="ja-JP" altLang="en-US" sz="1050" dirty="0"/>
                    </a:p>
                  </a:txBody>
                  <a:tcPr anchor="ctr"/>
                </a:tc>
                <a:tc>
                  <a:txBody>
                    <a:bodyPr/>
                    <a:lstStyle/>
                    <a:p>
                      <a:pPr algn="l"/>
                      <a:r>
                        <a:rPr kumimoji="1" lang="ja-JP" altLang="en-US" sz="900" dirty="0" smtClean="0"/>
                        <a:t>区間の切替は</a:t>
                      </a:r>
                      <a:r>
                        <a:rPr kumimoji="1" lang="en-US" altLang="ja-JP" sz="900" dirty="0" smtClean="0"/>
                        <a:t>1cm</a:t>
                      </a:r>
                      <a:r>
                        <a:rPr kumimoji="1" lang="ja-JP" altLang="en-US" sz="900" dirty="0" smtClean="0"/>
                        <a:t>以内で行えれば十分であると考えた．</a:t>
                      </a:r>
                      <a:r>
                        <a:rPr kumimoji="1" lang="en-US" altLang="ja-JP" sz="900" dirty="0" smtClean="0"/>
                        <a:t/>
                      </a:r>
                      <a:br>
                        <a:rPr kumimoji="1" lang="en-US" altLang="ja-JP" sz="900" dirty="0" smtClean="0"/>
                      </a:br>
                      <a:endParaRPr kumimoji="1" lang="ja-JP" altLang="en-US" sz="900" dirty="0"/>
                    </a:p>
                  </a:txBody>
                  <a:tcPr anchor="ctr"/>
                </a:tc>
              </a:tr>
            </a:tbl>
          </a:graphicData>
        </a:graphic>
      </p:graphicFrame>
      <p:sp>
        <p:nvSpPr>
          <p:cNvPr id="28" name="テキスト ボックス 27"/>
          <p:cNvSpPr txBox="1"/>
          <p:nvPr/>
        </p:nvSpPr>
        <p:spPr>
          <a:xfrm>
            <a:off x="6783137" y="1594800"/>
            <a:ext cx="4509482" cy="1261884"/>
          </a:xfrm>
          <a:prstGeom prst="rect">
            <a:avLst/>
          </a:prstGeom>
          <a:noFill/>
        </p:spPr>
        <p:txBody>
          <a:bodyPr wrap="square" rtlCol="0">
            <a:spAutoFit/>
          </a:bodyPr>
          <a:lstStyle/>
          <a:p>
            <a:r>
              <a:rPr lang="ja-JP" altLang="en-US" sz="1400" b="1" dirty="0" smtClean="0">
                <a:solidFill>
                  <a:schemeClr val="accent3"/>
                </a:solidFill>
                <a:latin typeface="メイリオ" pitchFamily="50" charset="-128"/>
                <a:ea typeface="メイリオ" pitchFamily="50" charset="-128"/>
                <a:cs typeface="メイリオ" pitchFamily="50" charset="-128"/>
              </a:rPr>
              <a:t>■</a:t>
            </a:r>
            <a:r>
              <a:rPr lang="ja-JP" altLang="en-US" sz="1400" b="1" dirty="0" smtClean="0">
                <a:latin typeface="メイリオ" pitchFamily="50" charset="-128"/>
                <a:ea typeface="メイリオ" pitchFamily="50" charset="-128"/>
                <a:cs typeface="メイリオ" pitchFamily="50" charset="-128"/>
              </a:rPr>
              <a:t>制約</a:t>
            </a:r>
            <a:endParaRPr lang="en-US" altLang="ja-JP" sz="1400" b="1" dirty="0">
              <a:latin typeface="メイリオ" pitchFamily="50" charset="-128"/>
              <a:ea typeface="メイリオ" pitchFamily="50" charset="-128"/>
              <a:cs typeface="メイリオ" pitchFamily="50" charset="-128"/>
            </a:endParaRPr>
          </a:p>
          <a:p>
            <a:r>
              <a:rPr lang="ja-JP" altLang="en-US" sz="1200" dirty="0">
                <a:latin typeface="メイリオ" pitchFamily="50" charset="-128"/>
                <a:ea typeface="メイリオ" pitchFamily="50" charset="-128"/>
                <a:cs typeface="メイリオ" pitchFamily="50" charset="-128"/>
              </a:rPr>
              <a:t>　</a:t>
            </a:r>
            <a:r>
              <a:rPr lang="en-US" altLang="ja-JP" sz="1200" dirty="0" smtClean="0">
                <a:latin typeface="メイリオ" pitchFamily="50" charset="-128"/>
                <a:ea typeface="メイリオ" pitchFamily="50" charset="-128"/>
                <a:cs typeface="メイリオ" pitchFamily="50" charset="-128"/>
              </a:rPr>
              <a:t>API</a:t>
            </a:r>
            <a:r>
              <a:rPr lang="ja-JP" altLang="en-US" sz="1200" dirty="0">
                <a:latin typeface="メイリオ" pitchFamily="50" charset="-128"/>
                <a:ea typeface="メイリオ" pitchFamily="50" charset="-128"/>
                <a:cs typeface="メイリオ" pitchFamily="50" charset="-128"/>
              </a:rPr>
              <a:t>の</a:t>
            </a:r>
            <a:r>
              <a:rPr lang="ja-JP" altLang="en-US" sz="1200" dirty="0" smtClean="0">
                <a:latin typeface="メイリオ" pitchFamily="50" charset="-128"/>
                <a:ea typeface="メイリオ" pitchFamily="50" charset="-128"/>
                <a:cs typeface="メイリオ" pitchFamily="50" charset="-128"/>
              </a:rPr>
              <a:t>仕様上，倒立</a:t>
            </a:r>
            <a:r>
              <a:rPr lang="ja-JP" altLang="en-US" sz="1200" dirty="0">
                <a:latin typeface="メイリオ" pitchFamily="50" charset="-128"/>
                <a:ea typeface="メイリオ" pitchFamily="50" charset="-128"/>
                <a:cs typeface="メイリオ" pitchFamily="50" charset="-128"/>
              </a:rPr>
              <a:t>制御は</a:t>
            </a:r>
            <a:r>
              <a:rPr lang="en-US" altLang="ja-JP" sz="1200" dirty="0">
                <a:latin typeface="メイリオ" pitchFamily="50" charset="-128"/>
                <a:ea typeface="メイリオ" pitchFamily="50" charset="-128"/>
                <a:cs typeface="メイリオ" pitchFamily="50" charset="-128"/>
              </a:rPr>
              <a:t>4ms</a:t>
            </a:r>
            <a:r>
              <a:rPr lang="ja-JP" altLang="en-US" sz="1200" dirty="0">
                <a:latin typeface="メイリオ" pitchFamily="50" charset="-128"/>
                <a:ea typeface="メイリオ" pitchFamily="50" charset="-128"/>
                <a:cs typeface="メイリオ" pitchFamily="50" charset="-128"/>
              </a:rPr>
              <a:t>周期で</a:t>
            </a:r>
            <a:r>
              <a:rPr lang="ja-JP" altLang="en-US" sz="1200" dirty="0" smtClean="0">
                <a:latin typeface="メイリオ" pitchFamily="50" charset="-128"/>
                <a:ea typeface="メイリオ" pitchFamily="50" charset="-128"/>
                <a:cs typeface="メイリオ" pitchFamily="50" charset="-128"/>
              </a:rPr>
              <a:t>実行する必要がある．</a:t>
            </a:r>
            <a:endParaRPr kumimoji="1" lang="en-US" altLang="ja-JP" sz="1200" dirty="0" smtClean="0">
              <a:latin typeface="メイリオ" pitchFamily="50" charset="-128"/>
              <a:ea typeface="メイリオ" pitchFamily="50" charset="-128"/>
              <a:cs typeface="メイリオ" pitchFamily="50" charset="-128"/>
            </a:endParaRPr>
          </a:p>
          <a:p>
            <a:r>
              <a:rPr lang="ja-JP" altLang="en-US" sz="1400" b="1" dirty="0">
                <a:solidFill>
                  <a:schemeClr val="accent3"/>
                </a:solidFill>
                <a:latin typeface="メイリオ" pitchFamily="50" charset="-128"/>
                <a:ea typeface="メイリオ" pitchFamily="50" charset="-128"/>
                <a:cs typeface="メイリオ" pitchFamily="50" charset="-128"/>
              </a:rPr>
              <a:t>■</a:t>
            </a:r>
            <a:r>
              <a:rPr kumimoji="1" lang="ja-JP" altLang="en-US" sz="1400" b="1" dirty="0" smtClean="0">
                <a:latin typeface="メイリオ" pitchFamily="50" charset="-128"/>
                <a:ea typeface="メイリオ" pitchFamily="50" charset="-128"/>
                <a:cs typeface="メイリオ" pitchFamily="50" charset="-128"/>
              </a:rPr>
              <a:t>設計方針</a:t>
            </a:r>
            <a:endParaRPr kumimoji="1" lang="en-US" altLang="ja-JP" sz="1100" b="1" dirty="0" smtClean="0">
              <a:latin typeface="メイリオ" pitchFamily="50" charset="-128"/>
              <a:ea typeface="メイリオ" pitchFamily="50" charset="-128"/>
              <a:cs typeface="メイリオ" pitchFamily="50" charset="-128"/>
            </a:endParaRPr>
          </a:p>
          <a:p>
            <a:r>
              <a:rPr lang="ja-JP" altLang="en-US" sz="1200" dirty="0" smtClean="0">
                <a:latin typeface="メイリオ" pitchFamily="50" charset="-128"/>
                <a:ea typeface="メイリオ" pitchFamily="50" charset="-128"/>
                <a:cs typeface="メイリオ" pitchFamily="50" charset="-128"/>
              </a:rPr>
              <a:t>①</a:t>
            </a:r>
            <a:r>
              <a:rPr lang="en-US" altLang="ja-JP" sz="1200" dirty="0" smtClean="0">
                <a:latin typeface="メイリオ" pitchFamily="50" charset="-128"/>
                <a:ea typeface="メイリオ" pitchFamily="50" charset="-128"/>
                <a:cs typeface="メイリオ" pitchFamily="50" charset="-128"/>
              </a:rPr>
              <a:t>RTOS</a:t>
            </a:r>
            <a:r>
              <a:rPr lang="ja-JP" altLang="en-US" sz="1200" dirty="0" smtClean="0">
                <a:latin typeface="メイリオ" pitchFamily="50" charset="-128"/>
                <a:ea typeface="メイリオ" pitchFamily="50" charset="-128"/>
                <a:cs typeface="メイリオ" pitchFamily="50" charset="-128"/>
              </a:rPr>
              <a:t>オーバヘッドを考慮し，タスクの数は最小限に抑える．</a:t>
            </a:r>
            <a:endParaRPr lang="en-US" altLang="ja-JP" sz="1200" dirty="0">
              <a:latin typeface="メイリオ" pitchFamily="50" charset="-128"/>
              <a:ea typeface="メイリオ" pitchFamily="50" charset="-128"/>
              <a:cs typeface="メイリオ" pitchFamily="50" charset="-128"/>
            </a:endParaRPr>
          </a:p>
          <a:p>
            <a:r>
              <a:rPr kumimoji="1" lang="ja-JP" altLang="en-US" sz="1200" dirty="0" smtClean="0">
                <a:latin typeface="メイリオ" pitchFamily="50" charset="-128"/>
                <a:ea typeface="メイリオ" pitchFamily="50" charset="-128"/>
                <a:cs typeface="メイリオ" pitchFamily="50" charset="-128"/>
              </a:rPr>
              <a:t>②駆動タスクへの影響を最小限に抑える．</a:t>
            </a:r>
            <a:endParaRPr kumimoji="1" lang="en-US" altLang="ja-JP" sz="1200" dirty="0" smtClean="0">
              <a:latin typeface="メイリオ" pitchFamily="50" charset="-128"/>
              <a:ea typeface="メイリオ" pitchFamily="50" charset="-128"/>
              <a:cs typeface="メイリオ" pitchFamily="50" charset="-128"/>
            </a:endParaRPr>
          </a:p>
          <a:p>
            <a:r>
              <a:rPr lang="ja-JP" altLang="en-US" sz="1200" dirty="0" smtClean="0">
                <a:latin typeface="メイリオ" pitchFamily="50" charset="-128"/>
                <a:ea typeface="メイリオ" pitchFamily="50" charset="-128"/>
                <a:cs typeface="メイリオ" pitchFamily="50" charset="-128"/>
              </a:rPr>
              <a:t>③区間切替の検知に必要十分な周期を割り当てる．</a:t>
            </a:r>
            <a:endParaRPr kumimoji="1" lang="ja-JP" altLang="en-US" sz="1200" dirty="0">
              <a:latin typeface="メイリオ" pitchFamily="50" charset="-128"/>
              <a:ea typeface="メイリオ" pitchFamily="50" charset="-128"/>
              <a:cs typeface="メイリオ" pitchFamily="50" charset="-128"/>
            </a:endParaRPr>
          </a:p>
        </p:txBody>
      </p:sp>
      <p:sp>
        <p:nvSpPr>
          <p:cNvPr id="30" name="角丸四角形吹き出し 29"/>
          <p:cNvSpPr/>
          <p:nvPr/>
        </p:nvSpPr>
        <p:spPr>
          <a:xfrm>
            <a:off x="7210361" y="4095328"/>
            <a:ext cx="5988047" cy="619578"/>
          </a:xfrm>
          <a:prstGeom prst="wedgeRoundRectCallout">
            <a:avLst>
              <a:gd name="adj1" fmla="val 3028"/>
              <a:gd name="adj2" fmla="val -103754"/>
              <a:gd name="adj3" fmla="val 16667"/>
            </a:avLst>
          </a:prstGeom>
          <a:solidFill>
            <a:srgbClr val="FFFFCC"/>
          </a:solidFill>
        </p:spPr>
        <p:style>
          <a:lnRef idx="2">
            <a:schemeClr val="accent6"/>
          </a:lnRef>
          <a:fillRef idx="1">
            <a:schemeClr val="lt1"/>
          </a:fillRef>
          <a:effectRef idx="0">
            <a:schemeClr val="accent6"/>
          </a:effectRef>
          <a:fontRef idx="minor">
            <a:schemeClr val="dk1"/>
          </a:fontRef>
        </p:style>
        <p:txBody>
          <a:bodyPr rtlCol="0" anchor="ctr"/>
          <a:lstStyle/>
          <a:p>
            <a:r>
              <a:rPr kumimoji="1" lang="ja-JP" altLang="en-US" sz="1050" dirty="0" smtClean="0">
                <a:solidFill>
                  <a:schemeClr val="tx1"/>
                </a:solidFill>
              </a:rPr>
              <a:t>最高速度</a:t>
            </a:r>
            <a:r>
              <a:rPr kumimoji="1" lang="en-US" altLang="ja-JP" sz="1050" dirty="0" smtClean="0">
                <a:solidFill>
                  <a:schemeClr val="tx1"/>
                </a:solidFill>
              </a:rPr>
              <a:t>(</a:t>
            </a:r>
            <a:r>
              <a:rPr lang="en-US" altLang="ja-JP" sz="1050" dirty="0" smtClean="0">
                <a:solidFill>
                  <a:schemeClr val="tx1"/>
                </a:solidFill>
              </a:rPr>
              <a:t>60cm</a:t>
            </a:r>
            <a:r>
              <a:rPr kumimoji="1" lang="en-US" altLang="ja-JP" sz="1050" dirty="0" smtClean="0">
                <a:solidFill>
                  <a:schemeClr val="tx1"/>
                </a:solidFill>
              </a:rPr>
              <a:t>/s)</a:t>
            </a:r>
            <a:r>
              <a:rPr kumimoji="1" lang="ja-JP" altLang="en-US" sz="1050" dirty="0" smtClean="0">
                <a:solidFill>
                  <a:schemeClr val="tx1"/>
                </a:solidFill>
              </a:rPr>
              <a:t>で走行中</a:t>
            </a:r>
            <a:r>
              <a:rPr lang="ja-JP" altLang="en-US" sz="1050" dirty="0">
                <a:solidFill>
                  <a:schemeClr val="tx1"/>
                </a:solidFill>
              </a:rPr>
              <a:t>に</a:t>
            </a:r>
            <a:r>
              <a:rPr lang="ja-JP" altLang="en-US" sz="1050" dirty="0" smtClean="0">
                <a:solidFill>
                  <a:schemeClr val="tx1"/>
                </a:solidFill>
              </a:rPr>
              <a:t>走行距離をトリガーとし</a:t>
            </a:r>
            <a:r>
              <a:rPr lang="ja-JP" altLang="en-US" sz="1050" dirty="0">
                <a:solidFill>
                  <a:schemeClr val="tx1"/>
                </a:solidFill>
              </a:rPr>
              <a:t>て</a:t>
            </a:r>
            <a:r>
              <a:rPr lang="ja-JP" altLang="en-US" sz="1050" dirty="0" smtClean="0">
                <a:solidFill>
                  <a:schemeClr val="tx1"/>
                </a:solidFill>
              </a:rPr>
              <a:t>区間</a:t>
            </a:r>
            <a:r>
              <a:rPr lang="ja-JP" altLang="en-US" sz="1050" dirty="0">
                <a:solidFill>
                  <a:schemeClr val="tx1"/>
                </a:solidFill>
              </a:rPr>
              <a:t>を</a:t>
            </a:r>
            <a:r>
              <a:rPr lang="ja-JP" altLang="en-US" sz="1050" dirty="0" smtClean="0">
                <a:solidFill>
                  <a:schemeClr val="tx1"/>
                </a:solidFill>
              </a:rPr>
              <a:t>切り替える</a:t>
            </a:r>
            <a:r>
              <a:rPr kumimoji="1" lang="ja-JP" altLang="en-US" sz="1050" dirty="0" smtClean="0">
                <a:solidFill>
                  <a:schemeClr val="tx1"/>
                </a:solidFill>
              </a:rPr>
              <a:t>場合，最大で</a:t>
            </a:r>
            <a:r>
              <a:rPr kumimoji="1" lang="en-US" altLang="ja-JP" sz="1050" dirty="0" smtClean="0">
                <a:solidFill>
                  <a:schemeClr val="tx1"/>
                </a:solidFill>
              </a:rPr>
              <a:t>0.6cm</a:t>
            </a:r>
            <a:r>
              <a:rPr kumimoji="1" lang="ja-JP" altLang="en-US" sz="1050" dirty="0" smtClean="0">
                <a:solidFill>
                  <a:schemeClr val="tx1"/>
                </a:solidFill>
              </a:rPr>
              <a:t>移動する間での区間切替が可能なので，</a:t>
            </a:r>
            <a:r>
              <a:rPr kumimoji="1" lang="en-US" altLang="ja-JP" sz="1050" dirty="0" smtClean="0">
                <a:solidFill>
                  <a:schemeClr val="tx1"/>
                </a:solidFill>
              </a:rPr>
              <a:t>10ms</a:t>
            </a:r>
            <a:r>
              <a:rPr kumimoji="1" lang="ja-JP" altLang="en-US" sz="1050" dirty="0" smtClean="0">
                <a:solidFill>
                  <a:schemeClr val="tx1"/>
                </a:solidFill>
              </a:rPr>
              <a:t>の周期は妥当であると判断した．また，他のセンサをトリガーに区間</a:t>
            </a:r>
            <a:r>
              <a:rPr lang="ja-JP" altLang="en-US" sz="1050" dirty="0" smtClean="0">
                <a:solidFill>
                  <a:schemeClr val="tx1"/>
                </a:solidFill>
              </a:rPr>
              <a:t>切替を行う場合も十分</a:t>
            </a:r>
            <a:r>
              <a:rPr lang="ja-JP" altLang="en-US" sz="1050" dirty="0" smtClean="0"/>
              <a:t>な応答が得られた．</a:t>
            </a:r>
            <a:endParaRPr kumimoji="1" lang="en-US" altLang="ja-JP" sz="1050" dirty="0" smtClean="0"/>
          </a:p>
        </p:txBody>
      </p:sp>
      <p:sp>
        <p:nvSpPr>
          <p:cNvPr id="31" name="テキスト ボックス 30"/>
          <p:cNvSpPr txBox="1"/>
          <p:nvPr/>
        </p:nvSpPr>
        <p:spPr>
          <a:xfrm>
            <a:off x="7078051" y="3864496"/>
            <a:ext cx="1716027" cy="230832"/>
          </a:xfrm>
          <a:prstGeom prst="rect">
            <a:avLst/>
          </a:prstGeom>
          <a:noFill/>
        </p:spPr>
        <p:txBody>
          <a:bodyPr wrap="square" rtlCol="0">
            <a:spAutoFit/>
          </a:bodyPr>
          <a:lstStyle/>
          <a:p>
            <a:r>
              <a:rPr lang="en-US" altLang="ja-JP" sz="900" dirty="0" smtClean="0"/>
              <a:t>※</a:t>
            </a:r>
            <a:r>
              <a:rPr lang="ja-JP" altLang="en-US" sz="900" dirty="0"/>
              <a:t>値が若いほど優先度は高い</a:t>
            </a:r>
            <a:endParaRPr kumimoji="1" lang="ja-JP" altLang="en-US" sz="900" dirty="0"/>
          </a:p>
        </p:txBody>
      </p:sp>
      <p:sp>
        <p:nvSpPr>
          <p:cNvPr id="32" name="テキスト ボックス 31"/>
          <p:cNvSpPr txBox="1"/>
          <p:nvPr/>
        </p:nvSpPr>
        <p:spPr>
          <a:xfrm>
            <a:off x="6785012" y="4800600"/>
            <a:ext cx="6791325" cy="553998"/>
          </a:xfrm>
          <a:prstGeom prst="rect">
            <a:avLst/>
          </a:prstGeom>
          <a:solidFill>
            <a:schemeClr val="tx2">
              <a:lumMod val="20000"/>
              <a:lumOff val="80000"/>
            </a:schemeClr>
          </a:solidFill>
          <a:ln w="28575">
            <a:noFill/>
          </a:ln>
        </p:spPr>
        <p:txBody>
          <a:bodyPr wrap="square" rtlCol="0" anchor="b">
            <a:spAutoFit/>
          </a:bodyPr>
          <a:lstStyle/>
          <a:p>
            <a:r>
              <a:rPr lang="ja-JP" altLang="en-US" sz="1800" b="1" dirty="0" smtClean="0">
                <a:solidFill>
                  <a:schemeClr val="accent3"/>
                </a:solidFill>
              </a:rPr>
              <a:t>■</a:t>
            </a:r>
            <a:r>
              <a:rPr lang="ja-JP" altLang="en-US" sz="1800" b="1" dirty="0" smtClean="0"/>
              <a:t>タスクの構造と振る舞い</a:t>
            </a:r>
            <a:r>
              <a:rPr lang="en-US" altLang="ja-JP" sz="1800" b="1" dirty="0" smtClean="0"/>
              <a:t/>
            </a:r>
            <a:br>
              <a:rPr lang="en-US" altLang="ja-JP" sz="1800" b="1" dirty="0" smtClean="0"/>
            </a:br>
            <a:r>
              <a:rPr lang="ja-JP" altLang="en-US" sz="1200" dirty="0" smtClean="0"/>
              <a:t>設計方針</a:t>
            </a:r>
            <a:r>
              <a:rPr lang="ja-JP" altLang="en-US" sz="1200" dirty="0"/>
              <a:t>に基づいてタスクを設計した</a:t>
            </a:r>
            <a:r>
              <a:rPr lang="ja-JP" altLang="en-US" sz="1200" dirty="0" smtClean="0"/>
              <a:t>．</a:t>
            </a:r>
            <a:endParaRPr lang="ja-JP" altLang="en-US" sz="1200" dirty="0"/>
          </a:p>
        </p:txBody>
      </p:sp>
      <p:sp>
        <p:nvSpPr>
          <p:cNvPr id="46" name="正方形/長方形 45"/>
          <p:cNvSpPr/>
          <p:nvPr/>
        </p:nvSpPr>
        <p:spPr>
          <a:xfrm>
            <a:off x="9749837" y="5736704"/>
            <a:ext cx="4267998" cy="415498"/>
          </a:xfrm>
          <a:prstGeom prst="rect">
            <a:avLst/>
          </a:prstGeom>
        </p:spPr>
        <p:txBody>
          <a:bodyPr wrap="square">
            <a:spAutoFit/>
          </a:bodyPr>
          <a:lstStyle/>
          <a:p>
            <a:r>
              <a:rPr lang="ja-JP" altLang="en-US" sz="1050" dirty="0"/>
              <a:t>別タスクで起動する２つの振る舞い</a:t>
            </a:r>
            <a:r>
              <a:rPr lang="ja-JP" altLang="en-US" sz="1050" dirty="0" smtClean="0"/>
              <a:t>から</a:t>
            </a:r>
            <a:r>
              <a:rPr lang="en-US" altLang="ja-JP" sz="1050" dirty="0" smtClean="0"/>
              <a:t/>
            </a:r>
            <a:br>
              <a:rPr lang="en-US" altLang="ja-JP" sz="1050" dirty="0" smtClean="0"/>
            </a:br>
            <a:r>
              <a:rPr lang="ja-JP" altLang="en-US" sz="1050" dirty="0" smtClean="0"/>
              <a:t>走行</a:t>
            </a:r>
            <a:r>
              <a:rPr lang="ja-JP" altLang="en-US" sz="1050" dirty="0"/>
              <a:t>システムが構成</a:t>
            </a:r>
            <a:r>
              <a:rPr lang="ja-JP" altLang="en-US" sz="1050" dirty="0" smtClean="0"/>
              <a:t>される．</a:t>
            </a:r>
            <a:endParaRPr lang="ja-JP" altLang="en-US" sz="1050" dirty="0"/>
          </a:p>
        </p:txBody>
      </p:sp>
      <p:sp>
        <p:nvSpPr>
          <p:cNvPr id="17" name="テキスト ボックス 16"/>
          <p:cNvSpPr txBox="1"/>
          <p:nvPr/>
        </p:nvSpPr>
        <p:spPr>
          <a:xfrm>
            <a:off x="680400" y="1195200"/>
            <a:ext cx="6110638" cy="399600"/>
          </a:xfrm>
          <a:prstGeom prst="rect">
            <a:avLst/>
          </a:prstGeom>
          <a:gradFill>
            <a:gsLst>
              <a:gs pos="0">
                <a:schemeClr val="accent3"/>
              </a:gs>
              <a:gs pos="50000">
                <a:schemeClr val="accent3">
                  <a:lumMod val="60000"/>
                  <a:lumOff val="40000"/>
                </a:schemeClr>
              </a:gs>
              <a:gs pos="100000">
                <a:schemeClr val="accent3">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駆動シーケンス</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18" name="テキスト ボックス 17"/>
          <p:cNvSpPr txBox="1"/>
          <p:nvPr/>
        </p:nvSpPr>
        <p:spPr>
          <a:xfrm>
            <a:off x="680400" y="5337104"/>
            <a:ext cx="6102737" cy="399600"/>
          </a:xfrm>
          <a:prstGeom prst="rect">
            <a:avLst/>
          </a:prstGeom>
          <a:gradFill>
            <a:gsLst>
              <a:gs pos="0">
                <a:schemeClr val="accent3"/>
              </a:gs>
              <a:gs pos="50000">
                <a:schemeClr val="accent3">
                  <a:lumMod val="60000"/>
                  <a:lumOff val="40000"/>
                </a:schemeClr>
              </a:gs>
              <a:gs pos="100000">
                <a:schemeClr val="accent3">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区間切替</a:t>
            </a:r>
            <a:r>
              <a:rPr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rPr>
              <a:t>シーケンス</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38" name="テキスト ボックス 37"/>
          <p:cNvSpPr txBox="1"/>
          <p:nvPr/>
        </p:nvSpPr>
        <p:spPr>
          <a:xfrm>
            <a:off x="6785012" y="1195200"/>
            <a:ext cx="6799226" cy="399600"/>
          </a:xfrm>
          <a:prstGeom prst="rect">
            <a:avLst/>
          </a:prstGeom>
          <a:gradFill>
            <a:gsLst>
              <a:gs pos="0">
                <a:schemeClr val="accent3"/>
              </a:gs>
              <a:gs pos="50000">
                <a:schemeClr val="accent3">
                  <a:lumMod val="60000"/>
                  <a:lumOff val="40000"/>
                </a:schemeClr>
              </a:gs>
              <a:gs pos="100000">
                <a:schemeClr val="accent3">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並行性</a:t>
            </a:r>
            <a:r>
              <a:rPr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rPr>
              <a:t>設計</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47" name="テキスト ボックス 46"/>
          <p:cNvSpPr txBox="1"/>
          <p:nvPr/>
        </p:nvSpPr>
        <p:spPr>
          <a:xfrm>
            <a:off x="6783137" y="5337104"/>
            <a:ext cx="2955875" cy="399600"/>
          </a:xfrm>
          <a:prstGeom prst="rect">
            <a:avLst/>
          </a:prstGeom>
          <a:gradFill>
            <a:gsLst>
              <a:gs pos="0">
                <a:schemeClr val="accent3"/>
              </a:gs>
              <a:gs pos="50000">
                <a:schemeClr val="accent3">
                  <a:lumMod val="60000"/>
                  <a:lumOff val="40000"/>
                </a:schemeClr>
              </a:gs>
              <a:gs pos="100000">
                <a:schemeClr val="accent3">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kumimoji="1"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構造</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54" name="テキスト ボックス 53"/>
          <p:cNvSpPr txBox="1"/>
          <p:nvPr/>
        </p:nvSpPr>
        <p:spPr>
          <a:xfrm>
            <a:off x="9739012" y="5337104"/>
            <a:ext cx="3845226" cy="399600"/>
          </a:xfrm>
          <a:prstGeom prst="rect">
            <a:avLst/>
          </a:prstGeom>
          <a:gradFill>
            <a:gsLst>
              <a:gs pos="0">
                <a:schemeClr val="accent3"/>
              </a:gs>
              <a:gs pos="50000">
                <a:schemeClr val="accent3">
                  <a:lumMod val="60000"/>
                  <a:lumOff val="40000"/>
                </a:schemeClr>
              </a:gs>
              <a:gs pos="100000">
                <a:schemeClr val="accent3">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kumimoji="1"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振る舞い</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56" name="正方形/長方形 55"/>
          <p:cNvSpPr/>
          <p:nvPr/>
        </p:nvSpPr>
        <p:spPr>
          <a:xfrm>
            <a:off x="6706147" y="7979987"/>
            <a:ext cx="950068" cy="276999"/>
          </a:xfrm>
          <a:prstGeom prst="rect">
            <a:avLst/>
          </a:prstGeom>
        </p:spPr>
        <p:txBody>
          <a:bodyPr wrap="none">
            <a:spAutoFit/>
          </a:bodyPr>
          <a:lstStyle/>
          <a:p>
            <a:r>
              <a:rPr lang="ja-JP" altLang="en-US" sz="1200" dirty="0" smtClean="0">
                <a:solidFill>
                  <a:schemeClr val="accent6"/>
                </a:solidFill>
              </a:rPr>
              <a:t>■</a:t>
            </a:r>
            <a:r>
              <a:rPr lang="ja-JP" altLang="en-US" sz="1200" dirty="0" smtClean="0"/>
              <a:t>駆動</a:t>
            </a:r>
            <a:r>
              <a:rPr lang="en-US" altLang="ja-JP" sz="1200" dirty="0"/>
              <a:t>TASK</a:t>
            </a:r>
            <a:endParaRPr lang="ja-JP" altLang="en-US" sz="1600" dirty="0"/>
          </a:p>
        </p:txBody>
      </p:sp>
      <p:sp>
        <p:nvSpPr>
          <p:cNvPr id="61" name="正方形/長方形 60"/>
          <p:cNvSpPr/>
          <p:nvPr/>
        </p:nvSpPr>
        <p:spPr>
          <a:xfrm>
            <a:off x="8178827" y="7979987"/>
            <a:ext cx="1565621" cy="276999"/>
          </a:xfrm>
          <a:prstGeom prst="rect">
            <a:avLst/>
          </a:prstGeom>
        </p:spPr>
        <p:txBody>
          <a:bodyPr wrap="none">
            <a:spAutoFit/>
          </a:bodyPr>
          <a:lstStyle/>
          <a:p>
            <a:r>
              <a:rPr lang="ja-JP" altLang="en-US" sz="1200" dirty="0" smtClean="0">
                <a:solidFill>
                  <a:schemeClr val="accent6"/>
                </a:solidFill>
              </a:rPr>
              <a:t>■</a:t>
            </a:r>
            <a:r>
              <a:rPr lang="ja-JP" altLang="en-US" sz="1200" dirty="0" smtClean="0"/>
              <a:t>外部状況</a:t>
            </a:r>
            <a:r>
              <a:rPr lang="ja-JP" altLang="en-US" sz="1200" dirty="0"/>
              <a:t>監視</a:t>
            </a:r>
            <a:r>
              <a:rPr lang="en-US" altLang="ja-JP" sz="1200" dirty="0" smtClean="0"/>
              <a:t>TASK</a:t>
            </a:r>
            <a:endParaRPr lang="ja-JP" altLang="en-US" sz="1600" dirty="0"/>
          </a:p>
        </p:txBody>
      </p:sp>
      <p:sp>
        <p:nvSpPr>
          <p:cNvPr id="53" name="正方形/長方形 52"/>
          <p:cNvSpPr/>
          <p:nvPr/>
        </p:nvSpPr>
        <p:spPr>
          <a:xfrm>
            <a:off x="10536535" y="6891551"/>
            <a:ext cx="1512168" cy="1152128"/>
          </a:xfrm>
          <a:prstGeom prst="rect">
            <a:avLst/>
          </a:prstGeom>
          <a:noFill/>
          <a:ln>
            <a:solidFill>
              <a:schemeClr val="accent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a:r>
              <a:rPr kumimoji="1" lang="ja-JP" altLang="en-US" sz="1050" dirty="0" smtClean="0">
                <a:solidFill>
                  <a:schemeClr val="tx1"/>
                </a:solidFill>
              </a:rPr>
              <a:t>駆動</a:t>
            </a:r>
            <a:r>
              <a:rPr kumimoji="1" lang="en-US" altLang="ja-JP" sz="1050" dirty="0" smtClean="0">
                <a:solidFill>
                  <a:schemeClr val="tx1"/>
                </a:solidFill>
              </a:rPr>
              <a:t>TASK</a:t>
            </a:r>
            <a:endParaRPr kumimoji="1" lang="ja-JP" altLang="en-US" sz="1200" dirty="0">
              <a:solidFill>
                <a:schemeClr val="tx1"/>
              </a:solidFill>
            </a:endParaRPr>
          </a:p>
        </p:txBody>
      </p:sp>
      <p:sp>
        <p:nvSpPr>
          <p:cNvPr id="58" name="正方形/長方形 57"/>
          <p:cNvSpPr/>
          <p:nvPr/>
        </p:nvSpPr>
        <p:spPr>
          <a:xfrm>
            <a:off x="12048703" y="8043679"/>
            <a:ext cx="1512168" cy="1262752"/>
          </a:xfrm>
          <a:prstGeom prst="rect">
            <a:avLst/>
          </a:prstGeom>
          <a:noFill/>
          <a:ln>
            <a:solidFill>
              <a:schemeClr val="accent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r"/>
            <a:r>
              <a:rPr lang="ja-JP" altLang="en-US" sz="1050" dirty="0">
                <a:solidFill>
                  <a:schemeClr val="tx1"/>
                </a:solidFill>
              </a:rPr>
              <a:t>外部</a:t>
            </a:r>
            <a:r>
              <a:rPr lang="ja-JP" altLang="en-US" sz="1050" dirty="0" smtClean="0">
                <a:solidFill>
                  <a:schemeClr val="tx1"/>
                </a:solidFill>
              </a:rPr>
              <a:t>状況監視</a:t>
            </a:r>
            <a:r>
              <a:rPr lang="en-US" altLang="ja-JP" sz="1050" dirty="0" smtClean="0">
                <a:solidFill>
                  <a:schemeClr val="tx1"/>
                </a:solidFill>
              </a:rPr>
              <a:t>TASK</a:t>
            </a:r>
            <a:endParaRPr lang="ja-JP" altLang="en-US" sz="1200" dirty="0">
              <a:solidFill>
                <a:schemeClr val="tx1"/>
              </a:solidFill>
            </a:endParaRPr>
          </a:p>
        </p:txBody>
      </p:sp>
      <p:pic>
        <p:nvPicPr>
          <p:cNvPr id="5132" name="Picture 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7124" y="2208312"/>
            <a:ext cx="5754425" cy="31570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7" name="角丸四角形吹き出し 76"/>
          <p:cNvSpPr/>
          <p:nvPr/>
        </p:nvSpPr>
        <p:spPr>
          <a:xfrm>
            <a:off x="4991919" y="2856384"/>
            <a:ext cx="1492217" cy="576064"/>
          </a:xfrm>
          <a:prstGeom prst="wedgeRoundRectCallout">
            <a:avLst>
              <a:gd name="adj1" fmla="val -176019"/>
              <a:gd name="adj2" fmla="val 35364"/>
              <a:gd name="adj3" fmla="val 16667"/>
            </a:avLst>
          </a:prstGeom>
          <a:solidFill>
            <a:srgbClr val="FFFFCC"/>
          </a:solidFill>
        </p:spPr>
        <p:style>
          <a:lnRef idx="2">
            <a:schemeClr val="accent6"/>
          </a:lnRef>
          <a:fillRef idx="1">
            <a:schemeClr val="lt1"/>
          </a:fillRef>
          <a:effectRef idx="0">
            <a:schemeClr val="accent6"/>
          </a:effectRef>
          <a:fontRef idx="minor">
            <a:schemeClr val="dk1"/>
          </a:fontRef>
        </p:style>
        <p:txBody>
          <a:bodyPr vert="horz" rtlCol="0" anchor="ctr"/>
          <a:lstStyle/>
          <a:p>
            <a:r>
              <a:rPr lang="ja-JP" altLang="en-US" sz="1050" dirty="0" smtClean="0">
                <a:latin typeface="メイリオ" pitchFamily="50" charset="-128"/>
                <a:ea typeface="メイリオ" pitchFamily="50" charset="-128"/>
                <a:cs typeface="メイリオ" pitchFamily="50" charset="-128"/>
              </a:rPr>
              <a:t>目標輝度値に対して</a:t>
            </a:r>
            <a:r>
              <a:rPr lang="en-US" altLang="ja-JP" sz="1050" dirty="0" smtClean="0">
                <a:latin typeface="メイリオ" pitchFamily="50" charset="-128"/>
                <a:ea typeface="メイリオ" pitchFamily="50" charset="-128"/>
                <a:cs typeface="メイリオ" pitchFamily="50" charset="-128"/>
              </a:rPr>
              <a:t/>
            </a:r>
            <a:br>
              <a:rPr lang="en-US" altLang="ja-JP" sz="1050" dirty="0" smtClean="0">
                <a:latin typeface="メイリオ" pitchFamily="50" charset="-128"/>
                <a:ea typeface="メイリオ" pitchFamily="50" charset="-128"/>
                <a:cs typeface="メイリオ" pitchFamily="50" charset="-128"/>
              </a:rPr>
            </a:br>
            <a:r>
              <a:rPr lang="en-US" altLang="ja-JP" sz="1050" dirty="0" smtClean="0">
                <a:latin typeface="メイリオ" pitchFamily="50" charset="-128"/>
                <a:ea typeface="メイリオ" pitchFamily="50" charset="-128"/>
                <a:cs typeface="メイリオ" pitchFamily="50" charset="-128"/>
              </a:rPr>
              <a:t>PID</a:t>
            </a:r>
            <a:r>
              <a:rPr lang="ja-JP" altLang="en-US" sz="1050" dirty="0" smtClean="0">
                <a:latin typeface="メイリオ" pitchFamily="50" charset="-128"/>
                <a:ea typeface="メイリオ" pitchFamily="50" charset="-128"/>
                <a:cs typeface="メイリオ" pitchFamily="50" charset="-128"/>
              </a:rPr>
              <a:t>制御を行う</a:t>
            </a:r>
            <a:endParaRPr lang="ja-JP" altLang="en-US" sz="1050" dirty="0">
              <a:latin typeface="メイリオ" pitchFamily="50" charset="-128"/>
              <a:ea typeface="メイリオ" pitchFamily="50" charset="-128"/>
              <a:cs typeface="メイリオ" pitchFamily="50" charset="-128"/>
            </a:endParaRPr>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54501" y="8256986"/>
            <a:ext cx="1406573" cy="12734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7068" y="5855137"/>
            <a:ext cx="2747604" cy="19808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0" name="Picture 6"/>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759305" y="6632319"/>
            <a:ext cx="3462276" cy="26401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1"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285443" y="8256986"/>
            <a:ext cx="1560370" cy="12096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2" name="Picture 8"/>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958276" y="6094446"/>
            <a:ext cx="5131575" cy="34830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9" name="角丸四角形吹き出し 78"/>
          <p:cNvSpPr/>
          <p:nvPr/>
        </p:nvSpPr>
        <p:spPr>
          <a:xfrm>
            <a:off x="4820544" y="7145112"/>
            <a:ext cx="1885603" cy="791728"/>
          </a:xfrm>
          <a:prstGeom prst="wedgeRoundRectCallout">
            <a:avLst>
              <a:gd name="adj1" fmla="val -13315"/>
              <a:gd name="adj2" fmla="val 88936"/>
              <a:gd name="adj3" fmla="val 16667"/>
            </a:avLst>
          </a:prstGeom>
          <a:solidFill>
            <a:srgbClr val="FFFFCC"/>
          </a:solidFill>
        </p:spPr>
        <p:style>
          <a:lnRef idx="2">
            <a:schemeClr val="accent6"/>
          </a:lnRef>
          <a:fillRef idx="1">
            <a:schemeClr val="lt1"/>
          </a:fillRef>
          <a:effectRef idx="0">
            <a:schemeClr val="accent6"/>
          </a:effectRef>
          <a:fontRef idx="minor">
            <a:schemeClr val="dk1"/>
          </a:fontRef>
        </p:style>
        <p:txBody>
          <a:bodyPr vert="horz" rtlCol="0" anchor="ctr"/>
          <a:lstStyle/>
          <a:p>
            <a:r>
              <a:rPr lang="ja-JP" altLang="en-US" sz="1050" dirty="0" smtClean="0">
                <a:latin typeface="メイリオ" pitchFamily="50" charset="-128"/>
                <a:ea typeface="メイリオ" pitchFamily="50" charset="-128"/>
                <a:cs typeface="メイリオ" pitchFamily="50" charset="-128"/>
              </a:rPr>
              <a:t>目標駆動パラメータシーケンスでは、駆動部の目標値を保持するクラスへの目標値の設定を行う。</a:t>
            </a:r>
            <a:endParaRPr lang="ja-JP" altLang="en-US" sz="1050" dirty="0">
              <a:latin typeface="メイリオ" pitchFamily="50" charset="-128"/>
              <a:ea typeface="メイリオ" pitchFamily="50" charset="-128"/>
              <a:cs typeface="メイリオ" pitchFamily="50" charset="-128"/>
            </a:endParaRPr>
          </a:p>
        </p:txBody>
      </p:sp>
    </p:spTree>
    <p:extLst>
      <p:ext uri="{BB962C8B-B14F-4D97-AF65-F5344CB8AC3E}">
        <p14:creationId xmlns:p14="http://schemas.microsoft.com/office/powerpoint/2010/main" val="376474681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5" name="直線コネクタ 54"/>
          <p:cNvCxnSpPr/>
          <p:nvPr/>
        </p:nvCxnSpPr>
        <p:spPr>
          <a:xfrm>
            <a:off x="8220287" y="1196443"/>
            <a:ext cx="0" cy="8404759"/>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p:nvPr>
        </p:nvSpPr>
        <p:spPr/>
        <p:txBody>
          <a:bodyPr/>
          <a:lstStyle/>
          <a:p>
            <a:r>
              <a:rPr kumimoji="1" lang="ja-JP" altLang="en-US" dirty="0" smtClean="0">
                <a:solidFill>
                  <a:schemeClr val="accent4"/>
                </a:solidFill>
              </a:rPr>
              <a:t>■</a:t>
            </a:r>
            <a:r>
              <a:rPr kumimoji="1" lang="ja-JP" altLang="en-US" dirty="0" smtClean="0"/>
              <a:t> 難所走行戦略</a:t>
            </a:r>
            <a:endParaRPr kumimoji="1" lang="ja-JP" altLang="en-US" dirty="0"/>
          </a:p>
        </p:txBody>
      </p:sp>
      <p:sp>
        <p:nvSpPr>
          <p:cNvPr id="3" name="テキスト ボックス 2"/>
          <p:cNvSpPr txBox="1"/>
          <p:nvPr/>
        </p:nvSpPr>
        <p:spPr>
          <a:xfrm>
            <a:off x="3" y="5761800"/>
            <a:ext cx="492443" cy="1918800"/>
          </a:xfrm>
          <a:prstGeom prst="rect">
            <a:avLst/>
          </a:prstGeom>
          <a:solidFill>
            <a:schemeClr val="accent4"/>
          </a:solidFill>
          <a:ln w="38100">
            <a:noFill/>
          </a:ln>
        </p:spPr>
        <p:txBody>
          <a:bodyPr vert="eaVert" wrap="square" rtlCol="0" anchor="ctr">
            <a:spAutoFit/>
          </a:bodyPr>
          <a:lstStyle/>
          <a:p>
            <a:r>
              <a:rPr lang="ja-JP" altLang="en-US" sz="2000" dirty="0" smtClean="0">
                <a:latin typeface="メイリオ" pitchFamily="50" charset="-128"/>
                <a:ea typeface="メイリオ" pitchFamily="50" charset="-128"/>
                <a:cs typeface="メイリオ" pitchFamily="50" charset="-128"/>
              </a:rPr>
              <a:t>４</a:t>
            </a:r>
            <a:r>
              <a:rPr lang="ja-JP" altLang="en-US" sz="2000" dirty="0">
                <a:latin typeface="メイリオ" pitchFamily="50" charset="-128"/>
                <a:ea typeface="メイリオ" pitchFamily="50" charset="-128"/>
                <a:cs typeface="メイリオ" pitchFamily="50" charset="-128"/>
              </a:rPr>
              <a:t> </a:t>
            </a:r>
            <a:r>
              <a:rPr lang="ja-JP" altLang="en-US" sz="2000" dirty="0" smtClean="0">
                <a:latin typeface="メイリオ" pitchFamily="50" charset="-128"/>
                <a:ea typeface="メイリオ" pitchFamily="50" charset="-128"/>
                <a:cs typeface="メイリオ" pitchFamily="50" charset="-128"/>
              </a:rPr>
              <a:t>走行戦略</a:t>
            </a:r>
            <a:endParaRPr lang="en-US" altLang="ja-JP" sz="2000" dirty="0" smtClean="0">
              <a:latin typeface="メイリオ" pitchFamily="50" charset="-128"/>
              <a:ea typeface="メイリオ" pitchFamily="50" charset="-128"/>
              <a:cs typeface="メイリオ" pitchFamily="50" charset="-128"/>
            </a:endParaRPr>
          </a:p>
        </p:txBody>
      </p:sp>
      <p:sp>
        <p:nvSpPr>
          <p:cNvPr id="20" name="正方形/長方形 19"/>
          <p:cNvSpPr/>
          <p:nvPr/>
        </p:nvSpPr>
        <p:spPr>
          <a:xfrm>
            <a:off x="680401" y="5116842"/>
            <a:ext cx="7544506" cy="400110"/>
          </a:xfrm>
          <a:prstGeom prst="rect">
            <a:avLst/>
          </a:prstGeom>
          <a:gradFill>
            <a:gsLst>
              <a:gs pos="0">
                <a:schemeClr val="accent4"/>
              </a:gs>
              <a:gs pos="50000">
                <a:schemeClr val="accent4">
                  <a:lumMod val="60000"/>
                  <a:lumOff val="40000"/>
                </a:schemeClr>
              </a:gs>
              <a:gs pos="100000">
                <a:schemeClr val="accent4">
                  <a:lumMod val="40000"/>
                  <a:lumOff val="60000"/>
                </a:schemeClr>
              </a:gs>
            </a:gsLst>
            <a:lin ang="0" scaled="1"/>
          </a:gradFill>
          <a:ln>
            <a:noFill/>
          </a:ln>
        </p:spPr>
        <p:style>
          <a:lnRef idx="2">
            <a:schemeClr val="accent4">
              <a:shade val="50000"/>
            </a:schemeClr>
          </a:lnRef>
          <a:fillRef idx="1">
            <a:schemeClr val="accent4"/>
          </a:fillRef>
          <a:effectRef idx="0">
            <a:schemeClr val="accent4"/>
          </a:effectRef>
          <a:fontRef idx="minor">
            <a:schemeClr val="lt1"/>
          </a:fontRef>
        </p:style>
        <p:txBody>
          <a:bodyPr wrap="square" rtlCol="0" anchor="ctr">
            <a:spAutoFit/>
          </a:bodyPr>
          <a:lstStyle/>
          <a:p>
            <a:r>
              <a:rPr lang="ja-JP" altLang="en-US" sz="2000" dirty="0">
                <a:solidFill>
                  <a:schemeClr val="bg1"/>
                </a:solidFill>
                <a:effectLst>
                  <a:outerShdw blurRad="38100" dist="38100" dir="2700000" algn="tl">
                    <a:srgbClr val="000000">
                      <a:alpha val="43137"/>
                    </a:srgbClr>
                  </a:outerShdw>
                </a:effectLst>
                <a:latin typeface="HGS創英角ﾎﾟｯﾌﾟ体" pitchFamily="50" charset="-128"/>
                <a:ea typeface="HGS創英角ﾎﾟｯﾌﾟ体" pitchFamily="50" charset="-128"/>
                <a:cs typeface="メイリオ" pitchFamily="50" charset="-128"/>
              </a:rPr>
              <a:t>ドリフトターン</a:t>
            </a:r>
            <a:endParaRPr kumimoji="1" lang="ja-JP" altLang="en-US" sz="2000" dirty="0">
              <a:solidFill>
                <a:schemeClr val="bg1"/>
              </a:solidFill>
              <a:effectLst>
                <a:outerShdw blurRad="38100" dist="38100" dir="2700000" algn="tl">
                  <a:srgbClr val="000000">
                    <a:alpha val="43137"/>
                  </a:srgbClr>
                </a:outerShdw>
              </a:effectLst>
              <a:latin typeface="HGS創英角ﾎﾟｯﾌﾟ体" pitchFamily="50" charset="-128"/>
              <a:ea typeface="HGS創英角ﾎﾟｯﾌﾟ体" pitchFamily="50" charset="-128"/>
              <a:cs typeface="メイリオ" pitchFamily="50" charset="-128"/>
            </a:endParaRPr>
          </a:p>
        </p:txBody>
      </p:sp>
      <p:pic>
        <p:nvPicPr>
          <p:cNvPr id="22" name="図 2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46616" y="8833048"/>
            <a:ext cx="2593975" cy="689455"/>
          </a:xfrm>
          <a:prstGeom prst="rect">
            <a:avLst/>
          </a:prstGeom>
        </p:spPr>
      </p:pic>
      <p:sp>
        <p:nvSpPr>
          <p:cNvPr id="23" name="正方形/長方形 22"/>
          <p:cNvSpPr/>
          <p:nvPr/>
        </p:nvSpPr>
        <p:spPr>
          <a:xfrm>
            <a:off x="8220289" y="1196441"/>
            <a:ext cx="5363950" cy="400110"/>
          </a:xfrm>
          <a:prstGeom prst="rect">
            <a:avLst/>
          </a:prstGeom>
          <a:gradFill>
            <a:gsLst>
              <a:gs pos="0">
                <a:schemeClr val="accent4"/>
              </a:gs>
              <a:gs pos="50000">
                <a:schemeClr val="accent4">
                  <a:lumMod val="60000"/>
                  <a:lumOff val="40000"/>
                </a:schemeClr>
              </a:gs>
              <a:gs pos="100000">
                <a:schemeClr val="accent4">
                  <a:lumMod val="40000"/>
                  <a:lumOff val="60000"/>
                </a:schemeClr>
              </a:gs>
            </a:gsLst>
            <a:lin ang="0" scaled="1"/>
          </a:gradFill>
          <a:ln>
            <a:noFill/>
          </a:ln>
        </p:spPr>
        <p:style>
          <a:lnRef idx="2">
            <a:schemeClr val="accent4">
              <a:shade val="50000"/>
            </a:schemeClr>
          </a:lnRef>
          <a:fillRef idx="1">
            <a:schemeClr val="accent4"/>
          </a:fillRef>
          <a:effectRef idx="0">
            <a:schemeClr val="accent4"/>
          </a:effectRef>
          <a:fontRef idx="minor">
            <a:schemeClr val="lt1"/>
          </a:fontRef>
        </p:style>
        <p:txBody>
          <a:bodyPr wrap="square" rtlCol="0" anchor="ctr">
            <a:spAutoFit/>
          </a:bodyPr>
          <a:lstStyle/>
          <a:p>
            <a:r>
              <a:rPr lang="ja-JP" altLang="en-US" sz="2000" dirty="0">
                <a:solidFill>
                  <a:schemeClr val="bg1"/>
                </a:solidFill>
                <a:effectLst>
                  <a:outerShdw blurRad="38100" dist="38100" dir="2700000" algn="tl">
                    <a:srgbClr val="000000">
                      <a:alpha val="43137"/>
                    </a:srgbClr>
                  </a:outerShdw>
                </a:effectLst>
                <a:latin typeface="HGS創英角ﾎﾟｯﾌﾟ体" pitchFamily="50" charset="-128"/>
                <a:ea typeface="HGS創英角ﾎﾟｯﾌﾟ体" pitchFamily="50" charset="-128"/>
                <a:cs typeface="メイリオ" pitchFamily="50" charset="-128"/>
              </a:rPr>
              <a:t>ルックアップゲート</a:t>
            </a:r>
            <a:endParaRPr kumimoji="1" lang="ja-JP" altLang="en-US" sz="2000" dirty="0">
              <a:solidFill>
                <a:schemeClr val="bg1"/>
              </a:solidFill>
              <a:effectLst>
                <a:outerShdw blurRad="38100" dist="38100" dir="2700000" algn="tl">
                  <a:srgbClr val="000000">
                    <a:alpha val="43137"/>
                  </a:srgbClr>
                </a:outerShdw>
              </a:effectLst>
              <a:latin typeface="HGS創英角ﾎﾟｯﾌﾟ体" pitchFamily="50" charset="-128"/>
              <a:ea typeface="HGS創英角ﾎﾟｯﾌﾟ体" pitchFamily="50" charset="-128"/>
              <a:cs typeface="メイリオ" pitchFamily="50" charset="-128"/>
            </a:endParaRPr>
          </a:p>
        </p:txBody>
      </p:sp>
      <p:pic>
        <p:nvPicPr>
          <p:cNvPr id="24" name="図 2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847215" y="4296544"/>
            <a:ext cx="1627718" cy="705118"/>
          </a:xfrm>
          <a:prstGeom prst="rect">
            <a:avLst/>
          </a:prstGeom>
        </p:spPr>
      </p:pic>
      <p:sp>
        <p:nvSpPr>
          <p:cNvPr id="26" name="角丸四角形 25"/>
          <p:cNvSpPr/>
          <p:nvPr/>
        </p:nvSpPr>
        <p:spPr>
          <a:xfrm>
            <a:off x="916120" y="2037069"/>
            <a:ext cx="2491623" cy="891323"/>
          </a:xfrm>
          <a:prstGeom prst="roundRect">
            <a:avLst/>
          </a:prstGeom>
        </p:spPr>
        <p:style>
          <a:lnRef idx="2">
            <a:schemeClr val="accent2"/>
          </a:lnRef>
          <a:fillRef idx="1">
            <a:schemeClr val="lt1"/>
          </a:fillRef>
          <a:effectRef idx="0">
            <a:schemeClr val="accent2"/>
          </a:effectRef>
          <a:fontRef idx="minor">
            <a:schemeClr val="dk1"/>
          </a:fontRef>
        </p:style>
        <p:txBody>
          <a:bodyPr lIns="0" rIns="0" rtlCol="0" anchor="ctr"/>
          <a:lstStyle/>
          <a:p>
            <a:pPr algn="ctr"/>
            <a:r>
              <a:rPr lang="en-US" altLang="ja-JP" sz="1100" dirty="0" smtClean="0">
                <a:ln w="6350">
                  <a:solidFill>
                    <a:srgbClr val="FF000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a:t>
            </a:r>
            <a:r>
              <a:rPr lang="ja-JP" altLang="en-US" sz="1100" dirty="0" smtClean="0">
                <a:ln w="6350">
                  <a:solidFill>
                    <a:srgbClr val="FF000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危険要素</a:t>
            </a:r>
            <a:r>
              <a:rPr lang="en-US" altLang="ja-JP" sz="1100" dirty="0" smtClean="0">
                <a:ln w="6350">
                  <a:solidFill>
                    <a:srgbClr val="FF000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a:t>
            </a:r>
            <a:endParaRPr lang="en-US" altLang="ja-JP" sz="1100" dirty="0">
              <a:ln w="6350">
                <a:solidFill>
                  <a:srgbClr val="FF000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endParaRPr>
          </a:p>
          <a:p>
            <a:pPr marL="228600" indent="-228600">
              <a:buFont typeface="+mj-lt"/>
              <a:buAutoNum type="arabicPeriod"/>
            </a:pPr>
            <a:r>
              <a:rPr lang="ja-JP" altLang="en-US" sz="1000" dirty="0" smtClean="0">
                <a:latin typeface="メイリオ" pitchFamily="50" charset="-128"/>
                <a:ea typeface="メイリオ" pitchFamily="50" charset="-128"/>
                <a:cs typeface="メイリオ" pitchFamily="50" charset="-128"/>
              </a:rPr>
              <a:t>段差進入時の速度不足</a:t>
            </a:r>
            <a:endParaRPr lang="ja-JP" altLang="en-US" sz="1000" dirty="0">
              <a:latin typeface="メイリオ" pitchFamily="50" charset="-128"/>
              <a:ea typeface="メイリオ" pitchFamily="50" charset="-128"/>
              <a:cs typeface="メイリオ" pitchFamily="50" charset="-128"/>
            </a:endParaRPr>
          </a:p>
          <a:p>
            <a:pPr marL="228600" indent="-228600">
              <a:buFont typeface="+mj-lt"/>
              <a:buAutoNum type="arabicPeriod"/>
            </a:pPr>
            <a:r>
              <a:rPr lang="ja-JP" altLang="en-US" sz="1000" dirty="0">
                <a:latin typeface="メイリオ" pitchFamily="50" charset="-128"/>
                <a:ea typeface="メイリオ" pitchFamily="50" charset="-128"/>
                <a:cs typeface="メイリオ" pitchFamily="50" charset="-128"/>
              </a:rPr>
              <a:t>直角部分を</a:t>
            </a:r>
            <a:r>
              <a:rPr lang="ja-JP" altLang="en-US" sz="1000" dirty="0" smtClean="0">
                <a:latin typeface="メイリオ" pitchFamily="50" charset="-128"/>
                <a:ea typeface="メイリオ" pitchFamily="50" charset="-128"/>
                <a:cs typeface="メイリオ" pitchFamily="50" charset="-128"/>
              </a:rPr>
              <a:t>曲がり切れない</a:t>
            </a:r>
            <a:endParaRPr lang="ja-JP" altLang="en-US" sz="1000" dirty="0">
              <a:latin typeface="メイリオ" pitchFamily="50" charset="-128"/>
              <a:ea typeface="メイリオ" pitchFamily="50" charset="-128"/>
              <a:cs typeface="メイリオ" pitchFamily="50" charset="-128"/>
            </a:endParaRPr>
          </a:p>
          <a:p>
            <a:pPr marL="228600" indent="-228600">
              <a:buFont typeface="+mj-lt"/>
              <a:buAutoNum type="arabicPeriod"/>
            </a:pPr>
            <a:r>
              <a:rPr lang="ja-JP" altLang="en-US" sz="1000" dirty="0">
                <a:latin typeface="メイリオ" pitchFamily="50" charset="-128"/>
                <a:ea typeface="メイリオ" pitchFamily="50" charset="-128"/>
                <a:cs typeface="メイリオ" pitchFamily="50" charset="-128"/>
              </a:rPr>
              <a:t>段差落下時に車体が</a:t>
            </a:r>
            <a:r>
              <a:rPr lang="ja-JP" altLang="en-US" sz="1000" dirty="0" smtClean="0">
                <a:latin typeface="メイリオ" pitchFamily="50" charset="-128"/>
                <a:ea typeface="メイリオ" pitchFamily="50" charset="-128"/>
                <a:cs typeface="メイリオ" pitchFamily="50" charset="-128"/>
              </a:rPr>
              <a:t>不安定になる</a:t>
            </a:r>
            <a:endParaRPr lang="en-US" altLang="ja-JP" sz="1000" dirty="0" smtClean="0">
              <a:latin typeface="メイリオ" pitchFamily="50" charset="-128"/>
              <a:ea typeface="メイリオ" pitchFamily="50" charset="-128"/>
              <a:cs typeface="メイリオ" pitchFamily="50" charset="-128"/>
            </a:endParaRPr>
          </a:p>
          <a:p>
            <a:pPr marL="228600" indent="-228600">
              <a:buFont typeface="+mj-lt"/>
              <a:buAutoNum type="arabicPeriod"/>
            </a:pPr>
            <a:r>
              <a:rPr lang="ja-JP" altLang="en-US" sz="1000" dirty="0" smtClean="0">
                <a:latin typeface="メイリオ" pitchFamily="50" charset="-128"/>
                <a:ea typeface="メイリオ" pitchFamily="50" charset="-128"/>
                <a:cs typeface="メイリオ" pitchFamily="50" charset="-128"/>
              </a:rPr>
              <a:t>段差</a:t>
            </a:r>
            <a:r>
              <a:rPr lang="ja-JP" altLang="en-US" sz="1000" dirty="0">
                <a:latin typeface="メイリオ" pitchFamily="50" charset="-128"/>
                <a:ea typeface="メイリオ" pitchFamily="50" charset="-128"/>
                <a:cs typeface="メイリオ" pitchFamily="50" charset="-128"/>
              </a:rPr>
              <a:t>落下後に車体がライン上に</a:t>
            </a:r>
            <a:r>
              <a:rPr lang="ja-JP" altLang="en-US" sz="1000" dirty="0" smtClean="0">
                <a:latin typeface="メイリオ" pitchFamily="50" charset="-128"/>
                <a:ea typeface="メイリオ" pitchFamily="50" charset="-128"/>
                <a:cs typeface="メイリオ" pitchFamily="50" charset="-128"/>
              </a:rPr>
              <a:t>いない</a:t>
            </a:r>
            <a:endParaRPr lang="ja-JP" altLang="en-US" sz="1000" dirty="0">
              <a:latin typeface="メイリオ" pitchFamily="50" charset="-128"/>
              <a:ea typeface="メイリオ" pitchFamily="50" charset="-128"/>
              <a:cs typeface="メイリオ" pitchFamily="50" charset="-128"/>
            </a:endParaRPr>
          </a:p>
        </p:txBody>
      </p:sp>
      <p:sp>
        <p:nvSpPr>
          <p:cNvPr id="28" name="角丸四角形 27"/>
          <p:cNvSpPr/>
          <p:nvPr/>
        </p:nvSpPr>
        <p:spPr>
          <a:xfrm>
            <a:off x="730669" y="5541582"/>
            <a:ext cx="2821089" cy="1467486"/>
          </a:xfrm>
          <a:prstGeom prst="roundRect">
            <a:avLst/>
          </a:prstGeom>
        </p:spPr>
        <p:style>
          <a:lnRef idx="2">
            <a:schemeClr val="accent2"/>
          </a:lnRef>
          <a:fillRef idx="1">
            <a:schemeClr val="lt1"/>
          </a:fillRef>
          <a:effectRef idx="0">
            <a:schemeClr val="accent2"/>
          </a:effectRef>
          <a:fontRef idx="minor">
            <a:schemeClr val="dk1"/>
          </a:fontRef>
        </p:style>
        <p:txBody>
          <a:bodyPr lIns="0" tIns="0" rIns="0" bIns="0" rtlCol="0" anchor="ctr"/>
          <a:lstStyle/>
          <a:p>
            <a:pPr algn="ctr"/>
            <a:r>
              <a:rPr lang="en-US" altLang="ja-JP" sz="1100" dirty="0" smtClean="0">
                <a:ln w="6350">
                  <a:solidFill>
                    <a:srgbClr val="FF000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a:t>
            </a:r>
            <a:r>
              <a:rPr lang="ja-JP" altLang="en-US" sz="1100" dirty="0">
                <a:ln w="6350">
                  <a:solidFill>
                    <a:srgbClr val="FF000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危険</a:t>
            </a:r>
            <a:r>
              <a:rPr lang="ja-JP" altLang="en-US" sz="1100" dirty="0" smtClean="0">
                <a:ln w="6350">
                  <a:solidFill>
                    <a:srgbClr val="FF000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ポイント</a:t>
            </a:r>
            <a:r>
              <a:rPr lang="en-US" altLang="ja-JP" sz="1100" dirty="0" smtClean="0">
                <a:ln w="6350">
                  <a:solidFill>
                    <a:srgbClr val="FF000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a:t>
            </a:r>
            <a:endParaRPr lang="en-US" altLang="ja-JP" sz="1100" dirty="0">
              <a:ln w="6350">
                <a:solidFill>
                  <a:srgbClr val="FF000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endParaRPr>
          </a:p>
          <a:p>
            <a:pPr marL="228600" indent="-228600">
              <a:buFont typeface="+mj-lt"/>
              <a:buAutoNum type="arabicPeriod"/>
            </a:pPr>
            <a:r>
              <a:rPr lang="ja-JP" altLang="en-US" sz="1000" dirty="0">
                <a:latin typeface="メイリオ" pitchFamily="50" charset="-128"/>
                <a:ea typeface="メイリオ" pitchFamily="50" charset="-128"/>
                <a:cs typeface="メイリオ" pitchFamily="50" charset="-128"/>
              </a:rPr>
              <a:t>ペットボトル検知で誤検知</a:t>
            </a:r>
            <a:r>
              <a:rPr lang="en-US" altLang="ja-JP" sz="1000" dirty="0">
                <a:latin typeface="メイリオ" pitchFamily="50" charset="-128"/>
                <a:ea typeface="メイリオ" pitchFamily="50" charset="-128"/>
                <a:cs typeface="メイリオ" pitchFamily="50" charset="-128"/>
              </a:rPr>
              <a:t>:</a:t>
            </a:r>
            <a:br>
              <a:rPr lang="en-US" altLang="ja-JP" sz="1000" dirty="0">
                <a:latin typeface="メイリオ" pitchFamily="50" charset="-128"/>
                <a:ea typeface="メイリオ" pitchFamily="50" charset="-128"/>
                <a:cs typeface="メイリオ" pitchFamily="50" charset="-128"/>
              </a:rPr>
            </a:br>
            <a:r>
              <a:rPr lang="ja-JP" altLang="en-US" sz="1000" dirty="0">
                <a:latin typeface="メイリオ" pitchFamily="50" charset="-128"/>
                <a:ea typeface="メイリオ" pitchFamily="50" charset="-128"/>
                <a:cs typeface="メイリオ" pitchFamily="50" charset="-128"/>
              </a:rPr>
              <a:t>ライン消滅エリアでのコース選択</a:t>
            </a:r>
            <a:r>
              <a:rPr lang="ja-JP" altLang="en-US" sz="1000" dirty="0" smtClean="0">
                <a:latin typeface="メイリオ" pitchFamily="50" charset="-128"/>
                <a:ea typeface="メイリオ" pitchFamily="50" charset="-128"/>
                <a:cs typeface="メイリオ" pitchFamily="50" charset="-128"/>
              </a:rPr>
              <a:t>ミス</a:t>
            </a:r>
            <a:r>
              <a:rPr lang="en-US" altLang="ja-JP" sz="1000" dirty="0" smtClean="0">
                <a:latin typeface="メイリオ" pitchFamily="50" charset="-128"/>
                <a:ea typeface="メイリオ" pitchFamily="50" charset="-128"/>
                <a:cs typeface="メイリオ" pitchFamily="50" charset="-128"/>
              </a:rPr>
              <a:t/>
            </a:r>
            <a:br>
              <a:rPr lang="en-US" altLang="ja-JP" sz="1000" dirty="0" smtClean="0">
                <a:latin typeface="メイリオ" pitchFamily="50" charset="-128"/>
                <a:ea typeface="メイリオ" pitchFamily="50" charset="-128"/>
                <a:cs typeface="メイリオ" pitchFamily="50" charset="-128"/>
              </a:rPr>
            </a:br>
            <a:r>
              <a:rPr lang="ja-JP" altLang="en-US" sz="1000" dirty="0" smtClean="0">
                <a:latin typeface="メイリオ" pitchFamily="50" charset="-128"/>
                <a:ea typeface="メイリオ" pitchFamily="50" charset="-128"/>
                <a:cs typeface="メイリオ" pitchFamily="50" charset="-128"/>
              </a:rPr>
              <a:t>→</a:t>
            </a:r>
            <a:r>
              <a:rPr lang="ja-JP" altLang="en-US" sz="1000" dirty="0">
                <a:solidFill>
                  <a:srgbClr val="FF0000"/>
                </a:solidFill>
                <a:latin typeface="メイリオ" pitchFamily="50" charset="-128"/>
                <a:ea typeface="メイリオ" pitchFamily="50" charset="-128"/>
                <a:cs typeface="メイリオ" pitchFamily="50" charset="-128"/>
              </a:rPr>
              <a:t>タイム</a:t>
            </a:r>
            <a:r>
              <a:rPr lang="ja-JP" altLang="en-US" sz="1000" dirty="0" smtClean="0">
                <a:solidFill>
                  <a:srgbClr val="FF0000"/>
                </a:solidFill>
                <a:latin typeface="メイリオ" pitchFamily="50" charset="-128"/>
                <a:ea typeface="メイリオ" pitchFamily="50" charset="-128"/>
                <a:cs typeface="メイリオ" pitchFamily="50" charset="-128"/>
              </a:rPr>
              <a:t>増加</a:t>
            </a:r>
            <a:endParaRPr lang="ja-JP" altLang="en-US" sz="1000" dirty="0">
              <a:latin typeface="メイリオ" pitchFamily="50" charset="-128"/>
              <a:ea typeface="メイリオ" pitchFamily="50" charset="-128"/>
              <a:cs typeface="メイリオ" pitchFamily="50" charset="-128"/>
            </a:endParaRPr>
          </a:p>
          <a:p>
            <a:pPr marL="228600" indent="-228600">
              <a:buFont typeface="+mj-lt"/>
              <a:buAutoNum type="arabicPeriod"/>
            </a:pPr>
            <a:r>
              <a:rPr lang="ja-JP" altLang="en-US" sz="1000" dirty="0">
                <a:latin typeface="メイリオ" pitchFamily="50" charset="-128"/>
                <a:ea typeface="メイリオ" pitchFamily="50" charset="-128"/>
                <a:cs typeface="メイリオ" pitchFamily="50" charset="-128"/>
              </a:rPr>
              <a:t>ターンエリアでの走行失敗</a:t>
            </a:r>
            <a:r>
              <a:rPr lang="en-US" altLang="ja-JP" sz="1000" dirty="0">
                <a:latin typeface="メイリオ" pitchFamily="50" charset="-128"/>
                <a:ea typeface="メイリオ" pitchFamily="50" charset="-128"/>
                <a:cs typeface="メイリオ" pitchFamily="50" charset="-128"/>
              </a:rPr>
              <a:t>:</a:t>
            </a:r>
            <a:r>
              <a:rPr lang="ja-JP" altLang="en-US" sz="1000" dirty="0">
                <a:latin typeface="メイリオ" pitchFamily="50" charset="-128"/>
                <a:ea typeface="メイリオ" pitchFamily="50" charset="-128"/>
                <a:cs typeface="メイリオ" pitchFamily="50" charset="-128"/>
              </a:rPr>
              <a:t>コースアウト</a:t>
            </a:r>
          </a:p>
          <a:p>
            <a:pPr marL="228600" indent="-228600">
              <a:buFont typeface="+mj-lt"/>
              <a:buAutoNum type="arabicPeriod"/>
            </a:pPr>
            <a:r>
              <a:rPr lang="ja-JP" altLang="en-US" sz="1000" dirty="0">
                <a:latin typeface="メイリオ" pitchFamily="50" charset="-128"/>
                <a:ea typeface="メイリオ" pitchFamily="50" charset="-128"/>
                <a:cs typeface="メイリオ" pitchFamily="50" charset="-128"/>
              </a:rPr>
              <a:t>ターンエリア終了後</a:t>
            </a:r>
            <a:r>
              <a:rPr lang="ja-JP" altLang="en-US" sz="1000" dirty="0" smtClean="0">
                <a:latin typeface="メイリオ" pitchFamily="50" charset="-128"/>
                <a:ea typeface="メイリオ" pitchFamily="50" charset="-128"/>
                <a:cs typeface="メイリオ" pitchFamily="50" charset="-128"/>
              </a:rPr>
              <a:t>に車体が</a:t>
            </a:r>
            <a:r>
              <a:rPr lang="en-US" altLang="ja-JP" sz="1000" dirty="0" smtClean="0">
                <a:latin typeface="メイリオ" pitchFamily="50" charset="-128"/>
                <a:ea typeface="メイリオ" pitchFamily="50" charset="-128"/>
                <a:cs typeface="メイリオ" pitchFamily="50" charset="-128"/>
              </a:rPr>
              <a:t/>
            </a:r>
            <a:br>
              <a:rPr lang="en-US" altLang="ja-JP" sz="1000" dirty="0" smtClean="0">
                <a:latin typeface="メイリオ" pitchFamily="50" charset="-128"/>
                <a:ea typeface="メイリオ" pitchFamily="50" charset="-128"/>
                <a:cs typeface="メイリオ" pitchFamily="50" charset="-128"/>
              </a:rPr>
            </a:br>
            <a:r>
              <a:rPr lang="ja-JP" altLang="en-US" sz="1000" dirty="0" smtClean="0">
                <a:latin typeface="メイリオ" pitchFamily="50" charset="-128"/>
                <a:ea typeface="メイリオ" pitchFamily="50" charset="-128"/>
                <a:cs typeface="メイリオ" pitchFamily="50" charset="-128"/>
              </a:rPr>
              <a:t>ライントレース走行を再開できない</a:t>
            </a:r>
            <a:r>
              <a:rPr lang="en-US" altLang="ja-JP" sz="1000" dirty="0" smtClean="0">
                <a:latin typeface="メイリオ" pitchFamily="50" charset="-128"/>
                <a:ea typeface="メイリオ" pitchFamily="50" charset="-128"/>
                <a:cs typeface="メイリオ" pitchFamily="50" charset="-128"/>
              </a:rPr>
              <a:t/>
            </a:r>
            <a:br>
              <a:rPr lang="en-US" altLang="ja-JP" sz="1000" dirty="0" smtClean="0">
                <a:latin typeface="メイリオ" pitchFamily="50" charset="-128"/>
                <a:ea typeface="メイリオ" pitchFamily="50" charset="-128"/>
                <a:cs typeface="メイリオ" pitchFamily="50" charset="-128"/>
              </a:rPr>
            </a:br>
            <a:r>
              <a:rPr lang="en-US" altLang="ja-JP" sz="1000" dirty="0" smtClean="0">
                <a:latin typeface="メイリオ" pitchFamily="50" charset="-128"/>
                <a:ea typeface="メイリオ" pitchFamily="50" charset="-128"/>
                <a:cs typeface="メイリオ" pitchFamily="50" charset="-128"/>
              </a:rPr>
              <a:t>:</a:t>
            </a:r>
            <a:r>
              <a:rPr lang="ja-JP" altLang="en-US" sz="1000" dirty="0">
                <a:latin typeface="メイリオ" pitchFamily="50" charset="-128"/>
                <a:ea typeface="メイリオ" pitchFamily="50" charset="-128"/>
                <a:cs typeface="メイリオ" pitchFamily="50" charset="-128"/>
              </a:rPr>
              <a:t>コースアウト</a:t>
            </a:r>
          </a:p>
        </p:txBody>
      </p:sp>
      <p:sp>
        <p:nvSpPr>
          <p:cNvPr id="29" name="角丸四角形 28"/>
          <p:cNvSpPr/>
          <p:nvPr/>
        </p:nvSpPr>
        <p:spPr>
          <a:xfrm>
            <a:off x="3623767" y="5556021"/>
            <a:ext cx="3166667" cy="972773"/>
          </a:xfrm>
          <a:prstGeom prst="roundRect">
            <a:avLst/>
          </a:prstGeom>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r>
              <a:rPr lang="en-US" altLang="zh-TW" sz="1100" dirty="0" smtClean="0">
                <a:ln w="6350">
                  <a:solidFill>
                    <a:srgbClr val="0070C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a:t>
            </a:r>
            <a:r>
              <a:rPr lang="zh-TW" altLang="en-US" sz="1100" dirty="0" smtClean="0">
                <a:ln w="6350">
                  <a:solidFill>
                    <a:srgbClr val="0070C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危険</a:t>
            </a:r>
            <a:r>
              <a:rPr lang="zh-TW" altLang="en-US" sz="1100" dirty="0">
                <a:ln w="6350">
                  <a:solidFill>
                    <a:srgbClr val="0070C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回避実現</a:t>
            </a:r>
            <a:r>
              <a:rPr lang="en-US" altLang="ja-JP" sz="1100" dirty="0" smtClean="0">
                <a:ln w="6350">
                  <a:solidFill>
                    <a:srgbClr val="0070C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a:t>
            </a:r>
          </a:p>
          <a:p>
            <a:pPr marL="228600" indent="-228600">
              <a:buFont typeface="+mj-lt"/>
              <a:buAutoNum type="arabicPeriod"/>
            </a:pPr>
            <a:r>
              <a:rPr lang="ja-JP" altLang="en-US" sz="1000" dirty="0" smtClean="0">
                <a:latin typeface="メイリオ" pitchFamily="50" charset="-128"/>
                <a:ea typeface="メイリオ" pitchFamily="50" charset="-128"/>
                <a:cs typeface="メイリオ" pitchFamily="50" charset="-128"/>
              </a:rPr>
              <a:t>ペットボトル検知の精度向上（詳細有り）</a:t>
            </a:r>
            <a:endParaRPr lang="ja-JP" altLang="en-US" sz="1000" dirty="0">
              <a:latin typeface="メイリオ" pitchFamily="50" charset="-128"/>
              <a:ea typeface="メイリオ" pitchFamily="50" charset="-128"/>
              <a:cs typeface="メイリオ" pitchFamily="50" charset="-128"/>
            </a:endParaRPr>
          </a:p>
          <a:p>
            <a:pPr marL="228600" indent="-228600">
              <a:buFont typeface="+mj-lt"/>
              <a:buAutoNum type="arabicPeriod"/>
            </a:pPr>
            <a:r>
              <a:rPr lang="ja-JP" altLang="en-US" sz="1000" dirty="0">
                <a:latin typeface="メイリオ" pitchFamily="50" charset="-128"/>
                <a:ea typeface="メイリオ" pitchFamily="50" charset="-128"/>
                <a:cs typeface="メイリオ" pitchFamily="50" charset="-128"/>
              </a:rPr>
              <a:t>曲率制御に</a:t>
            </a:r>
            <a:r>
              <a:rPr lang="ja-JP" altLang="en-US" sz="1000" dirty="0" smtClean="0">
                <a:latin typeface="メイリオ" pitchFamily="50" charset="-128"/>
                <a:ea typeface="メイリオ" pitchFamily="50" charset="-128"/>
                <a:cs typeface="メイリオ" pitchFamily="50" charset="-128"/>
              </a:rPr>
              <a:t>よって擬似</a:t>
            </a:r>
            <a:r>
              <a:rPr lang="ja-JP" altLang="en-US" sz="1000" dirty="0">
                <a:latin typeface="メイリオ" pitchFamily="50" charset="-128"/>
                <a:ea typeface="メイリオ" pitchFamily="50" charset="-128"/>
                <a:cs typeface="メイリオ" pitchFamily="50" charset="-128"/>
              </a:rPr>
              <a:t>ライントレースを実現</a:t>
            </a:r>
          </a:p>
          <a:p>
            <a:pPr marL="228600" indent="-228600">
              <a:buFont typeface="+mj-lt"/>
              <a:buAutoNum type="arabicPeriod"/>
            </a:pPr>
            <a:r>
              <a:rPr lang="ja-JP" altLang="en-US" sz="1000" dirty="0">
                <a:latin typeface="メイリオ" pitchFamily="50" charset="-128"/>
                <a:ea typeface="メイリオ" pitchFamily="50" charset="-128"/>
                <a:cs typeface="メイリオ" pitchFamily="50" charset="-128"/>
              </a:rPr>
              <a:t>擬似ライントレース</a:t>
            </a:r>
            <a:r>
              <a:rPr lang="ja-JP" altLang="en-US" sz="1000" dirty="0" smtClean="0">
                <a:latin typeface="メイリオ" pitchFamily="50" charset="-128"/>
                <a:ea typeface="メイリオ" pitchFamily="50" charset="-128"/>
                <a:cs typeface="メイリオ" pitchFamily="50" charset="-128"/>
              </a:rPr>
              <a:t>終了後車体</a:t>
            </a:r>
            <a:r>
              <a:rPr lang="ja-JP" altLang="en-US" sz="1000" dirty="0">
                <a:latin typeface="メイリオ" pitchFamily="50" charset="-128"/>
                <a:ea typeface="メイリオ" pitchFamily="50" charset="-128"/>
                <a:cs typeface="メイリオ" pitchFamily="50" charset="-128"/>
              </a:rPr>
              <a:t>はライン上にいる</a:t>
            </a:r>
            <a:r>
              <a:rPr lang="ja-JP" altLang="en-US" sz="1000" dirty="0" smtClean="0">
                <a:latin typeface="メイリオ" pitchFamily="50" charset="-128"/>
                <a:ea typeface="メイリオ" pitchFamily="50" charset="-128"/>
                <a:cs typeface="メイリオ" pitchFamily="50" charset="-128"/>
              </a:rPr>
              <a:t>ためその</a:t>
            </a:r>
            <a:r>
              <a:rPr lang="ja-JP" altLang="en-US" sz="1000" dirty="0">
                <a:latin typeface="メイリオ" pitchFamily="50" charset="-128"/>
                <a:ea typeface="メイリオ" pitchFamily="50" charset="-128"/>
                <a:cs typeface="メイリオ" pitchFamily="50" charset="-128"/>
              </a:rPr>
              <a:t>まま再開可能</a:t>
            </a:r>
          </a:p>
        </p:txBody>
      </p:sp>
      <p:sp>
        <p:nvSpPr>
          <p:cNvPr id="31" name="角丸四角形 30"/>
          <p:cNvSpPr/>
          <p:nvPr/>
        </p:nvSpPr>
        <p:spPr>
          <a:xfrm>
            <a:off x="11385987" y="5566695"/>
            <a:ext cx="2174884" cy="1669477"/>
          </a:xfrm>
          <a:prstGeom prst="roundRect">
            <a:avLst/>
          </a:prstGeom>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r>
              <a:rPr lang="en-US" altLang="ja-JP" sz="1100" dirty="0" smtClean="0">
                <a:ln w="6350">
                  <a:solidFill>
                    <a:srgbClr val="0070C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a:t>
            </a:r>
            <a:r>
              <a:rPr lang="zh-TW" altLang="en-US" sz="1100" dirty="0">
                <a:ln w="6350">
                  <a:solidFill>
                    <a:srgbClr val="0070C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危険回避実現</a:t>
            </a:r>
            <a:r>
              <a:rPr lang="en-US" altLang="ja-JP" sz="1100" dirty="0" smtClean="0">
                <a:ln w="6350">
                  <a:solidFill>
                    <a:srgbClr val="0070C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a:t>
            </a:r>
          </a:p>
          <a:p>
            <a:pPr marL="228600" indent="-228600">
              <a:buFont typeface="+mj-lt"/>
              <a:buAutoNum type="arabicPeriod"/>
            </a:pPr>
            <a:r>
              <a:rPr lang="ja-JP" altLang="en-US" sz="1000" dirty="0">
                <a:latin typeface="メイリオ" pitchFamily="50" charset="-128"/>
                <a:ea typeface="メイリオ" pitchFamily="50" charset="-128"/>
                <a:cs typeface="メイリオ" pitchFamily="50" charset="-128"/>
              </a:rPr>
              <a:t>段差</a:t>
            </a:r>
            <a:r>
              <a:rPr lang="en-US" altLang="ja-JP" sz="1000" dirty="0">
                <a:latin typeface="メイリオ" pitchFamily="50" charset="-128"/>
                <a:ea typeface="メイリオ" pitchFamily="50" charset="-128"/>
                <a:cs typeface="メイリオ" pitchFamily="50" charset="-128"/>
              </a:rPr>
              <a:t>1</a:t>
            </a:r>
            <a:r>
              <a:rPr lang="ja-JP" altLang="en-US" sz="1000" dirty="0">
                <a:latin typeface="メイリオ" pitchFamily="50" charset="-128"/>
                <a:ea typeface="メイリオ" pitchFamily="50" charset="-128"/>
                <a:cs typeface="メイリオ" pitchFamily="50" charset="-128"/>
              </a:rPr>
              <a:t>と同様</a:t>
            </a:r>
          </a:p>
          <a:p>
            <a:pPr marL="228600" indent="-228600">
              <a:buFont typeface="+mj-lt"/>
              <a:buAutoNum type="arabicPeriod"/>
            </a:pPr>
            <a:r>
              <a:rPr lang="ja-JP" altLang="en-US" sz="1000" dirty="0">
                <a:latin typeface="メイリオ" pitchFamily="50" charset="-128"/>
                <a:ea typeface="メイリオ" pitchFamily="50" charset="-128"/>
                <a:cs typeface="メイリオ" pitchFamily="50" charset="-128"/>
              </a:rPr>
              <a:t>倒立制御での</a:t>
            </a:r>
            <a:r>
              <a:rPr lang="ja-JP" altLang="en-US" sz="1000" dirty="0" smtClean="0">
                <a:latin typeface="メイリオ" pitchFamily="50" charset="-128"/>
                <a:ea typeface="メイリオ" pitchFamily="50" charset="-128"/>
                <a:cs typeface="メイリオ" pitchFamily="50" charset="-128"/>
              </a:rPr>
              <a:t>ジャイロ</a:t>
            </a:r>
            <a:r>
              <a:rPr lang="en-US" altLang="ja-JP" sz="1000" dirty="0">
                <a:latin typeface="メイリオ" pitchFamily="50" charset="-128"/>
                <a:ea typeface="メイリオ" pitchFamily="50" charset="-128"/>
                <a:cs typeface="メイリオ" pitchFamily="50" charset="-128"/>
              </a:rPr>
              <a:t/>
            </a:r>
            <a:br>
              <a:rPr lang="en-US" altLang="ja-JP" sz="1000" dirty="0">
                <a:latin typeface="メイリオ" pitchFamily="50" charset="-128"/>
                <a:ea typeface="メイリオ" pitchFamily="50" charset="-128"/>
                <a:cs typeface="メイリオ" pitchFamily="50" charset="-128"/>
              </a:rPr>
            </a:br>
            <a:r>
              <a:rPr lang="ja-JP" altLang="en-US" sz="1000" dirty="0" smtClean="0">
                <a:latin typeface="メイリオ" pitchFamily="50" charset="-128"/>
                <a:ea typeface="メイリオ" pitchFamily="50" charset="-128"/>
                <a:cs typeface="メイリオ" pitchFamily="50" charset="-128"/>
              </a:rPr>
              <a:t>オフセット値を変更</a:t>
            </a:r>
            <a:r>
              <a:rPr lang="ja-JP" altLang="en-US" sz="1000" dirty="0">
                <a:latin typeface="メイリオ" pitchFamily="50" charset="-128"/>
                <a:ea typeface="メイリオ" pitchFamily="50" charset="-128"/>
                <a:cs typeface="メイリオ" pitchFamily="50" charset="-128"/>
              </a:rPr>
              <a:t>し</a:t>
            </a:r>
            <a:r>
              <a:rPr lang="ja-JP" altLang="en-US" sz="1000" dirty="0" smtClean="0">
                <a:latin typeface="メイリオ" pitchFamily="50" charset="-128"/>
                <a:ea typeface="メイリオ" pitchFamily="50" charset="-128"/>
                <a:cs typeface="メイリオ" pitchFamily="50" charset="-128"/>
              </a:rPr>
              <a:t>、</a:t>
            </a:r>
            <a:r>
              <a:rPr lang="en-US" altLang="ja-JP" sz="1000" dirty="0" smtClean="0">
                <a:latin typeface="メイリオ" pitchFamily="50" charset="-128"/>
                <a:ea typeface="メイリオ" pitchFamily="50" charset="-128"/>
                <a:cs typeface="メイリオ" pitchFamily="50" charset="-128"/>
              </a:rPr>
              <a:t/>
            </a:r>
            <a:br>
              <a:rPr lang="en-US" altLang="ja-JP" sz="1000" dirty="0" smtClean="0">
                <a:latin typeface="メイリオ" pitchFamily="50" charset="-128"/>
                <a:ea typeface="メイリオ" pitchFamily="50" charset="-128"/>
                <a:cs typeface="メイリオ" pitchFamily="50" charset="-128"/>
              </a:rPr>
            </a:br>
            <a:r>
              <a:rPr lang="ja-JP" altLang="en-US" sz="1000" dirty="0" smtClean="0">
                <a:latin typeface="メイリオ" pitchFamily="50" charset="-128"/>
                <a:ea typeface="メイリオ" pitchFamily="50" charset="-128"/>
                <a:cs typeface="メイリオ" pitchFamily="50" charset="-128"/>
              </a:rPr>
              <a:t>斜面</a:t>
            </a:r>
            <a:r>
              <a:rPr lang="ja-JP" altLang="en-US" sz="1000" dirty="0">
                <a:latin typeface="メイリオ" pitchFamily="50" charset="-128"/>
                <a:ea typeface="メイリオ" pitchFamily="50" charset="-128"/>
                <a:cs typeface="メイリオ" pitchFamily="50" charset="-128"/>
              </a:rPr>
              <a:t>に合った</a:t>
            </a:r>
            <a:r>
              <a:rPr lang="ja-JP" altLang="en-US" sz="1000" dirty="0" smtClean="0">
                <a:latin typeface="メイリオ" pitchFamily="50" charset="-128"/>
                <a:ea typeface="メイリオ" pitchFamily="50" charset="-128"/>
                <a:cs typeface="メイリオ" pitchFamily="50" charset="-128"/>
              </a:rPr>
              <a:t>倒立制御を実行</a:t>
            </a:r>
            <a:endParaRPr lang="ja-JP" altLang="en-US" sz="1000" dirty="0">
              <a:latin typeface="メイリオ" pitchFamily="50" charset="-128"/>
              <a:ea typeface="メイリオ" pitchFamily="50" charset="-128"/>
              <a:cs typeface="メイリオ" pitchFamily="50" charset="-128"/>
            </a:endParaRPr>
          </a:p>
          <a:p>
            <a:pPr marL="228600" indent="-228600">
              <a:buFont typeface="+mj-lt"/>
              <a:buAutoNum type="arabicPeriod"/>
            </a:pPr>
            <a:r>
              <a:rPr lang="ja-JP" altLang="en-US" sz="1000" dirty="0">
                <a:latin typeface="メイリオ" pitchFamily="50" charset="-128"/>
                <a:ea typeface="メイリオ" pitchFamily="50" charset="-128"/>
                <a:cs typeface="メイリオ" pitchFamily="50" charset="-128"/>
              </a:rPr>
              <a:t>衝撃吸収動作を実行</a:t>
            </a:r>
          </a:p>
          <a:p>
            <a:pPr marL="228600" indent="-228600">
              <a:buFont typeface="+mj-lt"/>
              <a:buAutoNum type="arabicPeriod"/>
            </a:pPr>
            <a:r>
              <a:rPr lang="ja-JP" altLang="en-US" sz="1000" dirty="0">
                <a:latin typeface="メイリオ" pitchFamily="50" charset="-128"/>
                <a:ea typeface="メイリオ" pitchFamily="50" charset="-128"/>
                <a:cs typeface="メイリオ" pitchFamily="50" charset="-128"/>
              </a:rPr>
              <a:t>段差</a:t>
            </a:r>
            <a:r>
              <a:rPr lang="en-US" altLang="ja-JP" sz="1000" dirty="0">
                <a:latin typeface="メイリオ" pitchFamily="50" charset="-128"/>
                <a:ea typeface="メイリオ" pitchFamily="50" charset="-128"/>
                <a:cs typeface="メイリオ" pitchFamily="50" charset="-128"/>
              </a:rPr>
              <a:t>5</a:t>
            </a:r>
            <a:r>
              <a:rPr lang="ja-JP" altLang="en-US" sz="1000" dirty="0">
                <a:latin typeface="メイリオ" pitchFamily="50" charset="-128"/>
                <a:ea typeface="メイリオ" pitchFamily="50" charset="-128"/>
                <a:cs typeface="メイリオ" pitchFamily="50" charset="-128"/>
              </a:rPr>
              <a:t>と同様</a:t>
            </a:r>
          </a:p>
          <a:p>
            <a:pPr marL="228600" indent="-228600">
              <a:buFont typeface="+mj-lt"/>
              <a:buAutoNum type="arabicPeriod"/>
            </a:pPr>
            <a:r>
              <a:rPr lang="ja-JP" altLang="en-US" sz="1000" dirty="0">
                <a:latin typeface="メイリオ" pitchFamily="50" charset="-128"/>
                <a:ea typeface="メイリオ" pitchFamily="50" charset="-128"/>
                <a:cs typeface="メイリオ" pitchFamily="50" charset="-128"/>
              </a:rPr>
              <a:t>段差</a:t>
            </a:r>
            <a:r>
              <a:rPr lang="en-US" altLang="ja-JP" sz="1000" dirty="0">
                <a:latin typeface="メイリオ" pitchFamily="50" charset="-128"/>
                <a:ea typeface="メイリオ" pitchFamily="50" charset="-128"/>
                <a:cs typeface="メイリオ" pitchFamily="50" charset="-128"/>
              </a:rPr>
              <a:t>6</a:t>
            </a:r>
            <a:r>
              <a:rPr lang="ja-JP" altLang="en-US" sz="1000" dirty="0">
                <a:latin typeface="メイリオ" pitchFamily="50" charset="-128"/>
                <a:ea typeface="メイリオ" pitchFamily="50" charset="-128"/>
                <a:cs typeface="メイリオ" pitchFamily="50" charset="-128"/>
              </a:rPr>
              <a:t>と同様</a:t>
            </a:r>
          </a:p>
        </p:txBody>
      </p:sp>
      <p:sp>
        <p:nvSpPr>
          <p:cNvPr id="33" name="正方形/長方形 32"/>
          <p:cNvSpPr/>
          <p:nvPr/>
        </p:nvSpPr>
        <p:spPr>
          <a:xfrm>
            <a:off x="8220288" y="5115600"/>
            <a:ext cx="5363951" cy="400110"/>
          </a:xfrm>
          <a:prstGeom prst="rect">
            <a:avLst/>
          </a:prstGeom>
          <a:gradFill>
            <a:gsLst>
              <a:gs pos="0">
                <a:schemeClr val="accent4"/>
              </a:gs>
              <a:gs pos="50000">
                <a:schemeClr val="accent4">
                  <a:lumMod val="60000"/>
                  <a:lumOff val="40000"/>
                </a:schemeClr>
              </a:gs>
              <a:gs pos="100000">
                <a:schemeClr val="accent4">
                  <a:lumMod val="40000"/>
                  <a:lumOff val="60000"/>
                </a:schemeClr>
              </a:gs>
            </a:gsLst>
            <a:lin ang="0" scaled="1"/>
          </a:gradFill>
          <a:ln>
            <a:noFill/>
          </a:ln>
        </p:spPr>
        <p:style>
          <a:lnRef idx="2">
            <a:schemeClr val="accent4">
              <a:shade val="50000"/>
            </a:schemeClr>
          </a:lnRef>
          <a:fillRef idx="1">
            <a:schemeClr val="accent4"/>
          </a:fillRef>
          <a:effectRef idx="0">
            <a:schemeClr val="accent4"/>
          </a:effectRef>
          <a:fontRef idx="minor">
            <a:schemeClr val="lt1"/>
          </a:fontRef>
        </p:style>
        <p:txBody>
          <a:bodyPr wrap="square" rtlCol="0" anchor="ctr">
            <a:spAutoFit/>
          </a:bodyPr>
          <a:lstStyle/>
          <a:p>
            <a:r>
              <a:rPr lang="ja-JP" altLang="en-US" sz="2000" dirty="0" smtClean="0">
                <a:solidFill>
                  <a:schemeClr val="bg1"/>
                </a:solidFill>
                <a:effectLst>
                  <a:outerShdw blurRad="38100" dist="38100" dir="2700000" algn="tl">
                    <a:srgbClr val="000000">
                      <a:alpha val="43137"/>
                    </a:srgbClr>
                  </a:outerShdw>
                </a:effectLst>
                <a:latin typeface="HGS創英角ﾎﾟｯﾌﾟ体" pitchFamily="50" charset="-128"/>
                <a:ea typeface="HGS創英角ﾎﾟｯﾌﾟ体" pitchFamily="50" charset="-128"/>
                <a:cs typeface="メイリオ" pitchFamily="50" charset="-128"/>
              </a:rPr>
              <a:t>シーソー（シングル）</a:t>
            </a:r>
            <a:endParaRPr kumimoji="1" lang="ja-JP" altLang="en-US" sz="2000" dirty="0">
              <a:solidFill>
                <a:schemeClr val="bg1"/>
              </a:solidFill>
              <a:effectLst>
                <a:outerShdw blurRad="38100" dist="38100" dir="2700000" algn="tl">
                  <a:srgbClr val="000000">
                    <a:alpha val="43137"/>
                  </a:srgbClr>
                </a:outerShdw>
              </a:effectLst>
              <a:latin typeface="HGS創英角ﾎﾟｯﾌﾟ体" pitchFamily="50" charset="-128"/>
              <a:ea typeface="HGS創英角ﾎﾟｯﾌﾟ体" pitchFamily="50" charset="-128"/>
              <a:cs typeface="メイリオ" pitchFamily="50" charset="-128"/>
            </a:endParaRPr>
          </a:p>
        </p:txBody>
      </p:sp>
      <p:sp>
        <p:nvSpPr>
          <p:cNvPr id="39" name="角丸四角形 38"/>
          <p:cNvSpPr/>
          <p:nvPr/>
        </p:nvSpPr>
        <p:spPr>
          <a:xfrm>
            <a:off x="8176599" y="1884233"/>
            <a:ext cx="2920262" cy="1166108"/>
          </a:xfrm>
          <a:prstGeom prst="roundRect">
            <a:avLst>
              <a:gd name="adj" fmla="val 24135"/>
            </a:avLst>
          </a:prstGeom>
        </p:spPr>
        <p:style>
          <a:lnRef idx="2">
            <a:schemeClr val="accent2"/>
          </a:lnRef>
          <a:fillRef idx="1">
            <a:schemeClr val="lt1"/>
          </a:fillRef>
          <a:effectRef idx="0">
            <a:schemeClr val="accent2"/>
          </a:effectRef>
          <a:fontRef idx="minor">
            <a:schemeClr val="dk1"/>
          </a:fontRef>
        </p:style>
        <p:txBody>
          <a:bodyPr lIns="0" tIns="0" rIns="0" bIns="0" rtlCol="0" anchor="ctr"/>
          <a:lstStyle/>
          <a:p>
            <a:pPr algn="ctr"/>
            <a:r>
              <a:rPr lang="en-US" altLang="ja-JP" sz="1100" dirty="0" smtClean="0">
                <a:ln w="6350">
                  <a:solidFill>
                    <a:srgbClr val="FF000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a:t>
            </a:r>
            <a:r>
              <a:rPr lang="ja-JP" altLang="en-US" sz="1100" dirty="0">
                <a:ln w="6350">
                  <a:solidFill>
                    <a:srgbClr val="FF000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危険</a:t>
            </a:r>
            <a:r>
              <a:rPr lang="ja-JP" altLang="en-US" sz="1100" dirty="0" smtClean="0">
                <a:ln w="6350">
                  <a:solidFill>
                    <a:srgbClr val="FF000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ポイント</a:t>
            </a:r>
            <a:r>
              <a:rPr lang="en-US" altLang="ja-JP" sz="1100" dirty="0" smtClean="0">
                <a:ln w="6350">
                  <a:solidFill>
                    <a:srgbClr val="FF000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a:t>
            </a:r>
            <a:endParaRPr lang="en-US" altLang="ja-JP" sz="1100" dirty="0">
              <a:ln w="6350">
                <a:solidFill>
                  <a:srgbClr val="FF000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endParaRPr>
          </a:p>
          <a:p>
            <a:pPr marL="228600" indent="-228600">
              <a:buFont typeface="+mj-lt"/>
              <a:buAutoNum type="arabicPeriod"/>
            </a:pPr>
            <a:r>
              <a:rPr lang="ja-JP" altLang="en-US" sz="1000" dirty="0">
                <a:latin typeface="メイリオ" pitchFamily="50" charset="-128"/>
                <a:ea typeface="メイリオ" pitchFamily="50" charset="-128"/>
                <a:cs typeface="メイリオ" pitchFamily="50" charset="-128"/>
              </a:rPr>
              <a:t>ゲート</a:t>
            </a:r>
            <a:r>
              <a:rPr lang="ja-JP" altLang="en-US" sz="1000" dirty="0" smtClean="0">
                <a:latin typeface="メイリオ" pitchFamily="50" charset="-128"/>
                <a:ea typeface="メイリオ" pitchFamily="50" charset="-128"/>
                <a:cs typeface="メイリオ" pitchFamily="50" charset="-128"/>
              </a:rPr>
              <a:t>検知の失敗</a:t>
            </a:r>
            <a:endParaRPr lang="ja-JP" altLang="en-US" sz="1000" dirty="0">
              <a:latin typeface="メイリオ" pitchFamily="50" charset="-128"/>
              <a:ea typeface="メイリオ" pitchFamily="50" charset="-128"/>
              <a:cs typeface="メイリオ" pitchFamily="50" charset="-128"/>
            </a:endParaRPr>
          </a:p>
          <a:p>
            <a:pPr marL="228600" indent="-228600">
              <a:buFont typeface="+mj-lt"/>
              <a:buAutoNum type="arabicPeriod"/>
            </a:pPr>
            <a:r>
              <a:rPr lang="ja-JP" altLang="en-US" sz="1000" dirty="0">
                <a:latin typeface="メイリオ" pitchFamily="50" charset="-128"/>
                <a:ea typeface="メイリオ" pitchFamily="50" charset="-128"/>
                <a:cs typeface="メイリオ" pitchFamily="50" charset="-128"/>
              </a:rPr>
              <a:t>ゲート通過角度への尻尾角度制御</a:t>
            </a:r>
            <a:r>
              <a:rPr lang="ja-JP" altLang="en-US" sz="1000" dirty="0" smtClean="0">
                <a:latin typeface="メイリオ" pitchFamily="50" charset="-128"/>
                <a:ea typeface="メイリオ" pitchFamily="50" charset="-128"/>
                <a:cs typeface="メイリオ" pitchFamily="50" charset="-128"/>
              </a:rPr>
              <a:t>失敗</a:t>
            </a:r>
            <a:endParaRPr lang="ja-JP" altLang="en-US" sz="1000" dirty="0">
              <a:latin typeface="メイリオ" pitchFamily="50" charset="-128"/>
              <a:ea typeface="メイリオ" pitchFamily="50" charset="-128"/>
              <a:cs typeface="メイリオ" pitchFamily="50" charset="-128"/>
            </a:endParaRPr>
          </a:p>
          <a:p>
            <a:pPr marL="228600" indent="-228600">
              <a:buFont typeface="+mj-lt"/>
              <a:buAutoNum type="arabicPeriod"/>
            </a:pPr>
            <a:r>
              <a:rPr lang="ja-JP" altLang="en-US" sz="1000" dirty="0" smtClean="0">
                <a:latin typeface="メイリオ" pitchFamily="50" charset="-128"/>
                <a:ea typeface="メイリオ" pitchFamily="50" charset="-128"/>
                <a:cs typeface="メイリオ" pitchFamily="50" charset="-128"/>
              </a:rPr>
              <a:t>通常</a:t>
            </a:r>
            <a:r>
              <a:rPr lang="ja-JP" altLang="en-US" sz="1000" dirty="0">
                <a:latin typeface="メイリオ" pitchFamily="50" charset="-128"/>
                <a:ea typeface="メイリオ" pitchFamily="50" charset="-128"/>
                <a:cs typeface="メイリオ" pitchFamily="50" charset="-128"/>
              </a:rPr>
              <a:t>走行角度</a:t>
            </a:r>
            <a:r>
              <a:rPr lang="ja-JP" altLang="en-US" sz="1000" dirty="0" smtClean="0">
                <a:latin typeface="メイリオ" pitchFamily="50" charset="-128"/>
                <a:ea typeface="メイリオ" pitchFamily="50" charset="-128"/>
                <a:cs typeface="メイリオ" pitchFamily="50" charset="-128"/>
              </a:rPr>
              <a:t>への</a:t>
            </a:r>
            <a:r>
              <a:rPr lang="en-US" altLang="ja-JP" sz="1000" dirty="0" smtClean="0">
                <a:latin typeface="メイリオ" pitchFamily="50" charset="-128"/>
                <a:ea typeface="メイリオ" pitchFamily="50" charset="-128"/>
                <a:cs typeface="メイリオ" pitchFamily="50" charset="-128"/>
              </a:rPr>
              <a:t/>
            </a:r>
            <a:br>
              <a:rPr lang="en-US" altLang="ja-JP" sz="1000" dirty="0" smtClean="0">
                <a:latin typeface="メイリオ" pitchFamily="50" charset="-128"/>
                <a:ea typeface="メイリオ" pitchFamily="50" charset="-128"/>
                <a:cs typeface="メイリオ" pitchFamily="50" charset="-128"/>
              </a:rPr>
            </a:br>
            <a:r>
              <a:rPr lang="ja-JP" altLang="en-US" sz="1000" dirty="0" smtClean="0">
                <a:latin typeface="メイリオ" pitchFamily="50" charset="-128"/>
                <a:ea typeface="メイリオ" pitchFamily="50" charset="-128"/>
                <a:cs typeface="メイリオ" pitchFamily="50" charset="-128"/>
              </a:rPr>
              <a:t>尻尾</a:t>
            </a:r>
            <a:r>
              <a:rPr lang="ja-JP" altLang="en-US" sz="1000" dirty="0">
                <a:latin typeface="メイリオ" pitchFamily="50" charset="-128"/>
                <a:ea typeface="メイリオ" pitchFamily="50" charset="-128"/>
                <a:cs typeface="メイリオ" pitchFamily="50" charset="-128"/>
              </a:rPr>
              <a:t>角度制御</a:t>
            </a:r>
            <a:r>
              <a:rPr lang="ja-JP" altLang="en-US" sz="1000" dirty="0" smtClean="0">
                <a:latin typeface="メイリオ" pitchFamily="50" charset="-128"/>
                <a:ea typeface="メイリオ" pitchFamily="50" charset="-128"/>
                <a:cs typeface="メイリオ" pitchFamily="50" charset="-128"/>
              </a:rPr>
              <a:t>失敗</a:t>
            </a:r>
            <a:endParaRPr lang="ja-JP" altLang="en-US" sz="1000" dirty="0">
              <a:latin typeface="メイリオ" pitchFamily="50" charset="-128"/>
              <a:ea typeface="メイリオ" pitchFamily="50" charset="-128"/>
              <a:cs typeface="メイリオ" pitchFamily="50" charset="-128"/>
            </a:endParaRPr>
          </a:p>
        </p:txBody>
      </p:sp>
      <p:sp>
        <p:nvSpPr>
          <p:cNvPr id="40" name="角丸四角形 39"/>
          <p:cNvSpPr/>
          <p:nvPr/>
        </p:nvSpPr>
        <p:spPr>
          <a:xfrm>
            <a:off x="11357521" y="1647326"/>
            <a:ext cx="2147300" cy="1269019"/>
          </a:xfrm>
          <a:prstGeom prst="roundRect">
            <a:avLst/>
          </a:prstGeom>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r>
              <a:rPr lang="en-US" altLang="ja-JP" sz="1100" dirty="0" smtClean="0">
                <a:ln w="3175">
                  <a:solidFill>
                    <a:srgbClr val="0070C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a:t>
            </a:r>
            <a:r>
              <a:rPr lang="zh-TW" altLang="en-US" sz="1100" dirty="0">
                <a:ln w="3175">
                  <a:solidFill>
                    <a:srgbClr val="0070C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危険回避実現</a:t>
            </a:r>
            <a:r>
              <a:rPr lang="en-US" altLang="ja-JP" sz="1100" dirty="0" smtClean="0">
                <a:ln w="3175">
                  <a:solidFill>
                    <a:srgbClr val="0070C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a:t>
            </a:r>
            <a:endParaRPr lang="en-US" altLang="ja-JP" sz="1000" dirty="0">
              <a:latin typeface="メイリオ" pitchFamily="50" charset="-128"/>
              <a:ea typeface="メイリオ" pitchFamily="50" charset="-128"/>
              <a:cs typeface="メイリオ" pitchFamily="50" charset="-128"/>
            </a:endParaRPr>
          </a:p>
          <a:p>
            <a:pPr marL="228600" indent="-228600">
              <a:buFont typeface="+mj-lt"/>
              <a:buAutoNum type="arabicPeriod"/>
            </a:pPr>
            <a:r>
              <a:rPr lang="ja-JP" altLang="en-US" sz="1000" dirty="0">
                <a:latin typeface="メイリオ" pitchFamily="50" charset="-128"/>
                <a:ea typeface="メイリオ" pitchFamily="50" charset="-128"/>
                <a:cs typeface="メイリオ" pitchFamily="50" charset="-128"/>
              </a:rPr>
              <a:t>ゲートを検知する適切な距離を調査し、実装</a:t>
            </a:r>
          </a:p>
          <a:p>
            <a:pPr marL="228600" indent="-228600">
              <a:buFont typeface="+mj-lt"/>
              <a:buAutoNum type="arabicPeriod"/>
            </a:pPr>
            <a:r>
              <a:rPr lang="ja-JP" altLang="en-US" sz="1000" dirty="0">
                <a:latin typeface="メイリオ" pitchFamily="50" charset="-128"/>
                <a:ea typeface="メイリオ" pitchFamily="50" charset="-128"/>
                <a:cs typeface="メイリオ" pitchFamily="50" charset="-128"/>
              </a:rPr>
              <a:t>車体仰角制御で</a:t>
            </a:r>
            <a:br>
              <a:rPr lang="ja-JP" altLang="en-US" sz="1000" dirty="0">
                <a:latin typeface="メイリオ" pitchFamily="50" charset="-128"/>
                <a:ea typeface="メイリオ" pitchFamily="50" charset="-128"/>
                <a:cs typeface="メイリオ" pitchFamily="50" charset="-128"/>
              </a:rPr>
            </a:br>
            <a:r>
              <a:rPr lang="ja-JP" altLang="en-US" sz="1000">
                <a:latin typeface="メイリオ" pitchFamily="50" charset="-128"/>
                <a:ea typeface="メイリオ" pitchFamily="50" charset="-128"/>
                <a:cs typeface="メイリオ" pitchFamily="50" charset="-128"/>
              </a:rPr>
              <a:t>安定性</a:t>
            </a:r>
            <a:r>
              <a:rPr lang="ja-JP" altLang="en-US" sz="1000" smtClean="0">
                <a:latin typeface="メイリオ" pitchFamily="50" charset="-128"/>
                <a:ea typeface="メイリオ" pitchFamily="50" charset="-128"/>
                <a:cs typeface="メイリオ" pitchFamily="50" charset="-128"/>
              </a:rPr>
              <a:t>実現</a:t>
            </a:r>
            <a:endParaRPr lang="en-US" altLang="ja-JP" sz="1000" dirty="0" smtClean="0">
              <a:latin typeface="メイリオ" pitchFamily="50" charset="-128"/>
              <a:ea typeface="メイリオ" pitchFamily="50" charset="-128"/>
              <a:cs typeface="メイリオ" pitchFamily="50" charset="-128"/>
            </a:endParaRPr>
          </a:p>
          <a:p>
            <a:pPr marL="228600" indent="-228600">
              <a:buFont typeface="+mj-lt"/>
              <a:buAutoNum type="arabicPeriod"/>
            </a:pPr>
            <a:r>
              <a:rPr lang="en-US" altLang="ja-JP" sz="1000" dirty="0" smtClean="0">
                <a:latin typeface="メイリオ" pitchFamily="50" charset="-128"/>
                <a:ea typeface="メイリオ" pitchFamily="50" charset="-128"/>
                <a:cs typeface="メイリオ" pitchFamily="50" charset="-128"/>
              </a:rPr>
              <a:t>2</a:t>
            </a:r>
            <a:r>
              <a:rPr lang="ja-JP" altLang="en-US" sz="1000" dirty="0">
                <a:latin typeface="メイリオ" pitchFamily="50" charset="-128"/>
                <a:ea typeface="メイリオ" pitchFamily="50" charset="-128"/>
                <a:cs typeface="メイリオ" pitchFamily="50" charset="-128"/>
              </a:rPr>
              <a:t>と同様</a:t>
            </a:r>
          </a:p>
        </p:txBody>
      </p:sp>
      <p:sp>
        <p:nvSpPr>
          <p:cNvPr id="42" name="テキスト ボックス 41"/>
          <p:cNvSpPr txBox="1"/>
          <p:nvPr/>
        </p:nvSpPr>
        <p:spPr>
          <a:xfrm>
            <a:off x="8230613" y="1797295"/>
            <a:ext cx="209063" cy="307777"/>
          </a:xfrm>
          <a:prstGeom prst="rect">
            <a:avLst/>
          </a:prstGeom>
          <a:noFill/>
        </p:spPr>
        <p:txBody>
          <a:bodyPr wrap="square" rtlCol="0">
            <a:spAutoFit/>
          </a:bodyPr>
          <a:lstStyle/>
          <a:p>
            <a:pPr algn="ctr"/>
            <a:r>
              <a:rPr kumimoji="1" lang="en-US" altLang="ja-JP" sz="1400" dirty="0" smtClean="0">
                <a:solidFill>
                  <a:schemeClr val="tx2">
                    <a:lumMod val="60000"/>
                    <a:lumOff val="40000"/>
                  </a:schemeClr>
                </a:solidFill>
                <a:latin typeface="メイリオ" pitchFamily="50" charset="-128"/>
                <a:ea typeface="メイリオ" pitchFamily="50" charset="-128"/>
                <a:cs typeface="メイリオ" pitchFamily="50" charset="-128"/>
              </a:rPr>
              <a:t>1</a:t>
            </a:r>
            <a:endParaRPr kumimoji="1" lang="ja-JP" altLang="en-US" sz="1400" dirty="0">
              <a:solidFill>
                <a:schemeClr val="tx2">
                  <a:lumMod val="60000"/>
                  <a:lumOff val="40000"/>
                </a:schemeClr>
              </a:solidFill>
              <a:latin typeface="メイリオ" pitchFamily="50" charset="-128"/>
              <a:ea typeface="メイリオ" pitchFamily="50" charset="-128"/>
              <a:cs typeface="メイリオ" pitchFamily="50" charset="-128"/>
            </a:endParaRPr>
          </a:p>
        </p:txBody>
      </p:sp>
      <p:sp>
        <p:nvSpPr>
          <p:cNvPr id="43" name="テキスト ボックス 42"/>
          <p:cNvSpPr txBox="1"/>
          <p:nvPr/>
        </p:nvSpPr>
        <p:spPr>
          <a:xfrm>
            <a:off x="8201729" y="2357322"/>
            <a:ext cx="296876" cy="307777"/>
          </a:xfrm>
          <a:prstGeom prst="rect">
            <a:avLst/>
          </a:prstGeom>
          <a:noFill/>
        </p:spPr>
        <p:txBody>
          <a:bodyPr wrap="none" rtlCol="0">
            <a:spAutoFit/>
          </a:bodyPr>
          <a:lstStyle/>
          <a:p>
            <a:pPr algn="ctr"/>
            <a:r>
              <a:rPr kumimoji="1" lang="en-US" altLang="ja-JP" sz="1400" dirty="0" smtClean="0">
                <a:solidFill>
                  <a:srgbClr val="00B050"/>
                </a:solidFill>
                <a:latin typeface="メイリオ" pitchFamily="50" charset="-128"/>
                <a:ea typeface="メイリオ" pitchFamily="50" charset="-128"/>
                <a:cs typeface="メイリオ" pitchFamily="50" charset="-128"/>
              </a:rPr>
              <a:t>2</a:t>
            </a:r>
            <a:endParaRPr kumimoji="1" lang="ja-JP" altLang="en-US" sz="1400" dirty="0">
              <a:solidFill>
                <a:srgbClr val="00B050"/>
              </a:solidFill>
              <a:latin typeface="メイリオ" pitchFamily="50" charset="-128"/>
              <a:ea typeface="メイリオ" pitchFamily="50" charset="-128"/>
              <a:cs typeface="メイリオ" pitchFamily="50" charset="-128"/>
            </a:endParaRPr>
          </a:p>
        </p:txBody>
      </p:sp>
      <p:sp>
        <p:nvSpPr>
          <p:cNvPr id="44" name="テキスト ボックス 43"/>
          <p:cNvSpPr txBox="1"/>
          <p:nvPr/>
        </p:nvSpPr>
        <p:spPr>
          <a:xfrm>
            <a:off x="8233461" y="2973025"/>
            <a:ext cx="296876" cy="307777"/>
          </a:xfrm>
          <a:prstGeom prst="rect">
            <a:avLst/>
          </a:prstGeom>
          <a:noFill/>
        </p:spPr>
        <p:txBody>
          <a:bodyPr wrap="none" rtlCol="0">
            <a:spAutoFit/>
          </a:bodyPr>
          <a:lstStyle/>
          <a:p>
            <a:pPr algn="ctr"/>
            <a:r>
              <a:rPr kumimoji="1" lang="en-US" altLang="ja-JP" sz="1400" dirty="0" smtClean="0">
                <a:solidFill>
                  <a:srgbClr val="FF0000"/>
                </a:solidFill>
                <a:latin typeface="メイリオ" pitchFamily="50" charset="-128"/>
                <a:ea typeface="メイリオ" pitchFamily="50" charset="-128"/>
                <a:cs typeface="メイリオ" pitchFamily="50" charset="-128"/>
              </a:rPr>
              <a:t>3</a:t>
            </a:r>
            <a:endParaRPr kumimoji="1" lang="ja-JP" altLang="en-US" sz="1400" dirty="0">
              <a:solidFill>
                <a:srgbClr val="FF0000"/>
              </a:solidFill>
              <a:latin typeface="メイリオ" pitchFamily="50" charset="-128"/>
              <a:ea typeface="メイリオ" pitchFamily="50" charset="-128"/>
              <a:cs typeface="メイリオ" pitchFamily="50" charset="-128"/>
            </a:endParaRPr>
          </a:p>
        </p:txBody>
      </p:sp>
      <p:sp>
        <p:nvSpPr>
          <p:cNvPr id="45" name="テキスト ボックス 44"/>
          <p:cNvSpPr txBox="1"/>
          <p:nvPr/>
        </p:nvSpPr>
        <p:spPr>
          <a:xfrm>
            <a:off x="10914520" y="1835975"/>
            <a:ext cx="296876" cy="307777"/>
          </a:xfrm>
          <a:prstGeom prst="rect">
            <a:avLst/>
          </a:prstGeom>
          <a:noFill/>
        </p:spPr>
        <p:txBody>
          <a:bodyPr wrap="none" rtlCol="0">
            <a:spAutoFit/>
          </a:bodyPr>
          <a:lstStyle/>
          <a:p>
            <a:pPr algn="ctr"/>
            <a:r>
              <a:rPr kumimoji="1" lang="en-US" altLang="ja-JP" sz="1400" dirty="0" smtClean="0">
                <a:solidFill>
                  <a:srgbClr val="FF33CC"/>
                </a:solidFill>
                <a:latin typeface="メイリオ" pitchFamily="50" charset="-128"/>
                <a:ea typeface="メイリオ" pitchFamily="50" charset="-128"/>
                <a:cs typeface="メイリオ" pitchFamily="50" charset="-128"/>
              </a:rPr>
              <a:t>4</a:t>
            </a:r>
            <a:endParaRPr kumimoji="1" lang="ja-JP" altLang="en-US" sz="1400" dirty="0">
              <a:solidFill>
                <a:srgbClr val="FF33CC"/>
              </a:solidFill>
              <a:latin typeface="メイリオ" pitchFamily="50" charset="-128"/>
              <a:ea typeface="メイリオ" pitchFamily="50" charset="-128"/>
              <a:cs typeface="メイリオ" pitchFamily="50" charset="-128"/>
            </a:endParaRPr>
          </a:p>
        </p:txBody>
      </p:sp>
      <p:sp>
        <p:nvSpPr>
          <p:cNvPr id="46" name="テキスト ボックス 45"/>
          <p:cNvSpPr txBox="1"/>
          <p:nvPr/>
        </p:nvSpPr>
        <p:spPr>
          <a:xfrm>
            <a:off x="10909005" y="2973024"/>
            <a:ext cx="296876" cy="307777"/>
          </a:xfrm>
          <a:prstGeom prst="rect">
            <a:avLst/>
          </a:prstGeom>
          <a:noFill/>
        </p:spPr>
        <p:txBody>
          <a:bodyPr wrap="none" rtlCol="0">
            <a:spAutoFit/>
          </a:bodyPr>
          <a:lstStyle/>
          <a:p>
            <a:pPr algn="ctr"/>
            <a:r>
              <a:rPr kumimoji="1" lang="en-US" altLang="ja-JP" sz="1400" dirty="0" smtClean="0">
                <a:solidFill>
                  <a:srgbClr val="FFC000"/>
                </a:solidFill>
                <a:latin typeface="メイリオ" pitchFamily="50" charset="-128"/>
                <a:ea typeface="メイリオ" pitchFamily="50" charset="-128"/>
                <a:cs typeface="メイリオ" pitchFamily="50" charset="-128"/>
              </a:rPr>
              <a:t>5</a:t>
            </a:r>
            <a:endParaRPr kumimoji="1" lang="ja-JP" altLang="en-US" sz="1400" dirty="0">
              <a:solidFill>
                <a:srgbClr val="FFC000"/>
              </a:solidFill>
              <a:latin typeface="メイリオ" pitchFamily="50" charset="-128"/>
              <a:ea typeface="メイリオ" pitchFamily="50" charset="-128"/>
              <a:cs typeface="メイリオ" pitchFamily="50" charset="-128"/>
            </a:endParaRPr>
          </a:p>
        </p:txBody>
      </p:sp>
      <p:sp>
        <p:nvSpPr>
          <p:cNvPr id="48" name="1 つの角を切り取った四角形 47"/>
          <p:cNvSpPr/>
          <p:nvPr/>
        </p:nvSpPr>
        <p:spPr>
          <a:xfrm>
            <a:off x="11334873" y="4642070"/>
            <a:ext cx="2176302" cy="403128"/>
          </a:xfrm>
          <a:prstGeom prst="snip1Rect">
            <a:avLst/>
          </a:prstGeom>
        </p:spPr>
        <p:style>
          <a:lnRef idx="1">
            <a:schemeClr val="accent6"/>
          </a:lnRef>
          <a:fillRef idx="2">
            <a:schemeClr val="accent6"/>
          </a:fillRef>
          <a:effectRef idx="1">
            <a:schemeClr val="accent6"/>
          </a:effectRef>
          <a:fontRef idx="minor">
            <a:schemeClr val="dk1"/>
          </a:fontRef>
        </p:style>
        <p:txBody>
          <a:bodyPr tIns="108000" rtlCol="0" anchor="ctr" anchorCtr="0"/>
          <a:lstStyle/>
          <a:p>
            <a:r>
              <a:rPr lang="ja-JP" altLang="en-US" sz="1100" u="sng" dirty="0">
                <a:latin typeface="メイリオ" pitchFamily="50" charset="-128"/>
                <a:ea typeface="メイリオ" pitchFamily="50" charset="-128"/>
                <a:cs typeface="メイリオ" pitchFamily="50" charset="-128"/>
              </a:rPr>
              <a:t>要素</a:t>
            </a:r>
            <a:r>
              <a:rPr lang="ja-JP" altLang="en-US" sz="1100" u="sng" dirty="0" smtClean="0">
                <a:latin typeface="メイリオ" pitchFamily="50" charset="-128"/>
                <a:ea typeface="メイリオ" pitchFamily="50" charset="-128"/>
                <a:cs typeface="メイリオ" pitchFamily="50" charset="-128"/>
              </a:rPr>
              <a:t>技術</a:t>
            </a:r>
            <a:r>
              <a:rPr lang="ja-JP" altLang="en-US" sz="1100" dirty="0">
                <a:latin typeface="メイリオ" pitchFamily="50" charset="-128"/>
                <a:ea typeface="メイリオ" pitchFamily="50" charset="-128"/>
                <a:cs typeface="メイリオ" pitchFamily="50" charset="-128"/>
              </a:rPr>
              <a:t>（</a:t>
            </a:r>
            <a:r>
              <a:rPr lang="ja-JP" altLang="en-US" sz="1100" dirty="0" smtClean="0">
                <a:latin typeface="メイリオ" pitchFamily="50" charset="-128"/>
                <a:ea typeface="メイリオ" pitchFamily="50" charset="-128"/>
                <a:cs typeface="メイリオ" pitchFamily="50" charset="-128"/>
              </a:rPr>
              <a:t>詳細</a:t>
            </a:r>
            <a:r>
              <a:rPr lang="en-US" altLang="ja-JP" sz="1100" dirty="0">
                <a:latin typeface="メイリオ" pitchFamily="50" charset="-128"/>
                <a:ea typeface="メイリオ" pitchFamily="50" charset="-128"/>
                <a:cs typeface="メイリオ" pitchFamily="50" charset="-128"/>
              </a:rPr>
              <a:t>:</a:t>
            </a:r>
            <a:r>
              <a:rPr lang="en-US" altLang="ja-JP" sz="1100" dirty="0" smtClean="0">
                <a:latin typeface="メイリオ" pitchFamily="50" charset="-128"/>
                <a:ea typeface="メイリオ" pitchFamily="50" charset="-128"/>
                <a:cs typeface="メイリオ" pitchFamily="50" charset="-128"/>
              </a:rPr>
              <a:t>p.5</a:t>
            </a:r>
            <a:r>
              <a:rPr lang="ja-JP" altLang="en-US" sz="1100" dirty="0">
                <a:latin typeface="メイリオ" pitchFamily="50" charset="-128"/>
                <a:ea typeface="メイリオ" pitchFamily="50" charset="-128"/>
                <a:cs typeface="メイリオ" pitchFamily="50" charset="-128"/>
              </a:rPr>
              <a:t>）</a:t>
            </a:r>
            <a:endParaRPr lang="en-US" altLang="ja-JP" sz="1100" dirty="0">
              <a:latin typeface="メイリオ" pitchFamily="50" charset="-128"/>
              <a:ea typeface="メイリオ" pitchFamily="50" charset="-128"/>
              <a:cs typeface="メイリオ" pitchFamily="50" charset="-128"/>
            </a:endParaRPr>
          </a:p>
          <a:p>
            <a:r>
              <a:rPr lang="ja-JP" altLang="en-US" sz="1050" dirty="0" smtClean="0">
                <a:latin typeface="メイリオ" pitchFamily="50" charset="-128"/>
                <a:ea typeface="メイリオ" pitchFamily="50" charset="-128"/>
                <a:cs typeface="メイリオ" pitchFamily="50" charset="-128"/>
              </a:rPr>
              <a:t>車体仰角制御</a:t>
            </a:r>
            <a:endParaRPr kumimoji="1" lang="ja-JP" altLang="en-US" sz="1050" dirty="0">
              <a:latin typeface="メイリオ" pitchFamily="50" charset="-128"/>
              <a:ea typeface="メイリオ" pitchFamily="50" charset="-128"/>
              <a:cs typeface="メイリオ" pitchFamily="50" charset="-128"/>
            </a:endParaRPr>
          </a:p>
        </p:txBody>
      </p:sp>
      <p:sp>
        <p:nvSpPr>
          <p:cNvPr id="50" name="1 つの角を切り取った四角形 49"/>
          <p:cNvSpPr/>
          <p:nvPr/>
        </p:nvSpPr>
        <p:spPr>
          <a:xfrm>
            <a:off x="11804213" y="9121953"/>
            <a:ext cx="1641108" cy="403678"/>
          </a:xfrm>
          <a:prstGeom prst="snip1Rect">
            <a:avLst/>
          </a:prstGeom>
        </p:spPr>
        <p:style>
          <a:lnRef idx="1">
            <a:schemeClr val="accent6"/>
          </a:lnRef>
          <a:fillRef idx="2">
            <a:schemeClr val="accent6"/>
          </a:fillRef>
          <a:effectRef idx="1">
            <a:schemeClr val="accent6"/>
          </a:effectRef>
          <a:fontRef idx="minor">
            <a:schemeClr val="dk1"/>
          </a:fontRef>
        </p:style>
        <p:txBody>
          <a:bodyPr tIns="180000" rtlCol="0" anchor="ctr" anchorCtr="0"/>
          <a:lstStyle/>
          <a:p>
            <a:r>
              <a:rPr lang="ja-JP" altLang="en-US" sz="1100" u="sng" dirty="0">
                <a:latin typeface="メイリオ" pitchFamily="50" charset="-128"/>
                <a:ea typeface="メイリオ" pitchFamily="50" charset="-128"/>
                <a:cs typeface="メイリオ" pitchFamily="50" charset="-128"/>
              </a:rPr>
              <a:t>要素</a:t>
            </a:r>
            <a:r>
              <a:rPr lang="ja-JP" altLang="en-US" sz="1100" u="sng" dirty="0" smtClean="0">
                <a:latin typeface="メイリオ" pitchFamily="50" charset="-128"/>
                <a:ea typeface="メイリオ" pitchFamily="50" charset="-128"/>
                <a:cs typeface="メイリオ" pitchFamily="50" charset="-128"/>
              </a:rPr>
              <a:t>技術</a:t>
            </a:r>
            <a:r>
              <a:rPr lang="ja-JP" altLang="en-US" sz="1100" dirty="0">
                <a:latin typeface="メイリオ" pitchFamily="50" charset="-128"/>
                <a:ea typeface="メイリオ" pitchFamily="50" charset="-128"/>
                <a:cs typeface="メイリオ" pitchFamily="50" charset="-128"/>
              </a:rPr>
              <a:t>（</a:t>
            </a:r>
            <a:r>
              <a:rPr lang="ja-JP" altLang="en-US" sz="1100" dirty="0" smtClean="0">
                <a:latin typeface="メイリオ" pitchFamily="50" charset="-128"/>
                <a:ea typeface="メイリオ" pitchFamily="50" charset="-128"/>
                <a:cs typeface="メイリオ" pitchFamily="50" charset="-128"/>
              </a:rPr>
              <a:t>詳細</a:t>
            </a:r>
            <a:r>
              <a:rPr lang="en-US" altLang="ja-JP" sz="1100" dirty="0">
                <a:latin typeface="メイリオ" pitchFamily="50" charset="-128"/>
                <a:ea typeface="メイリオ" pitchFamily="50" charset="-128"/>
                <a:cs typeface="メイリオ" pitchFamily="50" charset="-128"/>
              </a:rPr>
              <a:t>:</a:t>
            </a:r>
            <a:r>
              <a:rPr lang="en-US" altLang="ja-JP" sz="1100" dirty="0" smtClean="0">
                <a:latin typeface="メイリオ" pitchFamily="50" charset="-128"/>
                <a:ea typeface="メイリオ" pitchFamily="50" charset="-128"/>
                <a:cs typeface="メイリオ" pitchFamily="50" charset="-128"/>
              </a:rPr>
              <a:t>p.5</a:t>
            </a:r>
            <a:r>
              <a:rPr lang="ja-JP" altLang="en-US" sz="1100" dirty="0">
                <a:latin typeface="メイリオ" pitchFamily="50" charset="-128"/>
                <a:ea typeface="メイリオ" pitchFamily="50" charset="-128"/>
                <a:cs typeface="メイリオ" pitchFamily="50" charset="-128"/>
              </a:rPr>
              <a:t>）</a:t>
            </a:r>
            <a:endParaRPr lang="en-US" altLang="ja-JP" sz="1100" dirty="0">
              <a:latin typeface="メイリオ" pitchFamily="50" charset="-128"/>
              <a:ea typeface="メイリオ" pitchFamily="50" charset="-128"/>
              <a:cs typeface="メイリオ" pitchFamily="50" charset="-128"/>
            </a:endParaRPr>
          </a:p>
          <a:p>
            <a:r>
              <a:rPr lang="ja-JP" altLang="en-US" sz="1050" dirty="0" smtClean="0">
                <a:latin typeface="メイリオ" pitchFamily="50" charset="-128"/>
                <a:ea typeface="メイリオ" pitchFamily="50" charset="-128"/>
                <a:cs typeface="メイリオ" pitchFamily="50" charset="-128"/>
              </a:rPr>
              <a:t>ライン復帰</a:t>
            </a:r>
            <a:endParaRPr kumimoji="1" lang="en-US" altLang="ja-JP" sz="1050" dirty="0" smtClean="0">
              <a:latin typeface="メイリオ" pitchFamily="50" charset="-128"/>
              <a:ea typeface="メイリオ" pitchFamily="50" charset="-128"/>
              <a:cs typeface="メイリオ" pitchFamily="50" charset="-128"/>
            </a:endParaRPr>
          </a:p>
          <a:p>
            <a:endParaRPr kumimoji="1" lang="ja-JP" altLang="en-US" sz="1050" dirty="0">
              <a:latin typeface="メイリオ" pitchFamily="50" charset="-128"/>
              <a:ea typeface="メイリオ" pitchFamily="50" charset="-128"/>
              <a:cs typeface="メイリオ" pitchFamily="50" charset="-128"/>
            </a:endParaRPr>
          </a:p>
        </p:txBody>
      </p:sp>
      <p:sp>
        <p:nvSpPr>
          <p:cNvPr id="51" name="正方形/長方形 50"/>
          <p:cNvSpPr/>
          <p:nvPr/>
        </p:nvSpPr>
        <p:spPr>
          <a:xfrm>
            <a:off x="680400" y="1196441"/>
            <a:ext cx="7543758" cy="400110"/>
          </a:xfrm>
          <a:prstGeom prst="rect">
            <a:avLst/>
          </a:prstGeom>
          <a:gradFill>
            <a:gsLst>
              <a:gs pos="0">
                <a:schemeClr val="accent4"/>
              </a:gs>
              <a:gs pos="50000">
                <a:schemeClr val="accent4">
                  <a:lumMod val="60000"/>
                  <a:lumOff val="40000"/>
                </a:schemeClr>
              </a:gs>
              <a:gs pos="100000">
                <a:schemeClr val="accent4">
                  <a:lumMod val="40000"/>
                  <a:lumOff val="60000"/>
                </a:schemeClr>
              </a:gs>
            </a:gsLst>
            <a:lin ang="0" scaled="1"/>
          </a:gradFill>
          <a:ln>
            <a:noFill/>
          </a:ln>
        </p:spPr>
        <p:style>
          <a:lnRef idx="2">
            <a:schemeClr val="accent4">
              <a:shade val="50000"/>
            </a:schemeClr>
          </a:lnRef>
          <a:fillRef idx="1">
            <a:schemeClr val="accent4"/>
          </a:fillRef>
          <a:effectRef idx="0">
            <a:schemeClr val="accent4"/>
          </a:effectRef>
          <a:fontRef idx="minor">
            <a:schemeClr val="lt1"/>
          </a:fontRef>
        </p:style>
        <p:txBody>
          <a:bodyPr wrap="square" rtlCol="0" anchor="ctr">
            <a:spAutoFit/>
          </a:bodyPr>
          <a:lstStyle/>
          <a:p>
            <a:r>
              <a:rPr lang="ja-JP" altLang="en-US" sz="2000" dirty="0">
                <a:solidFill>
                  <a:schemeClr val="bg1"/>
                </a:solidFill>
                <a:effectLst>
                  <a:outerShdw blurRad="38100" dist="38100" dir="2700000" algn="tl">
                    <a:srgbClr val="000000">
                      <a:alpha val="43137"/>
                    </a:srgbClr>
                  </a:outerShdw>
                </a:effectLst>
                <a:latin typeface="HGS創英角ﾎﾟｯﾌﾟ体" pitchFamily="50" charset="-128"/>
                <a:ea typeface="HGS創英角ﾎﾟｯﾌﾟ体" pitchFamily="50" charset="-128"/>
                <a:cs typeface="メイリオ" pitchFamily="50" charset="-128"/>
              </a:rPr>
              <a:t>階段</a:t>
            </a:r>
            <a:endParaRPr kumimoji="1" lang="ja-JP" altLang="en-US" sz="2000" dirty="0">
              <a:solidFill>
                <a:schemeClr val="bg1"/>
              </a:solidFill>
              <a:effectLst>
                <a:outerShdw blurRad="38100" dist="38100" dir="2700000" algn="tl">
                  <a:srgbClr val="000000">
                    <a:alpha val="43137"/>
                  </a:srgbClr>
                </a:outerShdw>
              </a:effectLst>
              <a:latin typeface="HGS創英角ﾎﾟｯﾌﾟ体" pitchFamily="50" charset="-128"/>
              <a:ea typeface="HGS創英角ﾎﾟｯﾌﾟ体" pitchFamily="50" charset="-128"/>
              <a:cs typeface="メイリオ" pitchFamily="50" charset="-128"/>
            </a:endParaRPr>
          </a:p>
        </p:txBody>
      </p:sp>
      <p:pic>
        <p:nvPicPr>
          <p:cNvPr id="52" name="図 5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660496" y="3000454"/>
            <a:ext cx="2187185" cy="746734"/>
          </a:xfrm>
          <a:prstGeom prst="rect">
            <a:avLst/>
          </a:prstGeom>
        </p:spPr>
      </p:pic>
      <p:sp>
        <p:nvSpPr>
          <p:cNvPr id="30" name="角丸四角形 29"/>
          <p:cNvSpPr/>
          <p:nvPr/>
        </p:nvSpPr>
        <p:spPr>
          <a:xfrm>
            <a:off x="8285620" y="5560778"/>
            <a:ext cx="3028360" cy="1552586"/>
          </a:xfrm>
          <a:prstGeom prst="roundRect">
            <a:avLst/>
          </a:prstGeom>
        </p:spPr>
        <p:style>
          <a:lnRef idx="2">
            <a:schemeClr val="accent2"/>
          </a:lnRef>
          <a:fillRef idx="1">
            <a:schemeClr val="lt1"/>
          </a:fillRef>
          <a:effectRef idx="0">
            <a:schemeClr val="accent2"/>
          </a:effectRef>
          <a:fontRef idx="minor">
            <a:schemeClr val="dk1"/>
          </a:fontRef>
        </p:style>
        <p:txBody>
          <a:bodyPr lIns="0" tIns="0" rIns="0" bIns="0" rtlCol="0" anchor="ctr"/>
          <a:lstStyle/>
          <a:p>
            <a:pPr algn="ctr"/>
            <a:r>
              <a:rPr lang="en-US" altLang="ja-JP" sz="1100" dirty="0" smtClean="0">
                <a:ln w="6350">
                  <a:solidFill>
                    <a:srgbClr val="FF000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a:t>
            </a:r>
            <a:r>
              <a:rPr lang="ja-JP" altLang="en-US" sz="1100" dirty="0">
                <a:ln w="6350">
                  <a:solidFill>
                    <a:srgbClr val="FF000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危険</a:t>
            </a:r>
            <a:r>
              <a:rPr lang="ja-JP" altLang="en-US" sz="1100" dirty="0" smtClean="0">
                <a:ln w="6350">
                  <a:solidFill>
                    <a:srgbClr val="FF000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ポイント</a:t>
            </a:r>
            <a:r>
              <a:rPr lang="en-US" altLang="ja-JP" sz="1100" dirty="0" smtClean="0">
                <a:ln w="6350">
                  <a:solidFill>
                    <a:srgbClr val="FF000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a:t>
            </a:r>
            <a:endParaRPr lang="en-US" altLang="ja-JP" sz="1100" dirty="0">
              <a:ln w="6350">
                <a:solidFill>
                  <a:srgbClr val="FF000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endParaRPr>
          </a:p>
          <a:p>
            <a:pPr marL="228600" indent="-228600">
              <a:buFont typeface="+mj-lt"/>
              <a:buAutoNum type="arabicPeriod"/>
            </a:pPr>
            <a:r>
              <a:rPr lang="ja-JP" altLang="en-US" sz="1000" dirty="0" smtClean="0">
                <a:latin typeface="メイリオ" pitchFamily="50" charset="-128"/>
                <a:ea typeface="メイリオ" pitchFamily="50" charset="-128"/>
                <a:cs typeface="メイリオ" pitchFamily="50" charset="-128"/>
              </a:rPr>
              <a:t>シーソー進入時</a:t>
            </a:r>
            <a:r>
              <a:rPr lang="ja-JP" altLang="en-US" sz="1000" dirty="0">
                <a:latin typeface="メイリオ" pitchFamily="50" charset="-128"/>
                <a:ea typeface="メイリオ" pitchFamily="50" charset="-128"/>
                <a:cs typeface="メイリオ" pitchFamily="50" charset="-128"/>
              </a:rPr>
              <a:t>に車体が不安定</a:t>
            </a:r>
            <a:r>
              <a:rPr lang="en-US" altLang="ja-JP" sz="1000" dirty="0">
                <a:latin typeface="メイリオ" pitchFamily="50" charset="-128"/>
                <a:ea typeface="メイリオ" pitchFamily="50" charset="-128"/>
                <a:cs typeface="メイリオ" pitchFamily="50" charset="-128"/>
              </a:rPr>
              <a:t>:</a:t>
            </a:r>
            <a:r>
              <a:rPr lang="ja-JP" altLang="en-US" sz="1000" dirty="0">
                <a:latin typeface="メイリオ" pitchFamily="50" charset="-128"/>
                <a:ea typeface="メイリオ" pitchFamily="50" charset="-128"/>
                <a:cs typeface="メイリオ" pitchFamily="50" charset="-128"/>
              </a:rPr>
              <a:t>転倒</a:t>
            </a:r>
          </a:p>
          <a:p>
            <a:pPr marL="228600" indent="-228600">
              <a:buFont typeface="+mj-lt"/>
              <a:buAutoNum type="arabicPeriod"/>
            </a:pPr>
            <a:r>
              <a:rPr lang="ja-JP" altLang="en-US" sz="1000" dirty="0">
                <a:latin typeface="メイリオ" pitchFamily="50" charset="-128"/>
                <a:ea typeface="メイリオ" pitchFamily="50" charset="-128"/>
                <a:cs typeface="メイリオ" pitchFamily="50" charset="-128"/>
              </a:rPr>
              <a:t>シーソーの傾きによって車体が不安定</a:t>
            </a:r>
            <a:r>
              <a:rPr lang="en-US" altLang="ja-JP" sz="1000" dirty="0" smtClean="0">
                <a:latin typeface="メイリオ" pitchFamily="50" charset="-128"/>
                <a:ea typeface="メイリオ" pitchFamily="50" charset="-128"/>
                <a:cs typeface="メイリオ" pitchFamily="50" charset="-128"/>
              </a:rPr>
              <a:t>:</a:t>
            </a:r>
            <a:br>
              <a:rPr lang="en-US" altLang="ja-JP" sz="1000" dirty="0" smtClean="0">
                <a:latin typeface="メイリオ" pitchFamily="50" charset="-128"/>
                <a:ea typeface="メイリオ" pitchFamily="50" charset="-128"/>
                <a:cs typeface="メイリオ" pitchFamily="50" charset="-128"/>
              </a:rPr>
            </a:br>
            <a:r>
              <a:rPr lang="ja-JP" altLang="en-US" sz="1000" dirty="0" smtClean="0">
                <a:latin typeface="メイリオ" pitchFamily="50" charset="-128"/>
                <a:ea typeface="メイリオ" pitchFamily="50" charset="-128"/>
                <a:cs typeface="メイリオ" pitchFamily="50" charset="-128"/>
              </a:rPr>
              <a:t>落下</a:t>
            </a:r>
            <a:r>
              <a:rPr lang="ja-JP" altLang="en-US" sz="1000" dirty="0">
                <a:latin typeface="メイリオ" pitchFamily="50" charset="-128"/>
                <a:ea typeface="メイリオ" pitchFamily="50" charset="-128"/>
                <a:cs typeface="メイリオ" pitchFamily="50" charset="-128"/>
              </a:rPr>
              <a:t>及び</a:t>
            </a:r>
            <a:r>
              <a:rPr lang="ja-JP" altLang="en-US" sz="1000" dirty="0" smtClean="0">
                <a:latin typeface="メイリオ" pitchFamily="50" charset="-128"/>
                <a:ea typeface="メイリオ" pitchFamily="50" charset="-128"/>
                <a:cs typeface="メイリオ" pitchFamily="50" charset="-128"/>
              </a:rPr>
              <a:t>転倒</a:t>
            </a:r>
            <a:endParaRPr lang="ja-JP" altLang="en-US" sz="1000" dirty="0">
              <a:latin typeface="メイリオ" pitchFamily="50" charset="-128"/>
              <a:ea typeface="メイリオ" pitchFamily="50" charset="-128"/>
              <a:cs typeface="メイリオ" pitchFamily="50" charset="-128"/>
            </a:endParaRPr>
          </a:p>
          <a:p>
            <a:pPr marL="228600" indent="-228600">
              <a:buFont typeface="+mj-lt"/>
              <a:buAutoNum type="arabicPeriod"/>
            </a:pPr>
            <a:r>
              <a:rPr lang="ja-JP" altLang="en-US" sz="1000" dirty="0">
                <a:latin typeface="メイリオ" pitchFamily="50" charset="-128"/>
                <a:ea typeface="メイリオ" pitchFamily="50" charset="-128"/>
                <a:cs typeface="メイリオ" pitchFamily="50" charset="-128"/>
              </a:rPr>
              <a:t>シーソー降下時に車体が不安定</a:t>
            </a:r>
            <a:r>
              <a:rPr lang="en-US" altLang="ja-JP" sz="1000" dirty="0">
                <a:latin typeface="メイリオ" pitchFamily="50" charset="-128"/>
                <a:ea typeface="メイリオ" pitchFamily="50" charset="-128"/>
                <a:cs typeface="メイリオ" pitchFamily="50" charset="-128"/>
              </a:rPr>
              <a:t>:</a:t>
            </a:r>
            <a:r>
              <a:rPr lang="ja-JP" altLang="en-US" sz="1000" dirty="0">
                <a:latin typeface="メイリオ" pitchFamily="50" charset="-128"/>
                <a:ea typeface="メイリオ" pitchFamily="50" charset="-128"/>
                <a:cs typeface="メイリオ" pitchFamily="50" charset="-128"/>
              </a:rPr>
              <a:t>落下及び転倒</a:t>
            </a:r>
          </a:p>
          <a:p>
            <a:pPr marL="228600" indent="-228600">
              <a:buFont typeface="+mj-lt"/>
              <a:buAutoNum type="arabicPeriod"/>
            </a:pPr>
            <a:r>
              <a:rPr lang="ja-JP" altLang="en-US" sz="1000" dirty="0">
                <a:latin typeface="メイリオ" pitchFamily="50" charset="-128"/>
                <a:ea typeface="メイリオ" pitchFamily="50" charset="-128"/>
                <a:cs typeface="メイリオ" pitchFamily="50" charset="-128"/>
              </a:rPr>
              <a:t>シーソー落下時に車体が不安定</a:t>
            </a:r>
            <a:r>
              <a:rPr lang="en-US" altLang="ja-JP" sz="1000" dirty="0">
                <a:latin typeface="メイリオ" pitchFamily="50" charset="-128"/>
                <a:ea typeface="メイリオ" pitchFamily="50" charset="-128"/>
                <a:cs typeface="メイリオ" pitchFamily="50" charset="-128"/>
              </a:rPr>
              <a:t>:</a:t>
            </a:r>
            <a:r>
              <a:rPr lang="ja-JP" altLang="en-US" sz="1000" dirty="0">
                <a:latin typeface="メイリオ" pitchFamily="50" charset="-128"/>
                <a:ea typeface="メイリオ" pitchFamily="50" charset="-128"/>
                <a:cs typeface="メイリオ" pitchFamily="50" charset="-128"/>
              </a:rPr>
              <a:t>転倒</a:t>
            </a:r>
          </a:p>
          <a:p>
            <a:pPr marL="228600" indent="-228600">
              <a:buFont typeface="+mj-lt"/>
              <a:buAutoNum type="arabicPeriod"/>
            </a:pPr>
            <a:r>
              <a:rPr lang="ja-JP" altLang="en-US" sz="1000" dirty="0">
                <a:latin typeface="メイリオ" pitchFamily="50" charset="-128"/>
                <a:ea typeface="メイリオ" pitchFamily="50" charset="-128"/>
                <a:cs typeface="メイリオ" pitchFamily="50" charset="-128"/>
              </a:rPr>
              <a:t>シーソー落下後に車体がライン上にいない</a:t>
            </a:r>
            <a:r>
              <a:rPr lang="en-US" altLang="ja-JP" sz="1000" dirty="0" smtClean="0">
                <a:latin typeface="メイリオ" pitchFamily="50" charset="-128"/>
                <a:ea typeface="メイリオ" pitchFamily="50" charset="-128"/>
                <a:cs typeface="メイリオ" pitchFamily="50" charset="-128"/>
              </a:rPr>
              <a:t>:</a:t>
            </a:r>
            <a:br>
              <a:rPr lang="en-US" altLang="ja-JP" sz="1000" dirty="0" smtClean="0">
                <a:latin typeface="メイリオ" pitchFamily="50" charset="-128"/>
                <a:ea typeface="メイリオ" pitchFamily="50" charset="-128"/>
                <a:cs typeface="メイリオ" pitchFamily="50" charset="-128"/>
              </a:rPr>
            </a:br>
            <a:r>
              <a:rPr lang="ja-JP" altLang="en-US" sz="1000" dirty="0" smtClean="0">
                <a:latin typeface="メイリオ" pitchFamily="50" charset="-128"/>
                <a:ea typeface="メイリオ" pitchFamily="50" charset="-128"/>
                <a:cs typeface="メイリオ" pitchFamily="50" charset="-128"/>
              </a:rPr>
              <a:t>コースアウト</a:t>
            </a:r>
            <a:endParaRPr lang="ja-JP" altLang="en-US" sz="1000" dirty="0">
              <a:latin typeface="メイリオ" pitchFamily="50" charset="-128"/>
              <a:ea typeface="メイリオ" pitchFamily="50" charset="-128"/>
              <a:cs typeface="メイリオ" pitchFamily="50" charset="-128"/>
            </a:endParaRPr>
          </a:p>
        </p:txBody>
      </p:sp>
      <p:pic>
        <p:nvPicPr>
          <p:cNvPr id="1036" name="Picture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597907" y="7082289"/>
            <a:ext cx="2514692" cy="1894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8" name="Picture 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30669" y="3042846"/>
            <a:ext cx="3024008" cy="2073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9" name="Picture 1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232279" y="2928392"/>
            <a:ext cx="2681059" cy="13610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角丸四角形 3"/>
          <p:cNvSpPr/>
          <p:nvPr/>
        </p:nvSpPr>
        <p:spPr>
          <a:xfrm>
            <a:off x="4339019" y="2114730"/>
            <a:ext cx="3709021" cy="705114"/>
          </a:xfrm>
          <a:prstGeom prst="roundRect">
            <a:avLst/>
          </a:prstGeom>
          <a:ln w="9525"/>
        </p:spPr>
        <p:style>
          <a:lnRef idx="2">
            <a:schemeClr val="accent6"/>
          </a:lnRef>
          <a:fillRef idx="1">
            <a:schemeClr val="lt1"/>
          </a:fillRef>
          <a:effectRef idx="0">
            <a:schemeClr val="accent6"/>
          </a:effectRef>
          <a:fontRef idx="minor">
            <a:schemeClr val="dk1"/>
          </a:fontRef>
        </p:style>
        <p:txBody>
          <a:bodyPr lIns="0" tIns="0" rIns="0" bIns="0" rtlCol="0" anchor="ctr"/>
          <a:lstStyle/>
          <a:p>
            <a:r>
              <a:rPr lang="ja-JP" altLang="en-US" sz="1000" dirty="0" smtClean="0">
                <a:latin typeface="+mn-ea"/>
              </a:rPr>
              <a:t>・段差進入時の適切な速度の実現</a:t>
            </a:r>
            <a:endParaRPr lang="en-US" altLang="ja-JP" sz="1000" dirty="0" smtClean="0">
              <a:latin typeface="+mn-ea"/>
            </a:endParaRPr>
          </a:p>
          <a:p>
            <a:r>
              <a:rPr lang="ja-JP" altLang="en-US" sz="900" dirty="0">
                <a:latin typeface="+mn-ea"/>
              </a:rPr>
              <a:t>段差</a:t>
            </a:r>
            <a:r>
              <a:rPr lang="ja-JP" altLang="en-US" sz="900" dirty="0" smtClean="0">
                <a:latin typeface="+mn-ea"/>
              </a:rPr>
              <a:t>を上るためには必要がある。そこで倒立制御で用いるジャイロセンサのオフセット値を調節し、車体を前傾させることで短距離での加速を実現した。</a:t>
            </a:r>
          </a:p>
        </p:txBody>
      </p:sp>
      <p:sp>
        <p:nvSpPr>
          <p:cNvPr id="34" name="1 つの角を切り取った四角形 33"/>
          <p:cNvSpPr/>
          <p:nvPr/>
        </p:nvSpPr>
        <p:spPr>
          <a:xfrm>
            <a:off x="6360071" y="4584576"/>
            <a:ext cx="1512168" cy="352559"/>
          </a:xfrm>
          <a:prstGeom prst="snip1Rect">
            <a:avLst/>
          </a:prstGeom>
        </p:spPr>
        <p:style>
          <a:lnRef idx="1">
            <a:schemeClr val="accent6"/>
          </a:lnRef>
          <a:fillRef idx="2">
            <a:schemeClr val="accent6"/>
          </a:fillRef>
          <a:effectRef idx="1">
            <a:schemeClr val="accent6"/>
          </a:effectRef>
          <a:fontRef idx="minor">
            <a:schemeClr val="dk1"/>
          </a:fontRef>
        </p:style>
        <p:txBody>
          <a:bodyPr lIns="72000" tIns="0" rIns="0" bIns="0" rtlCol="0" anchor="ctr" anchorCtr="0"/>
          <a:lstStyle/>
          <a:p>
            <a:r>
              <a:rPr lang="ja-JP" altLang="en-US" sz="1100" u="sng" dirty="0">
                <a:latin typeface="メイリオ" pitchFamily="50" charset="-128"/>
                <a:ea typeface="メイリオ" pitchFamily="50" charset="-128"/>
                <a:cs typeface="メイリオ" pitchFamily="50" charset="-128"/>
              </a:rPr>
              <a:t>要素</a:t>
            </a:r>
            <a:r>
              <a:rPr lang="ja-JP" altLang="en-US" sz="1100" u="sng" dirty="0" smtClean="0">
                <a:latin typeface="メイリオ" pitchFamily="50" charset="-128"/>
                <a:ea typeface="メイリオ" pitchFamily="50" charset="-128"/>
                <a:cs typeface="メイリオ" pitchFamily="50" charset="-128"/>
              </a:rPr>
              <a:t>技術</a:t>
            </a:r>
            <a:r>
              <a:rPr lang="ja-JP" altLang="en-US" sz="1100" dirty="0">
                <a:latin typeface="メイリオ" pitchFamily="50" charset="-128"/>
                <a:ea typeface="メイリオ" pitchFamily="50" charset="-128"/>
                <a:cs typeface="メイリオ" pitchFamily="50" charset="-128"/>
              </a:rPr>
              <a:t>（</a:t>
            </a:r>
            <a:r>
              <a:rPr lang="ja-JP" altLang="en-US" sz="1100" dirty="0" smtClean="0">
                <a:latin typeface="メイリオ" pitchFamily="50" charset="-128"/>
                <a:ea typeface="メイリオ" pitchFamily="50" charset="-128"/>
                <a:cs typeface="メイリオ" pitchFamily="50" charset="-128"/>
              </a:rPr>
              <a:t>詳細</a:t>
            </a:r>
            <a:r>
              <a:rPr lang="en-US" altLang="ja-JP" sz="1100" dirty="0">
                <a:latin typeface="メイリオ" pitchFamily="50" charset="-128"/>
                <a:ea typeface="メイリオ" pitchFamily="50" charset="-128"/>
                <a:cs typeface="メイリオ" pitchFamily="50" charset="-128"/>
              </a:rPr>
              <a:t>:</a:t>
            </a:r>
            <a:r>
              <a:rPr lang="en-US" altLang="ja-JP" sz="1100" dirty="0" smtClean="0">
                <a:latin typeface="メイリオ" pitchFamily="50" charset="-128"/>
                <a:ea typeface="メイリオ" pitchFamily="50" charset="-128"/>
                <a:cs typeface="メイリオ" pitchFamily="50" charset="-128"/>
              </a:rPr>
              <a:t>p.5</a:t>
            </a:r>
            <a:r>
              <a:rPr lang="ja-JP" altLang="en-US" sz="1100" dirty="0" smtClean="0">
                <a:latin typeface="メイリオ" pitchFamily="50" charset="-128"/>
                <a:ea typeface="メイリオ" pitchFamily="50" charset="-128"/>
                <a:cs typeface="メイリオ" pitchFamily="50" charset="-128"/>
              </a:rPr>
              <a:t>）</a:t>
            </a:r>
            <a:endParaRPr lang="en-US" altLang="ja-JP" sz="1100" dirty="0">
              <a:latin typeface="メイリオ" pitchFamily="50" charset="-128"/>
              <a:ea typeface="メイリオ" pitchFamily="50" charset="-128"/>
              <a:cs typeface="メイリオ" pitchFamily="50" charset="-128"/>
            </a:endParaRPr>
          </a:p>
          <a:p>
            <a:r>
              <a:rPr lang="ja-JP" altLang="en-US" sz="1050" dirty="0" smtClean="0">
                <a:latin typeface="メイリオ" pitchFamily="50" charset="-128"/>
                <a:ea typeface="メイリオ" pitchFamily="50" charset="-128"/>
                <a:cs typeface="メイリオ" pitchFamily="50" charset="-128"/>
              </a:rPr>
              <a:t>ライン復帰</a:t>
            </a:r>
            <a:endParaRPr kumimoji="1" lang="en-US" altLang="ja-JP" sz="1050" dirty="0" smtClean="0">
              <a:latin typeface="メイリオ" pitchFamily="50" charset="-128"/>
              <a:ea typeface="メイリオ" pitchFamily="50" charset="-128"/>
              <a:cs typeface="メイリオ" pitchFamily="50" charset="-128"/>
            </a:endParaRPr>
          </a:p>
        </p:txBody>
      </p:sp>
      <p:sp>
        <p:nvSpPr>
          <p:cNvPr id="35" name="角丸四角形 34"/>
          <p:cNvSpPr/>
          <p:nvPr/>
        </p:nvSpPr>
        <p:spPr>
          <a:xfrm>
            <a:off x="10990387" y="3050341"/>
            <a:ext cx="2521282" cy="1462227"/>
          </a:xfrm>
          <a:prstGeom prst="roundRect">
            <a:avLst/>
          </a:prstGeom>
          <a:ln w="9525"/>
        </p:spPr>
        <p:style>
          <a:lnRef idx="2">
            <a:schemeClr val="accent6"/>
          </a:lnRef>
          <a:fillRef idx="1">
            <a:schemeClr val="lt1"/>
          </a:fillRef>
          <a:effectRef idx="0">
            <a:schemeClr val="accent6"/>
          </a:effectRef>
          <a:fontRef idx="minor">
            <a:schemeClr val="dk1"/>
          </a:fontRef>
        </p:style>
        <p:txBody>
          <a:bodyPr lIns="0" tIns="0" rIns="0" bIns="0" rtlCol="0" anchor="ctr"/>
          <a:lstStyle/>
          <a:p>
            <a:r>
              <a:rPr lang="ja-JP" altLang="en-US" sz="1050" dirty="0" smtClean="0">
                <a:latin typeface="+mn-ea"/>
              </a:rPr>
              <a:t>・ゲート通過角度での走行安定化</a:t>
            </a:r>
            <a:r>
              <a:rPr lang="en-US" altLang="ja-JP" sz="1050" dirty="0" smtClean="0">
                <a:latin typeface="+mn-ea"/>
              </a:rPr>
              <a:t/>
            </a:r>
            <a:br>
              <a:rPr lang="en-US" altLang="ja-JP" sz="1050" dirty="0" smtClean="0">
                <a:latin typeface="+mn-ea"/>
              </a:rPr>
            </a:br>
            <a:r>
              <a:rPr lang="ja-JP" altLang="en-US" sz="1000" dirty="0" smtClean="0">
                <a:latin typeface="+mn-ea"/>
              </a:rPr>
              <a:t>（ルックアップゲート危険回避実現</a:t>
            </a:r>
            <a:r>
              <a:rPr lang="en-US" altLang="ja-JP" sz="1000" dirty="0">
                <a:latin typeface="+mn-ea"/>
              </a:rPr>
              <a:t>3</a:t>
            </a:r>
            <a:r>
              <a:rPr lang="ja-JP" altLang="en-US" sz="1000" dirty="0" smtClean="0">
                <a:latin typeface="+mn-ea"/>
              </a:rPr>
              <a:t>）</a:t>
            </a:r>
            <a:r>
              <a:rPr lang="en-US" altLang="ja-JP" sz="1000" dirty="0" smtClean="0">
                <a:latin typeface="+mn-ea"/>
              </a:rPr>
              <a:t/>
            </a:r>
            <a:br>
              <a:rPr lang="en-US" altLang="ja-JP" sz="1000" dirty="0" smtClean="0">
                <a:latin typeface="+mn-ea"/>
              </a:rPr>
            </a:br>
            <a:r>
              <a:rPr lang="ja-JP" altLang="en-US" sz="1000" dirty="0" smtClean="0">
                <a:latin typeface="+mn-ea"/>
              </a:rPr>
              <a:t>ゲート通過角度で走行する場合、光センサが取得する値が通常走行角度と異なるため、正常にライントレースを行うことが出来ない。そこで、ゲート通過前に輝度値制御の基準を変更することでゲート通過角度でのライントレースを実現した。</a:t>
            </a:r>
            <a:endParaRPr lang="en-US" altLang="ja-JP" sz="1000" dirty="0" smtClean="0">
              <a:latin typeface="+mn-ea"/>
            </a:endParaRPr>
          </a:p>
        </p:txBody>
      </p:sp>
      <p:sp>
        <p:nvSpPr>
          <p:cNvPr id="36" name="角丸四角形 35"/>
          <p:cNvSpPr/>
          <p:nvPr/>
        </p:nvSpPr>
        <p:spPr>
          <a:xfrm>
            <a:off x="11205881" y="7333580"/>
            <a:ext cx="2341039" cy="1656184"/>
          </a:xfrm>
          <a:prstGeom prst="roundRect">
            <a:avLst/>
          </a:prstGeom>
          <a:ln w="9525"/>
        </p:spPr>
        <p:style>
          <a:lnRef idx="2">
            <a:schemeClr val="accent6"/>
          </a:lnRef>
          <a:fillRef idx="1">
            <a:schemeClr val="lt1"/>
          </a:fillRef>
          <a:effectRef idx="0">
            <a:schemeClr val="accent6"/>
          </a:effectRef>
          <a:fontRef idx="minor">
            <a:schemeClr val="dk1"/>
          </a:fontRef>
        </p:style>
        <p:txBody>
          <a:bodyPr lIns="0" tIns="0" rIns="0" bIns="0" rtlCol="0" anchor="ctr"/>
          <a:lstStyle/>
          <a:p>
            <a:r>
              <a:rPr lang="ja-JP" altLang="en-US" sz="1050" dirty="0" smtClean="0">
                <a:latin typeface="+mn-ea"/>
              </a:rPr>
              <a:t>・シーソー降下対策</a:t>
            </a:r>
            <a:r>
              <a:rPr lang="en-US" altLang="ja-JP" sz="1050" dirty="0" smtClean="0">
                <a:latin typeface="+mn-ea"/>
              </a:rPr>
              <a:t/>
            </a:r>
            <a:br>
              <a:rPr lang="en-US" altLang="ja-JP" sz="1050" dirty="0" smtClean="0">
                <a:latin typeface="+mn-ea"/>
              </a:rPr>
            </a:br>
            <a:r>
              <a:rPr lang="ja-JP" altLang="en-US" sz="1000" dirty="0" smtClean="0">
                <a:latin typeface="+mn-ea"/>
              </a:rPr>
              <a:t>（シーソー危険回避実現</a:t>
            </a:r>
            <a:r>
              <a:rPr lang="en-US" altLang="ja-JP" sz="1000" dirty="0" smtClean="0">
                <a:latin typeface="+mn-ea"/>
              </a:rPr>
              <a:t>4</a:t>
            </a:r>
            <a:r>
              <a:rPr lang="ja-JP" altLang="en-US" sz="1000" dirty="0" smtClean="0">
                <a:latin typeface="+mn-ea"/>
              </a:rPr>
              <a:t>）</a:t>
            </a:r>
            <a:endParaRPr lang="en-US" altLang="ja-JP" sz="1000" dirty="0">
              <a:latin typeface="+mn-ea"/>
            </a:endParaRPr>
          </a:p>
          <a:p>
            <a:r>
              <a:rPr lang="ja-JP" altLang="en-US" sz="1000" dirty="0" smtClean="0">
                <a:latin typeface="+mn-ea"/>
              </a:rPr>
              <a:t>シーソーが降下する際、ジャイロセンサの値が大きく変化し、車体の倒立制御が大きく揺らぐ。そこで、ジャイロセンサの値の変化を調べ、シーソーの降下を検知した際に、ジャイロオフセット値を調節することで車体の倒立制御の維持を実現した。</a:t>
            </a:r>
            <a:endParaRPr lang="en-US" altLang="ja-JP" sz="1000" dirty="0" smtClean="0">
              <a:latin typeface="+mn-ea"/>
            </a:endParaRPr>
          </a:p>
        </p:txBody>
      </p:sp>
      <p:pic>
        <p:nvPicPr>
          <p:cNvPr id="3079" name="Picture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68839" y="7664532"/>
            <a:ext cx="6621650" cy="18885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9" name="1 つの角を切り取った四角形 48"/>
          <p:cNvSpPr/>
          <p:nvPr/>
        </p:nvSpPr>
        <p:spPr>
          <a:xfrm>
            <a:off x="6193530" y="8991578"/>
            <a:ext cx="1966741" cy="577594"/>
          </a:xfrm>
          <a:prstGeom prst="snip1Rect">
            <a:avLst/>
          </a:prstGeom>
        </p:spPr>
        <p:style>
          <a:lnRef idx="1">
            <a:schemeClr val="accent6"/>
          </a:lnRef>
          <a:fillRef idx="2">
            <a:schemeClr val="accent6"/>
          </a:fillRef>
          <a:effectRef idx="1">
            <a:schemeClr val="accent6"/>
          </a:effectRef>
          <a:fontRef idx="minor">
            <a:schemeClr val="dk1"/>
          </a:fontRef>
        </p:style>
        <p:txBody>
          <a:bodyPr lIns="72000" tIns="36000" rIns="36000" bIns="36000" rtlCol="0" anchor="ctr" anchorCtr="0"/>
          <a:lstStyle/>
          <a:p>
            <a:r>
              <a:rPr lang="ja-JP" altLang="en-US" sz="1100" u="sng" dirty="0">
                <a:latin typeface="メイリオ" pitchFamily="50" charset="-128"/>
                <a:ea typeface="メイリオ" pitchFamily="50" charset="-128"/>
                <a:cs typeface="メイリオ" pitchFamily="50" charset="-128"/>
              </a:rPr>
              <a:t>要素</a:t>
            </a:r>
            <a:r>
              <a:rPr lang="ja-JP" altLang="en-US" sz="1100" u="sng" dirty="0" smtClean="0">
                <a:latin typeface="メイリオ" pitchFamily="50" charset="-128"/>
                <a:ea typeface="メイリオ" pitchFamily="50" charset="-128"/>
                <a:cs typeface="メイリオ" pitchFamily="50" charset="-128"/>
              </a:rPr>
              <a:t>技術</a:t>
            </a:r>
            <a:r>
              <a:rPr lang="ja-JP" altLang="en-US" sz="1100" dirty="0" smtClean="0">
                <a:latin typeface="メイリオ" pitchFamily="50" charset="-128"/>
                <a:ea typeface="メイリオ" pitchFamily="50" charset="-128"/>
                <a:cs typeface="メイリオ" pitchFamily="50" charset="-128"/>
              </a:rPr>
              <a:t>（詳細</a:t>
            </a:r>
            <a:r>
              <a:rPr lang="en-US" altLang="ja-JP" sz="1100" dirty="0">
                <a:latin typeface="メイリオ" pitchFamily="50" charset="-128"/>
                <a:ea typeface="メイリオ" pitchFamily="50" charset="-128"/>
                <a:cs typeface="メイリオ" pitchFamily="50" charset="-128"/>
              </a:rPr>
              <a:t>:</a:t>
            </a:r>
            <a:r>
              <a:rPr lang="en-US" altLang="ja-JP" sz="1100" dirty="0" smtClean="0">
                <a:latin typeface="メイリオ" pitchFamily="50" charset="-128"/>
                <a:ea typeface="メイリオ" pitchFamily="50" charset="-128"/>
                <a:cs typeface="メイリオ" pitchFamily="50" charset="-128"/>
              </a:rPr>
              <a:t>p.5</a:t>
            </a:r>
            <a:r>
              <a:rPr lang="ja-JP" altLang="en-US" sz="1100" dirty="0" smtClean="0">
                <a:latin typeface="メイリオ" pitchFamily="50" charset="-128"/>
                <a:ea typeface="メイリオ" pitchFamily="50" charset="-128"/>
                <a:cs typeface="メイリオ" pitchFamily="50" charset="-128"/>
              </a:rPr>
              <a:t>）</a:t>
            </a:r>
            <a:endParaRPr lang="en-US" altLang="ja-JP" sz="1100" dirty="0">
              <a:latin typeface="メイリオ" pitchFamily="50" charset="-128"/>
              <a:ea typeface="メイリオ" pitchFamily="50" charset="-128"/>
              <a:cs typeface="メイリオ" pitchFamily="50" charset="-128"/>
            </a:endParaRPr>
          </a:p>
          <a:p>
            <a:r>
              <a:rPr kumimoji="1" lang="ja-JP" altLang="en-US" sz="1100" dirty="0" smtClean="0">
                <a:latin typeface="メイリオ" pitchFamily="50" charset="-128"/>
                <a:ea typeface="メイリオ" pitchFamily="50" charset="-128"/>
                <a:cs typeface="メイリオ" pitchFamily="50" charset="-128"/>
              </a:rPr>
              <a:t>曲率半径</a:t>
            </a:r>
            <a:r>
              <a:rPr kumimoji="1" lang="en-US" altLang="ja-JP" sz="1100" dirty="0" smtClean="0">
                <a:latin typeface="メイリオ" pitchFamily="50" charset="-128"/>
                <a:ea typeface="メイリオ" pitchFamily="50" charset="-128"/>
                <a:cs typeface="メイリオ" pitchFamily="50" charset="-128"/>
              </a:rPr>
              <a:t>PID</a:t>
            </a:r>
            <a:r>
              <a:rPr kumimoji="1" lang="ja-JP" altLang="en-US" sz="1100" dirty="0" smtClean="0">
                <a:latin typeface="メイリオ" pitchFamily="50" charset="-128"/>
                <a:ea typeface="メイリオ" pitchFamily="50" charset="-128"/>
                <a:cs typeface="メイリオ" pitchFamily="50" charset="-128"/>
              </a:rPr>
              <a:t>制御、自己位置推定</a:t>
            </a:r>
            <a:endParaRPr kumimoji="1" lang="en-US" altLang="ja-JP" sz="1050" dirty="0" smtClean="0">
              <a:latin typeface="メイリオ" pitchFamily="50" charset="-128"/>
              <a:ea typeface="メイリオ" pitchFamily="50" charset="-128"/>
              <a:cs typeface="メイリオ" pitchFamily="50" charset="-128"/>
            </a:endParaRPr>
          </a:p>
        </p:txBody>
      </p:sp>
      <p:sp>
        <p:nvSpPr>
          <p:cNvPr id="37" name="角丸四角形 36"/>
          <p:cNvSpPr/>
          <p:nvPr/>
        </p:nvSpPr>
        <p:spPr>
          <a:xfrm>
            <a:off x="3623767" y="6619602"/>
            <a:ext cx="3654290" cy="1031728"/>
          </a:xfrm>
          <a:prstGeom prst="roundRect">
            <a:avLst/>
          </a:prstGeom>
          <a:ln w="9525"/>
        </p:spPr>
        <p:style>
          <a:lnRef idx="2">
            <a:schemeClr val="accent6"/>
          </a:lnRef>
          <a:fillRef idx="1">
            <a:schemeClr val="lt1"/>
          </a:fillRef>
          <a:effectRef idx="0">
            <a:schemeClr val="accent6"/>
          </a:effectRef>
          <a:fontRef idx="minor">
            <a:schemeClr val="dk1"/>
          </a:fontRef>
        </p:style>
        <p:txBody>
          <a:bodyPr lIns="0" tIns="0" rIns="0" bIns="0" rtlCol="0" anchor="ctr"/>
          <a:lstStyle/>
          <a:p>
            <a:r>
              <a:rPr lang="ja-JP" altLang="en-US" sz="1050" dirty="0" smtClean="0">
                <a:latin typeface="+mn-ea"/>
              </a:rPr>
              <a:t>・ペットボトル検知の精度向上</a:t>
            </a:r>
            <a:r>
              <a:rPr lang="en-US" altLang="ja-JP" sz="1050" dirty="0" smtClean="0">
                <a:latin typeface="+mn-ea"/>
              </a:rPr>
              <a:t/>
            </a:r>
            <a:br>
              <a:rPr lang="en-US" altLang="ja-JP" sz="1050" dirty="0" smtClean="0">
                <a:latin typeface="+mn-ea"/>
              </a:rPr>
            </a:br>
            <a:r>
              <a:rPr lang="ja-JP" altLang="en-US" sz="1000" dirty="0" smtClean="0">
                <a:latin typeface="+mn-ea"/>
              </a:rPr>
              <a:t>（ドリフトターン危険回避実現</a:t>
            </a:r>
            <a:r>
              <a:rPr lang="en-US" altLang="ja-JP" sz="1000" dirty="0" smtClean="0">
                <a:latin typeface="+mn-ea"/>
              </a:rPr>
              <a:t>1</a:t>
            </a:r>
            <a:r>
              <a:rPr lang="ja-JP" altLang="en-US" sz="1000" dirty="0" smtClean="0">
                <a:latin typeface="+mn-ea"/>
              </a:rPr>
              <a:t>）</a:t>
            </a:r>
            <a:r>
              <a:rPr lang="en-US" altLang="ja-JP" sz="1000" dirty="0" smtClean="0">
                <a:latin typeface="+mn-ea"/>
              </a:rPr>
              <a:t/>
            </a:r>
            <a:br>
              <a:rPr lang="en-US" altLang="ja-JP" sz="1000" dirty="0" smtClean="0">
                <a:latin typeface="+mn-ea"/>
              </a:rPr>
            </a:br>
            <a:r>
              <a:rPr lang="ja-JP" altLang="en-US" sz="1000" dirty="0" smtClean="0">
                <a:latin typeface="+mn-ea"/>
              </a:rPr>
              <a:t>大会のコース上にはいくつかのオブジェが</a:t>
            </a:r>
            <a:r>
              <a:rPr lang="ja-JP" altLang="en-US" sz="1000" dirty="0">
                <a:latin typeface="+mn-ea"/>
              </a:rPr>
              <a:t>置いて</a:t>
            </a:r>
            <a:r>
              <a:rPr lang="ja-JP" altLang="en-US" sz="1000" dirty="0" smtClean="0">
                <a:latin typeface="+mn-ea"/>
              </a:rPr>
              <a:t>あり、ペットボトルを検知する際にそれらを誤って検知する可能性がある。そこで、ライン上かつペットボトルに最も近い位置で停止し検知を行うことで誤検知防止を実現した。</a:t>
            </a:r>
            <a:endParaRPr lang="en-US" altLang="ja-JP" sz="1000" dirty="0" smtClean="0">
              <a:latin typeface="+mn-ea"/>
            </a:endParaRPr>
          </a:p>
        </p:txBody>
      </p:sp>
      <p:sp>
        <p:nvSpPr>
          <p:cNvPr id="41" name="角丸四角形 40"/>
          <p:cNvSpPr/>
          <p:nvPr/>
        </p:nvSpPr>
        <p:spPr>
          <a:xfrm>
            <a:off x="5928450" y="3005709"/>
            <a:ext cx="2304256" cy="666621"/>
          </a:xfrm>
          <a:prstGeom prst="roundRect">
            <a:avLst/>
          </a:prstGeom>
          <a:ln w="9525"/>
        </p:spPr>
        <p:style>
          <a:lnRef idx="2">
            <a:schemeClr val="accent6"/>
          </a:lnRef>
          <a:fillRef idx="1">
            <a:schemeClr val="lt1"/>
          </a:fillRef>
          <a:effectRef idx="0">
            <a:schemeClr val="accent6"/>
          </a:effectRef>
          <a:fontRef idx="minor">
            <a:schemeClr val="dk1"/>
          </a:fontRef>
        </p:style>
        <p:txBody>
          <a:bodyPr lIns="0" tIns="0" rIns="0" bIns="0" rtlCol="0" anchor="ctr"/>
          <a:lstStyle/>
          <a:p>
            <a:r>
              <a:rPr lang="ja-JP" altLang="en-US" sz="1050" dirty="0">
                <a:latin typeface="+mn-ea"/>
              </a:rPr>
              <a:t>・直角部分</a:t>
            </a:r>
            <a:r>
              <a:rPr lang="ja-JP" altLang="en-US" sz="1050" dirty="0" smtClean="0">
                <a:latin typeface="+mn-ea"/>
              </a:rPr>
              <a:t>検知</a:t>
            </a:r>
            <a:endParaRPr lang="en-US" altLang="ja-JP" sz="1050" dirty="0" smtClean="0">
              <a:latin typeface="+mn-ea"/>
            </a:endParaRPr>
          </a:p>
          <a:p>
            <a:r>
              <a:rPr lang="ja-JP" altLang="en-US" sz="900" dirty="0" smtClean="0">
                <a:latin typeface="+mn-ea"/>
              </a:rPr>
              <a:t>調査</a:t>
            </a:r>
            <a:r>
              <a:rPr lang="ja-JP" altLang="en-US" sz="900" dirty="0">
                <a:latin typeface="+mn-ea"/>
              </a:rPr>
              <a:t>の結果輝度値制御の基準値の</a:t>
            </a:r>
            <a:r>
              <a:rPr lang="en-US" altLang="ja-JP" sz="900" dirty="0">
                <a:latin typeface="+mn-ea"/>
              </a:rPr>
              <a:t>0.97</a:t>
            </a:r>
            <a:r>
              <a:rPr lang="ja-JP" altLang="en-US" sz="900" dirty="0">
                <a:latin typeface="+mn-ea"/>
              </a:rPr>
              <a:t>倍の値を示す事が分かった。そこで、その値を検知したらその場で停止、回転することでライン上にいながらにして直角の旋回を実現すること</a:t>
            </a:r>
            <a:r>
              <a:rPr lang="ja-JP" altLang="en-US" sz="900" dirty="0" smtClean="0">
                <a:latin typeface="+mn-ea"/>
              </a:rPr>
              <a:t>が</a:t>
            </a:r>
            <a:endParaRPr lang="en-US" altLang="ja-JP" sz="900" dirty="0">
              <a:latin typeface="+mn-ea"/>
            </a:endParaRPr>
          </a:p>
        </p:txBody>
      </p:sp>
      <p:pic>
        <p:nvPicPr>
          <p:cNvPr id="7" name="図 6"/>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328589" y="5842961"/>
            <a:ext cx="807172" cy="2953576"/>
          </a:xfrm>
          <a:prstGeom prst="rect">
            <a:avLst/>
          </a:prstGeom>
        </p:spPr>
      </p:pic>
      <p:sp>
        <p:nvSpPr>
          <p:cNvPr id="5" name="テキスト ボックス 4"/>
          <p:cNvSpPr txBox="1"/>
          <p:nvPr/>
        </p:nvSpPr>
        <p:spPr>
          <a:xfrm>
            <a:off x="701155" y="1620436"/>
            <a:ext cx="7200800" cy="461665"/>
          </a:xfrm>
          <a:prstGeom prst="rect">
            <a:avLst/>
          </a:prstGeom>
          <a:noFill/>
        </p:spPr>
        <p:txBody>
          <a:bodyPr wrap="square" rtlCol="0">
            <a:spAutoFit/>
          </a:bodyPr>
          <a:lstStyle/>
          <a:p>
            <a:r>
              <a:rPr kumimoji="1" lang="ja-JP" altLang="en-US" sz="1200" dirty="0" smtClean="0"/>
              <a:t>階段突破のためには厚さ１ｃｍの段差を乗り越え</a:t>
            </a:r>
            <a:r>
              <a:rPr kumimoji="1" lang="en-US" altLang="ja-JP" sz="1200" dirty="0" smtClean="0"/>
              <a:t>,</a:t>
            </a:r>
            <a:r>
              <a:rPr lang="ja-JP" altLang="en-US" sz="1200" dirty="0" smtClean="0"/>
              <a:t>限られたスペースで直角に引かれたラインをトレースしなければならない</a:t>
            </a:r>
            <a:r>
              <a:rPr lang="en-US" altLang="ja-JP" sz="1200" dirty="0" smtClean="0"/>
              <a:t>.</a:t>
            </a:r>
            <a:r>
              <a:rPr lang="ja-JP" altLang="en-US" sz="1200" dirty="0" smtClean="0"/>
              <a:t>そこに潜む危険を考え</a:t>
            </a:r>
            <a:r>
              <a:rPr lang="en-US" altLang="ja-JP" sz="1200" dirty="0" smtClean="0"/>
              <a:t>,</a:t>
            </a:r>
            <a:r>
              <a:rPr lang="ja-JP" altLang="en-US" sz="1200" dirty="0" smtClean="0"/>
              <a:t>その解決策を考えた。</a:t>
            </a:r>
            <a:endParaRPr kumimoji="1" lang="en-US" altLang="ja-JP" sz="1200" dirty="0" smtClean="0"/>
          </a:p>
        </p:txBody>
      </p:sp>
    </p:spTree>
    <p:extLst>
      <p:ext uri="{BB962C8B-B14F-4D97-AF65-F5344CB8AC3E}">
        <p14:creationId xmlns:p14="http://schemas.microsoft.com/office/powerpoint/2010/main" val="352723624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5" name="コンテンツ プレースホルダー 7"/>
          <p:cNvGraphicFramePr>
            <a:graphicFrameLocks/>
          </p:cNvGraphicFramePr>
          <p:nvPr>
            <p:extLst>
              <p:ext uri="{D42A27DB-BD31-4B8C-83A1-F6EECF244321}">
                <p14:modId xmlns:p14="http://schemas.microsoft.com/office/powerpoint/2010/main" val="3338263103"/>
              </p:ext>
            </p:extLst>
          </p:nvPr>
        </p:nvGraphicFramePr>
        <p:xfrm>
          <a:off x="7041780" y="1816180"/>
          <a:ext cx="2034873" cy="1364346"/>
        </p:xfrm>
        <a:graphic>
          <a:graphicData uri="http://schemas.openxmlformats.org/drawingml/2006/chart">
            <c:chart xmlns:c="http://schemas.openxmlformats.org/drawingml/2006/chart" xmlns:r="http://schemas.openxmlformats.org/officeDocument/2006/relationships" r:id="rId2"/>
          </a:graphicData>
        </a:graphic>
      </p:graphicFrame>
      <p:cxnSp>
        <p:nvCxnSpPr>
          <p:cNvPr id="216" name="直線コネクタ 215"/>
          <p:cNvCxnSpPr/>
          <p:nvPr/>
        </p:nvCxnSpPr>
        <p:spPr>
          <a:xfrm>
            <a:off x="5009803" y="1196441"/>
            <a:ext cx="0" cy="8404759"/>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cxnSp>
        <p:nvCxnSpPr>
          <p:cNvPr id="217" name="直線コネクタ 216"/>
          <p:cNvCxnSpPr/>
          <p:nvPr/>
        </p:nvCxnSpPr>
        <p:spPr>
          <a:xfrm>
            <a:off x="9329489" y="1196442"/>
            <a:ext cx="0" cy="8404759"/>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p:nvPr>
        </p:nvSpPr>
        <p:spPr/>
        <p:txBody>
          <a:bodyPr/>
          <a:lstStyle/>
          <a:p>
            <a:r>
              <a:rPr lang="ja-JP" altLang="en-US" dirty="0" smtClean="0">
                <a:solidFill>
                  <a:schemeClr val="accent5"/>
                </a:solidFill>
              </a:rPr>
              <a:t>■</a:t>
            </a:r>
            <a:r>
              <a:rPr lang="ja-JP" altLang="en-US" dirty="0" smtClean="0"/>
              <a:t> 要素技術</a:t>
            </a:r>
            <a:endParaRPr kumimoji="1" lang="ja-JP" altLang="en-US" dirty="0"/>
          </a:p>
        </p:txBody>
      </p:sp>
      <p:sp>
        <p:nvSpPr>
          <p:cNvPr id="3" name="テキスト ボックス 2"/>
          <p:cNvSpPr txBox="1"/>
          <p:nvPr/>
        </p:nvSpPr>
        <p:spPr>
          <a:xfrm>
            <a:off x="3" y="7678800"/>
            <a:ext cx="492443" cy="1922400"/>
          </a:xfrm>
          <a:prstGeom prst="rect">
            <a:avLst/>
          </a:prstGeom>
          <a:solidFill>
            <a:schemeClr val="accent5"/>
          </a:solidFill>
          <a:ln w="38100">
            <a:noFill/>
          </a:ln>
        </p:spPr>
        <p:txBody>
          <a:bodyPr vert="eaVert" wrap="square" rtlCol="0" anchor="ctr">
            <a:spAutoFit/>
          </a:bodyPr>
          <a:lstStyle/>
          <a:p>
            <a:r>
              <a:rPr lang="ja-JP" altLang="en-US" sz="2000" dirty="0" smtClean="0">
                <a:latin typeface="メイリオ" pitchFamily="50" charset="-128"/>
                <a:ea typeface="メイリオ" pitchFamily="50" charset="-128"/>
                <a:cs typeface="メイリオ" pitchFamily="50" charset="-128"/>
              </a:rPr>
              <a:t>５ 要素技術</a:t>
            </a:r>
            <a:endParaRPr lang="en-US" altLang="ja-JP" sz="2000" dirty="0" smtClean="0">
              <a:latin typeface="メイリオ" pitchFamily="50" charset="-128"/>
              <a:ea typeface="メイリオ" pitchFamily="50" charset="-128"/>
              <a:cs typeface="メイリオ" pitchFamily="50" charset="-128"/>
            </a:endParaRPr>
          </a:p>
        </p:txBody>
      </p:sp>
      <p:sp>
        <p:nvSpPr>
          <p:cNvPr id="65" name="テキスト ボックス 64"/>
          <p:cNvSpPr txBox="1"/>
          <p:nvPr/>
        </p:nvSpPr>
        <p:spPr>
          <a:xfrm>
            <a:off x="680400" y="5200200"/>
            <a:ext cx="4328547" cy="900246"/>
          </a:xfrm>
          <a:prstGeom prst="rect">
            <a:avLst/>
          </a:prstGeom>
          <a:noFill/>
        </p:spPr>
        <p:txBody>
          <a:bodyPr wrap="square" rtlCol="0">
            <a:spAutoFit/>
          </a:bodyPr>
          <a:lstStyle/>
          <a:p>
            <a:r>
              <a:rPr lang="ja-JP" altLang="en-US" sz="1050" dirty="0" smtClean="0">
                <a:latin typeface="メイリオ" pitchFamily="50" charset="-128"/>
                <a:ea typeface="メイリオ" pitchFamily="50" charset="-128"/>
                <a:cs typeface="メイリオ" pitchFamily="50" charset="-128"/>
              </a:rPr>
              <a:t>　高速走行中のカーブでは算出された左右のモータの</a:t>
            </a:r>
            <a:r>
              <a:rPr lang="en-US" altLang="ja-JP" sz="1050" dirty="0" smtClean="0">
                <a:latin typeface="メイリオ" pitchFamily="50" charset="-128"/>
                <a:ea typeface="メイリオ" pitchFamily="50" charset="-128"/>
                <a:cs typeface="メイリオ" pitchFamily="50" charset="-128"/>
              </a:rPr>
              <a:t>PWM</a:t>
            </a:r>
            <a:r>
              <a:rPr lang="ja-JP" altLang="en-US" sz="1050" dirty="0" smtClean="0">
                <a:latin typeface="メイリオ" pitchFamily="50" charset="-128"/>
                <a:ea typeface="メイリオ" pitchFamily="50" charset="-128"/>
                <a:cs typeface="メイリオ" pitchFamily="50" charset="-128"/>
              </a:rPr>
              <a:t>値が</a:t>
            </a:r>
            <a:r>
              <a:rPr lang="en-US" altLang="ja-JP" sz="1050" dirty="0" smtClean="0">
                <a:latin typeface="メイリオ" pitchFamily="50" charset="-128"/>
                <a:ea typeface="メイリオ" pitchFamily="50" charset="-128"/>
                <a:cs typeface="メイリオ" pitchFamily="50" charset="-128"/>
              </a:rPr>
              <a:t>API</a:t>
            </a:r>
            <a:r>
              <a:rPr lang="ja-JP" altLang="en-US" sz="1050" dirty="0" smtClean="0">
                <a:latin typeface="メイリオ" pitchFamily="50" charset="-128"/>
                <a:ea typeface="メイリオ" pitchFamily="50" charset="-128"/>
                <a:cs typeface="メイリオ" pitchFamily="50" charset="-128"/>
              </a:rPr>
              <a:t>の入力範囲</a:t>
            </a:r>
            <a:r>
              <a:rPr lang="ja-JP" altLang="en-US" sz="1050" dirty="0">
                <a:latin typeface="メイリオ" pitchFamily="50" charset="-128"/>
                <a:ea typeface="メイリオ" pitchFamily="50" charset="-128"/>
                <a:cs typeface="メイリオ" pitchFamily="50" charset="-128"/>
              </a:rPr>
              <a:t>を</a:t>
            </a:r>
            <a:r>
              <a:rPr lang="ja-JP" altLang="en-US" sz="1050" dirty="0" smtClean="0">
                <a:latin typeface="メイリオ" pitchFamily="50" charset="-128"/>
                <a:ea typeface="メイリオ" pitchFamily="50" charset="-128"/>
                <a:cs typeface="メイリオ" pitchFamily="50" charset="-128"/>
              </a:rPr>
              <a:t>超えることがある．その結果を単純に入力範囲に収まるよう値を調整すると，旋回量が不足し曲がり切れない．そこで，モータの</a:t>
            </a:r>
            <a:r>
              <a:rPr lang="en-US" altLang="ja-JP" sz="1050" dirty="0" smtClean="0">
                <a:latin typeface="メイリオ" pitchFamily="50" charset="-128"/>
                <a:ea typeface="メイリオ" pitchFamily="50" charset="-128"/>
                <a:cs typeface="メイリオ" pitchFamily="50" charset="-128"/>
              </a:rPr>
              <a:t>PWM</a:t>
            </a:r>
            <a:r>
              <a:rPr lang="ja-JP" altLang="en-US" sz="1050" dirty="0" smtClean="0">
                <a:latin typeface="メイリオ" pitchFamily="50" charset="-128"/>
                <a:ea typeface="メイリオ" pitchFamily="50" charset="-128"/>
                <a:cs typeface="メイリオ" pitchFamily="50" charset="-128"/>
              </a:rPr>
              <a:t>値が規定量を超えたら，それを反対側のモータの制御量に反映させることで高速走行における旋回制御を実現している．</a:t>
            </a:r>
            <a:endParaRPr kumimoji="1" lang="ja-JP" altLang="en-US" sz="1050" dirty="0">
              <a:latin typeface="メイリオ" pitchFamily="50" charset="-128"/>
              <a:ea typeface="メイリオ" pitchFamily="50" charset="-128"/>
              <a:cs typeface="メイリオ" pitchFamily="50" charset="-128"/>
            </a:endParaRPr>
          </a:p>
        </p:txBody>
      </p:sp>
      <p:sp>
        <p:nvSpPr>
          <p:cNvPr id="135" name="テキスト ボックス 134"/>
          <p:cNvSpPr txBox="1"/>
          <p:nvPr/>
        </p:nvSpPr>
        <p:spPr>
          <a:xfrm>
            <a:off x="9482530" y="3702783"/>
            <a:ext cx="3944233" cy="738654"/>
          </a:xfrm>
          <a:prstGeom prst="rect">
            <a:avLst/>
          </a:prstGeom>
          <a:noFill/>
        </p:spPr>
        <p:txBody>
          <a:bodyPr wrap="square" lIns="91429" tIns="45715" rIns="91429" bIns="45715"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1050" b="0" i="0" u="none" strike="noStrike" kern="0" cap="none" spc="0" normalizeH="0" baseline="0" noProof="0" dirty="0" smtClean="0">
                <a:ln>
                  <a:noFill/>
                </a:ln>
                <a:solidFill>
                  <a:sysClr val="windowText" lastClr="000000"/>
                </a:solidFill>
                <a:effectLst/>
                <a:uLnTx/>
                <a:uFillTx/>
              </a:rPr>
              <a:t>マーカーの灰色領域の路面輝度値は黒色領域より明るく，灰色領域走行中の走行体はラインの内側へと食い込んで走行する．</a:t>
            </a:r>
            <a:r>
              <a:rPr kumimoji="0" lang="en-US" altLang="ja-JP" sz="1050" b="0" i="0" u="none" strike="noStrike" kern="0" cap="none" spc="0" normalizeH="0" baseline="0" noProof="0" dirty="0" smtClean="0">
                <a:ln>
                  <a:noFill/>
                </a:ln>
                <a:solidFill>
                  <a:sysClr val="windowText" lastClr="000000"/>
                </a:solidFill>
                <a:effectLst/>
                <a:uLnTx/>
                <a:uFillTx/>
              </a:rPr>
              <a:t/>
            </a:r>
            <a:br>
              <a:rPr kumimoji="0" lang="en-US" altLang="ja-JP" sz="1050" b="0" i="0" u="none" strike="noStrike" kern="0" cap="none" spc="0" normalizeH="0" baseline="0" noProof="0" dirty="0" smtClean="0">
                <a:ln>
                  <a:noFill/>
                </a:ln>
                <a:solidFill>
                  <a:sysClr val="windowText" lastClr="000000"/>
                </a:solidFill>
                <a:effectLst/>
                <a:uLnTx/>
                <a:uFillTx/>
              </a:rPr>
            </a:br>
            <a:r>
              <a:rPr kumimoji="0" lang="ja-JP" altLang="en-US" sz="1050" kern="0" dirty="0" smtClean="0">
                <a:solidFill>
                  <a:sysClr val="windowText" lastClr="000000"/>
                </a:solidFill>
              </a:rPr>
              <a:t>ラインが</a:t>
            </a:r>
            <a:r>
              <a:rPr kumimoji="0" lang="ja-JP" altLang="en-US" sz="1050" b="0" i="0" u="sng" strike="noStrike" kern="0" cap="none" spc="0" normalizeH="0" baseline="0" noProof="0" dirty="0" smtClean="0">
                <a:ln>
                  <a:noFill/>
                </a:ln>
                <a:solidFill>
                  <a:sysClr val="windowText" lastClr="000000"/>
                </a:solidFill>
                <a:effectLst/>
                <a:uLnTx/>
                <a:uFillTx/>
              </a:rPr>
              <a:t>灰色→黒色へ変化する際の急峻な輝度値の変化</a:t>
            </a:r>
            <a:r>
              <a:rPr kumimoji="0" lang="ja-JP" altLang="en-US" sz="1050" b="0" i="0" u="none" strike="noStrike" kern="0" cap="none" spc="0" normalizeH="0" baseline="0" noProof="0" dirty="0" smtClean="0">
                <a:ln>
                  <a:noFill/>
                </a:ln>
                <a:solidFill>
                  <a:sysClr val="windowText" lastClr="000000"/>
                </a:solidFill>
                <a:effectLst/>
                <a:uLnTx/>
                <a:uFillTx/>
              </a:rPr>
              <a:t>をトリガーとして利用し，マーカーを検知する．</a:t>
            </a:r>
            <a:endParaRPr kumimoji="1" lang="ja-JP" altLang="en-US" sz="1050" b="0" i="0" u="none" strike="noStrike" kern="0" cap="none" spc="0" normalizeH="0" baseline="0" noProof="0" dirty="0">
              <a:ln>
                <a:noFill/>
              </a:ln>
              <a:solidFill>
                <a:sysClr val="windowText" lastClr="000000"/>
              </a:solidFill>
              <a:effectLst/>
              <a:uLnTx/>
              <a:uFillTx/>
            </a:endParaRPr>
          </a:p>
        </p:txBody>
      </p:sp>
      <p:grpSp>
        <p:nvGrpSpPr>
          <p:cNvPr id="136" name="グループ化 135"/>
          <p:cNvGrpSpPr>
            <a:grpSpLocks noChangeAspect="1"/>
          </p:cNvGrpSpPr>
          <p:nvPr/>
        </p:nvGrpSpPr>
        <p:grpSpPr>
          <a:xfrm>
            <a:off x="12201594" y="1787169"/>
            <a:ext cx="1256317" cy="1799506"/>
            <a:chOff x="6012160" y="2142107"/>
            <a:chExt cx="2016224" cy="2887973"/>
          </a:xfrm>
        </p:grpSpPr>
        <p:sp>
          <p:nvSpPr>
            <p:cNvPr id="137" name="正方形/長方形 136"/>
            <p:cNvSpPr/>
            <p:nvPr/>
          </p:nvSpPr>
          <p:spPr>
            <a:xfrm>
              <a:off x="6012160" y="2149760"/>
              <a:ext cx="2016224" cy="2880320"/>
            </a:xfrm>
            <a:prstGeom prst="rect">
              <a:avLst/>
            </a:prstGeom>
            <a:solidFill>
              <a:srgbClr val="00B050"/>
            </a:solidFill>
            <a:ln w="25400" cap="flat" cmpd="sng" algn="ctr">
              <a:solidFill>
                <a:srgbClr val="00B050"/>
              </a:solidFill>
              <a:prstDash val="solid"/>
            </a:ln>
            <a:effectLst/>
          </p:spPr>
          <p:txBody>
            <a:bodyPr lIns="91429" tIns="45715" rIns="91429" bIns="45715" spcCol="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メイリオ"/>
                <a:cs typeface="+mn-cs"/>
              </a:endParaRPr>
            </a:p>
          </p:txBody>
        </p:sp>
        <p:sp>
          <p:nvSpPr>
            <p:cNvPr id="138" name="正方形/長方形 137"/>
            <p:cNvSpPr/>
            <p:nvPr/>
          </p:nvSpPr>
          <p:spPr>
            <a:xfrm>
              <a:off x="6300272" y="2149760"/>
              <a:ext cx="1440000" cy="2880320"/>
            </a:xfrm>
            <a:prstGeom prst="rect">
              <a:avLst/>
            </a:prstGeom>
            <a:solidFill>
              <a:sysClr val="window" lastClr="FFFFFF"/>
            </a:solidFill>
            <a:ln w="25400" cap="flat" cmpd="sng" algn="ctr">
              <a:solidFill>
                <a:sysClr val="window" lastClr="FFFFFF"/>
              </a:solidFill>
              <a:prstDash val="solid"/>
            </a:ln>
            <a:effectLst/>
          </p:spPr>
          <p:txBody>
            <a:bodyPr lIns="91429" tIns="45715" rIns="91429" bIns="45715" spcCol="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dirty="0">
                <a:ln>
                  <a:noFill/>
                </a:ln>
                <a:solidFill>
                  <a:sysClr val="window" lastClr="FFFFFF"/>
                </a:solidFill>
                <a:effectLst/>
                <a:uLnTx/>
                <a:uFillTx/>
                <a:latin typeface="Calibri"/>
                <a:ea typeface="メイリオ"/>
                <a:cs typeface="+mn-cs"/>
              </a:endParaRPr>
            </a:p>
          </p:txBody>
        </p:sp>
        <p:sp>
          <p:nvSpPr>
            <p:cNvPr id="139" name="正方形/長方形 138"/>
            <p:cNvSpPr/>
            <p:nvPr/>
          </p:nvSpPr>
          <p:spPr>
            <a:xfrm>
              <a:off x="6948272" y="2150080"/>
              <a:ext cx="144000" cy="2880000"/>
            </a:xfrm>
            <a:prstGeom prst="rect">
              <a:avLst/>
            </a:prstGeom>
            <a:solidFill>
              <a:sysClr val="windowText" lastClr="000000"/>
            </a:solidFill>
            <a:ln w="25400" cap="flat" cmpd="sng" algn="ctr">
              <a:solidFill>
                <a:sysClr val="windowText" lastClr="000000"/>
              </a:solidFill>
              <a:prstDash val="solid"/>
            </a:ln>
            <a:effectLst/>
          </p:spPr>
          <p:txBody>
            <a:bodyPr lIns="91429" tIns="45715" rIns="91429" bIns="45715" spcCol="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メイリオ"/>
                <a:cs typeface="+mn-cs"/>
              </a:endParaRPr>
            </a:p>
          </p:txBody>
        </p:sp>
        <p:sp>
          <p:nvSpPr>
            <p:cNvPr id="140" name="正方形/長方形 139"/>
            <p:cNvSpPr/>
            <p:nvPr/>
          </p:nvSpPr>
          <p:spPr>
            <a:xfrm>
              <a:off x="6948272" y="2869920"/>
              <a:ext cx="144000" cy="1440000"/>
            </a:xfrm>
            <a:prstGeom prst="rect">
              <a:avLst/>
            </a:prstGeom>
            <a:solidFill>
              <a:sysClr val="window" lastClr="FFFFFF">
                <a:lumMod val="50000"/>
              </a:sysClr>
            </a:solidFill>
            <a:ln w="25400" cap="flat" cmpd="sng" algn="ctr">
              <a:solidFill>
                <a:sysClr val="window" lastClr="FFFFFF">
                  <a:lumMod val="50000"/>
                </a:sysClr>
              </a:solidFill>
              <a:prstDash val="solid"/>
            </a:ln>
            <a:effectLst/>
          </p:spPr>
          <p:txBody>
            <a:bodyPr lIns="91429" tIns="45715" rIns="91429" bIns="45715" spcCol="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メイリオ"/>
                <a:cs typeface="+mn-cs"/>
              </a:endParaRPr>
            </a:p>
          </p:txBody>
        </p:sp>
        <p:cxnSp>
          <p:nvCxnSpPr>
            <p:cNvPr id="141" name="直線矢印コネクタ 140"/>
            <p:cNvCxnSpPr/>
            <p:nvPr/>
          </p:nvCxnSpPr>
          <p:spPr>
            <a:xfrm flipV="1">
              <a:off x="7092272" y="4309920"/>
              <a:ext cx="0" cy="720160"/>
            </a:xfrm>
            <a:prstGeom prst="straightConnector1">
              <a:avLst/>
            </a:prstGeom>
            <a:ln w="19050">
              <a:tailEnd type="arrow"/>
            </a:ln>
          </p:spPr>
          <p:style>
            <a:lnRef idx="1">
              <a:schemeClr val="accent3"/>
            </a:lnRef>
            <a:fillRef idx="0">
              <a:schemeClr val="accent3"/>
            </a:fillRef>
            <a:effectRef idx="0">
              <a:schemeClr val="accent3"/>
            </a:effectRef>
            <a:fontRef idx="minor">
              <a:schemeClr val="tx1"/>
            </a:fontRef>
          </p:style>
        </p:cxnSp>
        <p:cxnSp>
          <p:nvCxnSpPr>
            <p:cNvPr id="142" name="直線矢印コネクタ 141"/>
            <p:cNvCxnSpPr/>
            <p:nvPr/>
          </p:nvCxnSpPr>
          <p:spPr>
            <a:xfrm flipH="1" flipV="1">
              <a:off x="6948272" y="2869920"/>
              <a:ext cx="144000" cy="1440320"/>
            </a:xfrm>
            <a:prstGeom prst="straightConnector1">
              <a:avLst/>
            </a:prstGeom>
            <a:ln w="19050">
              <a:tailEnd type="arrow"/>
            </a:ln>
          </p:spPr>
          <p:style>
            <a:lnRef idx="1">
              <a:schemeClr val="accent3"/>
            </a:lnRef>
            <a:fillRef idx="0">
              <a:schemeClr val="accent3"/>
            </a:fillRef>
            <a:effectRef idx="0">
              <a:schemeClr val="accent3"/>
            </a:effectRef>
            <a:fontRef idx="minor">
              <a:schemeClr val="tx1"/>
            </a:fontRef>
          </p:style>
        </p:cxnSp>
        <p:cxnSp>
          <p:nvCxnSpPr>
            <p:cNvPr id="143" name="直線矢印コネクタ 142"/>
            <p:cNvCxnSpPr/>
            <p:nvPr/>
          </p:nvCxnSpPr>
          <p:spPr>
            <a:xfrm flipV="1">
              <a:off x="6948272" y="2708920"/>
              <a:ext cx="216016" cy="161320"/>
            </a:xfrm>
            <a:prstGeom prst="straightConnector1">
              <a:avLst/>
            </a:prstGeom>
            <a:ln w="19050">
              <a:tailEnd type="arrow"/>
            </a:ln>
          </p:spPr>
          <p:style>
            <a:lnRef idx="1">
              <a:schemeClr val="accent3"/>
            </a:lnRef>
            <a:fillRef idx="0">
              <a:schemeClr val="accent3"/>
            </a:fillRef>
            <a:effectRef idx="0">
              <a:schemeClr val="accent3"/>
            </a:effectRef>
            <a:fontRef idx="minor">
              <a:schemeClr val="tx1"/>
            </a:fontRef>
          </p:style>
        </p:cxnSp>
        <p:cxnSp>
          <p:nvCxnSpPr>
            <p:cNvPr id="144" name="直線矢印コネクタ 143"/>
            <p:cNvCxnSpPr/>
            <p:nvPr/>
          </p:nvCxnSpPr>
          <p:spPr>
            <a:xfrm rot="-300000" flipV="1">
              <a:off x="7117377" y="2142107"/>
              <a:ext cx="0" cy="576064"/>
            </a:xfrm>
            <a:prstGeom prst="straightConnector1">
              <a:avLst/>
            </a:prstGeom>
            <a:ln w="19050">
              <a:tailEnd type="arrow"/>
            </a:ln>
          </p:spPr>
          <p:style>
            <a:lnRef idx="1">
              <a:schemeClr val="accent3"/>
            </a:lnRef>
            <a:fillRef idx="0">
              <a:schemeClr val="accent3"/>
            </a:fillRef>
            <a:effectRef idx="0">
              <a:schemeClr val="accent3"/>
            </a:effectRef>
            <a:fontRef idx="minor">
              <a:schemeClr val="tx1"/>
            </a:fontRef>
          </p:style>
        </p:cxnSp>
        <p:sp>
          <p:nvSpPr>
            <p:cNvPr id="145" name="テキスト ボックス 144"/>
            <p:cNvSpPr txBox="1"/>
            <p:nvPr/>
          </p:nvSpPr>
          <p:spPr>
            <a:xfrm>
              <a:off x="7164287" y="3405255"/>
              <a:ext cx="584461" cy="493924"/>
            </a:xfrm>
            <a:prstGeom prst="rect">
              <a:avLst/>
            </a:prstGeom>
            <a:noFill/>
          </p:spPr>
          <p:txBody>
            <a:bodyPr wrap="none" lIns="91429" tIns="45715" rIns="91429" bIns="45715"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sz="1400" b="0" i="0" u="none" strike="noStrike" kern="0" cap="none" spc="0" normalizeH="0" baseline="0" noProof="0" dirty="0" smtClean="0">
                  <a:ln>
                    <a:noFill/>
                  </a:ln>
                  <a:solidFill>
                    <a:sysClr val="windowText" lastClr="000000"/>
                  </a:solidFill>
                  <a:effectLst/>
                  <a:uLnTx/>
                  <a:uFillTx/>
                </a:rPr>
                <a:t>①</a:t>
              </a:r>
              <a:endParaRPr kumimoji="1" lang="ja-JP" altLang="en-US" sz="1400" b="0" i="0" u="none" strike="noStrike" kern="0" cap="none" spc="0" normalizeH="0" baseline="0" noProof="0" dirty="0">
                <a:ln>
                  <a:noFill/>
                </a:ln>
                <a:solidFill>
                  <a:sysClr val="windowText" lastClr="000000"/>
                </a:solidFill>
                <a:effectLst/>
                <a:uLnTx/>
                <a:uFillTx/>
              </a:endParaRPr>
            </a:p>
          </p:txBody>
        </p:sp>
        <p:sp>
          <p:nvSpPr>
            <p:cNvPr id="146" name="正方形/長方形 145"/>
            <p:cNvSpPr/>
            <p:nvPr/>
          </p:nvSpPr>
          <p:spPr>
            <a:xfrm>
              <a:off x="7164287" y="2604915"/>
              <a:ext cx="584461" cy="493924"/>
            </a:xfrm>
            <a:prstGeom prst="rect">
              <a:avLst/>
            </a:prstGeom>
          </p:spPr>
          <p:txBody>
            <a:bodyPr wrap="none" lIns="91429" tIns="45715" rIns="91429" bIns="45715">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1400" b="0" i="0" u="none" strike="noStrike" kern="0" cap="none" spc="0" normalizeH="0" baseline="0" noProof="0" dirty="0" smtClean="0">
                  <a:ln>
                    <a:noFill/>
                  </a:ln>
                  <a:solidFill>
                    <a:sysClr val="windowText" lastClr="000000"/>
                  </a:solidFill>
                  <a:effectLst/>
                  <a:uLnTx/>
                  <a:uFillTx/>
                </a:rPr>
                <a:t>②</a:t>
              </a:r>
              <a:endParaRPr kumimoji="0" lang="ja-JP" altLang="en-US" sz="1400" b="0" i="0" u="none" strike="noStrike" kern="0" cap="none" spc="0" normalizeH="0" baseline="0" noProof="0" dirty="0">
                <a:ln>
                  <a:noFill/>
                </a:ln>
                <a:solidFill>
                  <a:sysClr val="windowText" lastClr="000000"/>
                </a:solidFill>
                <a:effectLst/>
                <a:uLnTx/>
                <a:uFillTx/>
              </a:endParaRPr>
            </a:p>
          </p:txBody>
        </p:sp>
        <p:sp>
          <p:nvSpPr>
            <p:cNvPr id="147" name="正方形/長方形 146"/>
            <p:cNvSpPr/>
            <p:nvPr/>
          </p:nvSpPr>
          <p:spPr>
            <a:xfrm>
              <a:off x="7164287" y="2245473"/>
              <a:ext cx="584461" cy="493924"/>
            </a:xfrm>
            <a:prstGeom prst="rect">
              <a:avLst/>
            </a:prstGeom>
          </p:spPr>
          <p:txBody>
            <a:bodyPr wrap="none" lIns="91429" tIns="45715" rIns="91429" bIns="45715">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1400" b="0" i="0" u="none" strike="noStrike" kern="0" cap="none" spc="0" normalizeH="0" baseline="0" noProof="0" dirty="0" smtClean="0">
                  <a:ln>
                    <a:noFill/>
                  </a:ln>
                  <a:solidFill>
                    <a:sysClr val="windowText" lastClr="000000"/>
                  </a:solidFill>
                  <a:effectLst/>
                  <a:uLnTx/>
                  <a:uFillTx/>
                </a:rPr>
                <a:t>③</a:t>
              </a:r>
              <a:endParaRPr kumimoji="0" lang="ja-JP" altLang="en-US" sz="1400" b="0" i="0" u="none" strike="noStrike" kern="0" cap="none" spc="0" normalizeH="0" baseline="0" noProof="0" dirty="0">
                <a:ln>
                  <a:noFill/>
                </a:ln>
                <a:solidFill>
                  <a:sysClr val="windowText" lastClr="000000"/>
                </a:solidFill>
                <a:effectLst/>
                <a:uLnTx/>
                <a:uFillTx/>
              </a:endParaRPr>
            </a:p>
          </p:txBody>
        </p:sp>
      </p:grpSp>
      <p:sp>
        <p:nvSpPr>
          <p:cNvPr id="153" name="テキスト ボックス 152"/>
          <p:cNvSpPr txBox="1"/>
          <p:nvPr/>
        </p:nvSpPr>
        <p:spPr>
          <a:xfrm>
            <a:off x="9325052" y="1196440"/>
            <a:ext cx="4259186" cy="399600"/>
          </a:xfrm>
          <a:prstGeom prst="rect">
            <a:avLst/>
          </a:prstGeom>
          <a:gradFill>
            <a:gsLst>
              <a:gs pos="0">
                <a:schemeClr val="accent5"/>
              </a:gs>
              <a:gs pos="50000">
                <a:schemeClr val="accent5">
                  <a:lumMod val="60000"/>
                  <a:lumOff val="40000"/>
                </a:schemeClr>
              </a:gs>
              <a:gs pos="100000">
                <a:schemeClr val="accent5">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マーカー検知</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154" name="テキスト ボックス 153"/>
          <p:cNvSpPr txBox="1"/>
          <p:nvPr/>
        </p:nvSpPr>
        <p:spPr>
          <a:xfrm>
            <a:off x="680400" y="1195200"/>
            <a:ext cx="4329404" cy="399600"/>
          </a:xfrm>
          <a:prstGeom prst="rect">
            <a:avLst/>
          </a:prstGeom>
          <a:gradFill>
            <a:gsLst>
              <a:gs pos="0">
                <a:schemeClr val="accent5"/>
              </a:gs>
              <a:gs pos="50000">
                <a:schemeClr val="accent5">
                  <a:lumMod val="60000"/>
                  <a:lumOff val="40000"/>
                </a:schemeClr>
              </a:gs>
              <a:gs pos="100000">
                <a:schemeClr val="accent5">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kumimoji="1"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曲率半径</a:t>
            </a:r>
            <a:r>
              <a:rPr kumimoji="1" lang="en-US" altLang="ja-JP"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PID</a:t>
            </a:r>
            <a:r>
              <a:rPr kumimoji="1"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制御</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155" name="テキスト ボックス 154"/>
          <p:cNvSpPr txBox="1"/>
          <p:nvPr/>
        </p:nvSpPr>
        <p:spPr>
          <a:xfrm>
            <a:off x="5009803" y="1195200"/>
            <a:ext cx="4318520" cy="399600"/>
          </a:xfrm>
          <a:prstGeom prst="rect">
            <a:avLst/>
          </a:prstGeom>
          <a:gradFill>
            <a:gsLst>
              <a:gs pos="0">
                <a:schemeClr val="accent5"/>
              </a:gs>
              <a:gs pos="50000">
                <a:schemeClr val="accent5">
                  <a:lumMod val="60000"/>
                  <a:lumOff val="40000"/>
                </a:schemeClr>
              </a:gs>
              <a:gs pos="100000">
                <a:schemeClr val="accent5">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rPr>
              <a:t>自己</a:t>
            </a:r>
            <a:r>
              <a:rPr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位置推定</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156" name="テキスト ボックス 155"/>
          <p:cNvSpPr txBox="1"/>
          <p:nvPr/>
        </p:nvSpPr>
        <p:spPr>
          <a:xfrm>
            <a:off x="9325052" y="4800600"/>
            <a:ext cx="4259186" cy="399600"/>
          </a:xfrm>
          <a:prstGeom prst="rect">
            <a:avLst/>
          </a:prstGeom>
          <a:gradFill>
            <a:gsLst>
              <a:gs pos="0">
                <a:schemeClr val="accent5"/>
              </a:gs>
              <a:gs pos="50000">
                <a:schemeClr val="accent5">
                  <a:lumMod val="60000"/>
                  <a:lumOff val="40000"/>
                </a:schemeClr>
              </a:gs>
              <a:gs pos="100000">
                <a:schemeClr val="accent5">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kumimoji="1"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ライン復帰</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157" name="テキスト ボックス 156"/>
          <p:cNvSpPr txBox="1"/>
          <p:nvPr/>
        </p:nvSpPr>
        <p:spPr>
          <a:xfrm>
            <a:off x="5008946" y="4800600"/>
            <a:ext cx="4319686" cy="399600"/>
          </a:xfrm>
          <a:prstGeom prst="rect">
            <a:avLst/>
          </a:prstGeom>
          <a:gradFill>
            <a:gsLst>
              <a:gs pos="0">
                <a:schemeClr val="accent5"/>
              </a:gs>
              <a:gs pos="50000">
                <a:schemeClr val="accent5">
                  <a:lumMod val="60000"/>
                  <a:lumOff val="40000"/>
                </a:schemeClr>
              </a:gs>
              <a:gs pos="100000">
                <a:schemeClr val="accent5">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kumimoji="1"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車体仰角制御</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159" name="テキスト ボックス 158"/>
          <p:cNvSpPr txBox="1"/>
          <p:nvPr/>
        </p:nvSpPr>
        <p:spPr>
          <a:xfrm>
            <a:off x="680399" y="4800600"/>
            <a:ext cx="4329403" cy="399600"/>
          </a:xfrm>
          <a:prstGeom prst="rect">
            <a:avLst/>
          </a:prstGeom>
          <a:gradFill>
            <a:gsLst>
              <a:gs pos="0">
                <a:schemeClr val="accent5"/>
              </a:gs>
              <a:gs pos="50000">
                <a:schemeClr val="accent5">
                  <a:lumMod val="60000"/>
                  <a:lumOff val="40000"/>
                </a:schemeClr>
              </a:gs>
              <a:gs pos="100000">
                <a:schemeClr val="accent5">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kumimoji="1"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旋回量補正</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graphicFrame>
        <p:nvGraphicFramePr>
          <p:cNvPr id="161" name="グラフ 160"/>
          <p:cNvGraphicFramePr/>
          <p:nvPr>
            <p:extLst>
              <p:ext uri="{D42A27DB-BD31-4B8C-83A1-F6EECF244321}">
                <p14:modId xmlns:p14="http://schemas.microsoft.com/office/powerpoint/2010/main" val="1214629734"/>
              </p:ext>
            </p:extLst>
          </p:nvPr>
        </p:nvGraphicFramePr>
        <p:xfrm>
          <a:off x="9439222" y="1799345"/>
          <a:ext cx="2664296" cy="1903438"/>
        </p:xfrm>
        <a:graphic>
          <a:graphicData uri="http://schemas.openxmlformats.org/drawingml/2006/chart">
            <c:chart xmlns:c="http://schemas.openxmlformats.org/drawingml/2006/chart" xmlns:r="http://schemas.openxmlformats.org/officeDocument/2006/relationships" r:id="rId3"/>
          </a:graphicData>
        </a:graphic>
      </p:graphicFrame>
      <p:sp>
        <p:nvSpPr>
          <p:cNvPr id="167" name="テキスト ボックス 166"/>
          <p:cNvSpPr txBox="1"/>
          <p:nvPr/>
        </p:nvSpPr>
        <p:spPr>
          <a:xfrm>
            <a:off x="9329490" y="5200198"/>
            <a:ext cx="4254748" cy="1223412"/>
          </a:xfrm>
          <a:prstGeom prst="rect">
            <a:avLst/>
          </a:prstGeom>
          <a:noFill/>
        </p:spPr>
        <p:txBody>
          <a:bodyPr wrap="square" rtlCol="0">
            <a:spAutoFit/>
          </a:bodyPr>
          <a:lstStyle/>
          <a:p>
            <a:r>
              <a:rPr lang="ja-JP" altLang="en-US" sz="1050" dirty="0" smtClean="0">
                <a:latin typeface="メイリオ" pitchFamily="50" charset="-128"/>
                <a:ea typeface="メイリオ" pitchFamily="50" charset="-128"/>
                <a:cs typeface="メイリオ" pitchFamily="50" charset="-128"/>
              </a:rPr>
              <a:t>階段、シーソクリア後はラインを見失うことがある</a:t>
            </a:r>
            <a:r>
              <a:rPr lang="en-US" altLang="ja-JP" sz="1050" dirty="0" smtClean="0">
                <a:latin typeface="メイリオ" pitchFamily="50" charset="-128"/>
                <a:ea typeface="メイリオ" pitchFamily="50" charset="-128"/>
                <a:cs typeface="メイリオ" pitchFamily="50" charset="-128"/>
              </a:rPr>
              <a:t>.</a:t>
            </a:r>
            <a:r>
              <a:rPr lang="ja-JP" altLang="en-US" sz="1050" dirty="0" smtClean="0">
                <a:latin typeface="メイリオ" pitchFamily="50" charset="-128"/>
                <a:ea typeface="メイリオ" pitchFamily="50" charset="-128"/>
                <a:cs typeface="メイリオ" pitchFamily="50" charset="-128"/>
              </a:rPr>
              <a:t>そこで，ラインを探し出しライントレースを再開</a:t>
            </a:r>
            <a:r>
              <a:rPr lang="ja-JP" altLang="en-US" sz="1050" dirty="0">
                <a:latin typeface="メイリオ" pitchFamily="50" charset="-128"/>
                <a:ea typeface="メイリオ" pitchFamily="50" charset="-128"/>
                <a:cs typeface="メイリオ" pitchFamily="50" charset="-128"/>
              </a:rPr>
              <a:t>する</a:t>
            </a:r>
            <a:r>
              <a:rPr lang="ja-JP" altLang="en-US" sz="1050" dirty="0" smtClean="0">
                <a:latin typeface="メイリオ" pitchFamily="50" charset="-128"/>
                <a:ea typeface="メイリオ" pitchFamily="50" charset="-128"/>
                <a:cs typeface="メイリオ" pitchFamily="50" charset="-128"/>
              </a:rPr>
              <a:t>必要がある．しかし，難所クリア後</a:t>
            </a:r>
            <a:r>
              <a:rPr lang="ja-JP" altLang="en-US" sz="1050" dirty="0">
                <a:latin typeface="メイリオ" pitchFamily="50" charset="-128"/>
                <a:ea typeface="メイリオ" pitchFamily="50" charset="-128"/>
                <a:cs typeface="メイリオ" pitchFamily="50" charset="-128"/>
              </a:rPr>
              <a:t>の走行</a:t>
            </a:r>
            <a:r>
              <a:rPr lang="ja-JP" altLang="en-US" sz="1050" dirty="0" smtClean="0">
                <a:latin typeface="メイリオ" pitchFamily="50" charset="-128"/>
                <a:ea typeface="メイリオ" pitchFamily="50" charset="-128"/>
                <a:cs typeface="メイリオ" pitchFamily="50" charset="-128"/>
              </a:rPr>
              <a:t>ログから自己位置推定するには誤差が多く意図しない動作をする可能性がある．自己位置推定に頼らずラインの左右どちらに外れてしまっても復帰できるようにする必要がある．ラインの存在はラインエッジの検出回数により判断する</a:t>
            </a:r>
            <a:r>
              <a:rPr lang="en-US" altLang="ja-JP" sz="1050" dirty="0" smtClean="0">
                <a:latin typeface="メイリオ" pitchFamily="50" charset="-128"/>
                <a:ea typeface="メイリオ" pitchFamily="50" charset="-128"/>
                <a:cs typeface="メイリオ" pitchFamily="50" charset="-128"/>
              </a:rPr>
              <a:t>.</a:t>
            </a:r>
            <a:r>
              <a:rPr lang="ja-JP" altLang="en-US" sz="1050" dirty="0" smtClean="0">
                <a:latin typeface="メイリオ" pitchFamily="50" charset="-128"/>
                <a:ea typeface="メイリオ" pitchFamily="50" charset="-128"/>
                <a:cs typeface="メイリオ" pitchFamily="50" charset="-128"/>
              </a:rPr>
              <a:t>なお</a:t>
            </a:r>
            <a:r>
              <a:rPr lang="en-US" altLang="ja-JP" sz="1050" dirty="0" smtClean="0">
                <a:latin typeface="メイリオ" pitchFamily="50" charset="-128"/>
                <a:ea typeface="メイリオ" pitchFamily="50" charset="-128"/>
                <a:cs typeface="メイリオ" pitchFamily="50" charset="-128"/>
              </a:rPr>
              <a:t>,</a:t>
            </a:r>
            <a:r>
              <a:rPr lang="ja-JP" altLang="en-US" sz="1050" dirty="0" smtClean="0">
                <a:latin typeface="メイリオ" pitchFamily="50" charset="-128"/>
                <a:ea typeface="メイリオ" pitchFamily="50" charset="-128"/>
                <a:cs typeface="メイリオ" pitchFamily="50" charset="-128"/>
              </a:rPr>
              <a:t>必ず右</a:t>
            </a:r>
            <a:r>
              <a:rPr lang="ja-JP" altLang="en-US" sz="1050" dirty="0">
                <a:latin typeface="メイリオ" pitchFamily="50" charset="-128"/>
                <a:ea typeface="メイリオ" pitchFamily="50" charset="-128"/>
                <a:cs typeface="メイリオ" pitchFamily="50" charset="-128"/>
              </a:rPr>
              <a:t>エッジに復帰するように設計</a:t>
            </a:r>
            <a:r>
              <a:rPr lang="ja-JP" altLang="en-US" sz="1050" dirty="0" smtClean="0">
                <a:latin typeface="メイリオ" pitchFamily="50" charset="-128"/>
                <a:ea typeface="メイリオ" pitchFamily="50" charset="-128"/>
                <a:cs typeface="メイリオ" pitchFamily="50" charset="-128"/>
              </a:rPr>
              <a:t>した</a:t>
            </a:r>
            <a:r>
              <a:rPr lang="en-US" altLang="ja-JP" sz="1050" dirty="0" smtClean="0">
                <a:latin typeface="メイリオ" pitchFamily="50" charset="-128"/>
                <a:ea typeface="メイリオ" pitchFamily="50" charset="-128"/>
                <a:cs typeface="メイリオ" pitchFamily="50" charset="-128"/>
              </a:rPr>
              <a:t>.</a:t>
            </a:r>
          </a:p>
        </p:txBody>
      </p:sp>
      <p:sp>
        <p:nvSpPr>
          <p:cNvPr id="203" name="テキスト ボックス 202"/>
          <p:cNvSpPr txBox="1"/>
          <p:nvPr/>
        </p:nvSpPr>
        <p:spPr>
          <a:xfrm>
            <a:off x="781581" y="2640362"/>
            <a:ext cx="2185191" cy="646321"/>
          </a:xfrm>
          <a:prstGeom prst="rect">
            <a:avLst/>
          </a:prstGeom>
          <a:noFill/>
        </p:spPr>
        <p:txBody>
          <a:bodyPr wrap="none" lIns="91429" tIns="45715" rIns="91429" bIns="45715" rtlCol="0">
            <a:spAutoFit/>
          </a:bodyPr>
          <a:lstStyle/>
          <a:p>
            <a:r>
              <a:rPr lang="ja-JP" altLang="en-US" sz="1200" u="sng" dirty="0">
                <a:latin typeface="+mn-ea"/>
              </a:rPr>
              <a:t>曲率半径</a:t>
            </a:r>
            <a:r>
              <a:rPr lang="en-US" altLang="ja-JP" sz="1200" u="sng" dirty="0">
                <a:latin typeface="+mn-ea"/>
              </a:rPr>
              <a:t>PID</a:t>
            </a:r>
            <a:r>
              <a:rPr lang="ja-JP" altLang="en-US" sz="1200" u="sng" dirty="0">
                <a:latin typeface="+mn-ea"/>
              </a:rPr>
              <a:t>制御</a:t>
            </a:r>
            <a:r>
              <a:rPr lang="en-US" altLang="ja-JP" sz="1200" u="sng" dirty="0">
                <a:latin typeface="+mn-ea"/>
              </a:rPr>
              <a:t/>
            </a:r>
            <a:br>
              <a:rPr lang="en-US" altLang="ja-JP" sz="1200" u="sng" dirty="0">
                <a:latin typeface="+mn-ea"/>
              </a:rPr>
            </a:br>
            <a:r>
              <a:rPr lang="ja-JP" altLang="en-US" sz="1200" dirty="0">
                <a:latin typeface="+mn-ea"/>
              </a:rPr>
              <a:t>目標値：各カーブの曲率半径</a:t>
            </a:r>
            <a:r>
              <a:rPr lang="en-US" altLang="ja-JP" sz="1200" dirty="0">
                <a:latin typeface="+mn-ea"/>
              </a:rPr>
              <a:t/>
            </a:r>
            <a:br>
              <a:rPr lang="en-US" altLang="ja-JP" sz="1200" dirty="0">
                <a:latin typeface="+mn-ea"/>
              </a:rPr>
            </a:br>
            <a:r>
              <a:rPr lang="ja-JP" altLang="en-US" sz="1200" dirty="0">
                <a:latin typeface="+mn-ea"/>
              </a:rPr>
              <a:t>計測値：現在の曲率半径</a:t>
            </a:r>
          </a:p>
        </p:txBody>
      </p:sp>
      <p:grpSp>
        <p:nvGrpSpPr>
          <p:cNvPr id="204" name="グループ化 203"/>
          <p:cNvGrpSpPr/>
          <p:nvPr/>
        </p:nvGrpSpPr>
        <p:grpSpPr>
          <a:xfrm>
            <a:off x="2276094" y="1704256"/>
            <a:ext cx="2778910" cy="2589244"/>
            <a:chOff x="4333121" y="4333543"/>
            <a:chExt cx="4788183" cy="4441439"/>
          </a:xfrm>
        </p:grpSpPr>
        <p:sp>
          <p:nvSpPr>
            <p:cNvPr id="205" name="円弧 204"/>
            <p:cNvSpPr/>
            <p:nvPr/>
          </p:nvSpPr>
          <p:spPr>
            <a:xfrm>
              <a:off x="4333121" y="5172486"/>
              <a:ext cx="3320752" cy="2884512"/>
            </a:xfrm>
            <a:prstGeom prst="arc">
              <a:avLst/>
            </a:prstGeom>
            <a:ln w="57150">
              <a:solidFill>
                <a:schemeClr val="bg1">
                  <a:lumMod val="50000"/>
                </a:schemeClr>
              </a:solidFill>
              <a:prstDash val="solid"/>
              <a:headEnd type="arrow" w="med" len="med"/>
              <a:tailEnd type="none" w="med" len="med"/>
            </a:ln>
          </p:spPr>
          <p:style>
            <a:lnRef idx="1">
              <a:schemeClr val="accent1"/>
            </a:lnRef>
            <a:fillRef idx="0">
              <a:schemeClr val="accent1"/>
            </a:fillRef>
            <a:effectRef idx="0">
              <a:schemeClr val="accent1"/>
            </a:effectRef>
            <a:fontRef idx="minor">
              <a:schemeClr val="tx1"/>
            </a:fontRef>
          </p:style>
          <p:txBody>
            <a:bodyPr lIns="91429" tIns="45715" rIns="91429" bIns="45715" rtlCol="0" anchor="ctr"/>
            <a:lstStyle/>
            <a:p>
              <a:pPr algn="ctr"/>
              <a:endParaRPr kumimoji="1" lang="ja-JP" altLang="en-US"/>
            </a:p>
          </p:txBody>
        </p:sp>
        <p:sp>
          <p:nvSpPr>
            <p:cNvPr id="206" name="円弧 205"/>
            <p:cNvSpPr/>
            <p:nvPr/>
          </p:nvSpPr>
          <p:spPr>
            <a:xfrm>
              <a:off x="4474681" y="4454502"/>
              <a:ext cx="3168352" cy="4320480"/>
            </a:xfrm>
            <a:prstGeom prst="arc">
              <a:avLst/>
            </a:prstGeom>
            <a:ln w="57150">
              <a:solidFill>
                <a:schemeClr val="bg2">
                  <a:lumMod val="50000"/>
                </a:schemeClr>
              </a:solidFill>
              <a:prstDash val="dash"/>
              <a:headEnd type="arrow" w="med" len="med"/>
              <a:tailEnd type="none" w="med" len="med"/>
            </a:ln>
          </p:spPr>
          <p:style>
            <a:lnRef idx="1">
              <a:schemeClr val="accent1"/>
            </a:lnRef>
            <a:fillRef idx="0">
              <a:schemeClr val="accent1"/>
            </a:fillRef>
            <a:effectRef idx="0">
              <a:schemeClr val="accent1"/>
            </a:effectRef>
            <a:fontRef idx="minor">
              <a:schemeClr val="tx1"/>
            </a:fontRef>
          </p:style>
          <p:txBody>
            <a:bodyPr lIns="91429" tIns="45715" rIns="91429" bIns="45715" rtlCol="0" anchor="ctr"/>
            <a:lstStyle/>
            <a:p>
              <a:pPr algn="ctr"/>
              <a:endParaRPr kumimoji="1" lang="ja-JP" altLang="en-US"/>
            </a:p>
          </p:txBody>
        </p:sp>
        <p:cxnSp>
          <p:nvCxnSpPr>
            <p:cNvPr id="207" name="直線矢印コネクタ 206"/>
            <p:cNvCxnSpPr>
              <a:stCxn id="206" idx="0"/>
              <a:endCxn id="205" idx="0"/>
            </p:cNvCxnSpPr>
            <p:nvPr/>
          </p:nvCxnSpPr>
          <p:spPr>
            <a:xfrm flipH="1">
              <a:off x="5993497" y="4454502"/>
              <a:ext cx="65360" cy="717984"/>
            </a:xfrm>
            <a:prstGeom prst="straightConnector1">
              <a:avLst/>
            </a:prstGeom>
            <a:ln w="38100">
              <a:solidFill>
                <a:schemeClr val="accent3"/>
              </a:solidFill>
              <a:tailEnd type="arrow"/>
            </a:ln>
          </p:spPr>
          <p:style>
            <a:lnRef idx="1">
              <a:schemeClr val="accent1"/>
            </a:lnRef>
            <a:fillRef idx="0">
              <a:schemeClr val="accent1"/>
            </a:fillRef>
            <a:effectRef idx="0">
              <a:schemeClr val="accent1"/>
            </a:effectRef>
            <a:fontRef idx="minor">
              <a:schemeClr val="tx1"/>
            </a:fontRef>
          </p:style>
        </p:cxnSp>
        <p:sp>
          <p:nvSpPr>
            <p:cNvPr id="208" name="テキスト ボックス 207"/>
            <p:cNvSpPr txBox="1"/>
            <p:nvPr/>
          </p:nvSpPr>
          <p:spPr>
            <a:xfrm>
              <a:off x="6778938" y="4333543"/>
              <a:ext cx="2342366" cy="448733"/>
            </a:xfrm>
            <a:prstGeom prst="rect">
              <a:avLst/>
            </a:prstGeom>
            <a:noFill/>
          </p:spPr>
          <p:txBody>
            <a:bodyPr wrap="square" lIns="91429" tIns="45715" rIns="91429" bIns="45715" rtlCol="0">
              <a:spAutoFit/>
            </a:bodyPr>
            <a:lstStyle/>
            <a:p>
              <a:r>
                <a:rPr kumimoji="1" lang="ja-JP" altLang="en-US" sz="1050" dirty="0" smtClean="0"/>
                <a:t>予想される軌道</a:t>
              </a:r>
              <a:endParaRPr kumimoji="1" lang="ja-JP" altLang="en-US" sz="1050" dirty="0"/>
            </a:p>
          </p:txBody>
        </p:sp>
        <p:sp>
          <p:nvSpPr>
            <p:cNvPr id="209" name="正方形/長方形 208"/>
            <p:cNvSpPr/>
            <p:nvPr/>
          </p:nvSpPr>
          <p:spPr>
            <a:xfrm>
              <a:off x="5446490" y="6141292"/>
              <a:ext cx="2409935" cy="448733"/>
            </a:xfrm>
            <a:prstGeom prst="rect">
              <a:avLst/>
            </a:prstGeom>
          </p:spPr>
          <p:txBody>
            <a:bodyPr wrap="square" lIns="91429" tIns="45715" rIns="91429" bIns="45715">
              <a:spAutoFit/>
            </a:bodyPr>
            <a:lstStyle/>
            <a:p>
              <a:r>
                <a:rPr lang="ja-JP" altLang="en-US" sz="1050" dirty="0" smtClean="0"/>
                <a:t>目標とする軌道</a:t>
              </a:r>
              <a:endParaRPr lang="ja-JP" altLang="en-US" sz="1050" dirty="0"/>
            </a:p>
          </p:txBody>
        </p:sp>
      </p:grpSp>
      <p:sp>
        <p:nvSpPr>
          <p:cNvPr id="210" name="角丸四角形吹き出し 209"/>
          <p:cNvSpPr/>
          <p:nvPr/>
        </p:nvSpPr>
        <p:spPr>
          <a:xfrm>
            <a:off x="1393028" y="1848272"/>
            <a:ext cx="1285711" cy="551960"/>
          </a:xfrm>
          <a:prstGeom prst="wedgeRoundRectCallout">
            <a:avLst>
              <a:gd name="adj1" fmla="val 82211"/>
              <a:gd name="adj2" fmla="val -36275"/>
              <a:gd name="adj3" fmla="val 16667"/>
            </a:avLst>
          </a:prstGeom>
          <a:solidFill>
            <a:srgbClr val="FFFFCC"/>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lIns="91429" tIns="45715" rIns="91429" bIns="45715" rtlCol="0" anchor="ctr"/>
          <a:lstStyle/>
          <a:p>
            <a:pPr algn="ctr"/>
            <a:r>
              <a:rPr lang="ja-JP" altLang="en-US" sz="1200" dirty="0" smtClean="0">
                <a:solidFill>
                  <a:schemeClr val="tx1"/>
                </a:solidFill>
              </a:rPr>
              <a:t>進路のズレを逐一補正</a:t>
            </a:r>
            <a:r>
              <a:rPr lang="ja-JP" altLang="en-US" sz="1200" dirty="0">
                <a:solidFill>
                  <a:schemeClr val="tx1"/>
                </a:solidFill>
              </a:rPr>
              <a:t>！</a:t>
            </a:r>
          </a:p>
        </p:txBody>
      </p:sp>
      <p:sp>
        <p:nvSpPr>
          <p:cNvPr id="1025" name="正方形/長方形 1024"/>
          <p:cNvSpPr/>
          <p:nvPr/>
        </p:nvSpPr>
        <p:spPr>
          <a:xfrm>
            <a:off x="5125778" y="1699882"/>
            <a:ext cx="4086572" cy="577081"/>
          </a:xfrm>
          <a:prstGeom prst="rect">
            <a:avLst/>
          </a:prstGeom>
        </p:spPr>
        <p:txBody>
          <a:bodyPr wrap="square">
            <a:spAutoFit/>
          </a:bodyPr>
          <a:lstStyle/>
          <a:p>
            <a:r>
              <a:rPr lang="ja-JP" altLang="en-US" sz="1050" dirty="0">
                <a:latin typeface="+mn-ea"/>
              </a:rPr>
              <a:t>車輪回転角度</a:t>
            </a:r>
            <a:r>
              <a:rPr lang="ja-JP" altLang="en-US" sz="1050" dirty="0" smtClean="0">
                <a:latin typeface="+mn-ea"/>
              </a:rPr>
              <a:t>から走行体</a:t>
            </a:r>
            <a:r>
              <a:rPr lang="ja-JP" altLang="en-US" sz="1050" dirty="0">
                <a:latin typeface="+mn-ea"/>
              </a:rPr>
              <a:t>の</a:t>
            </a:r>
            <a:r>
              <a:rPr lang="ja-JP" altLang="en-US" sz="1050" u="sng" dirty="0">
                <a:latin typeface="+mn-ea"/>
              </a:rPr>
              <a:t>移動距離</a:t>
            </a:r>
            <a:r>
              <a:rPr lang="ja-JP" altLang="en-US" sz="1050" dirty="0">
                <a:latin typeface="+mn-ea"/>
              </a:rPr>
              <a:t>・</a:t>
            </a:r>
            <a:r>
              <a:rPr lang="ja-JP" altLang="en-US" sz="1050" u="sng" dirty="0">
                <a:latin typeface="+mn-ea"/>
              </a:rPr>
              <a:t>移動方向</a:t>
            </a:r>
            <a:r>
              <a:rPr lang="ja-JP" altLang="en-US" sz="1050" dirty="0">
                <a:latin typeface="+mn-ea"/>
              </a:rPr>
              <a:t>・</a:t>
            </a:r>
            <a:r>
              <a:rPr lang="ja-JP" altLang="en-US" sz="1050" u="sng" dirty="0">
                <a:latin typeface="+mn-ea"/>
              </a:rPr>
              <a:t>座標</a:t>
            </a:r>
            <a:r>
              <a:rPr lang="ja-JP" altLang="en-US" sz="1050" dirty="0">
                <a:latin typeface="+mn-ea"/>
              </a:rPr>
              <a:t>を</a:t>
            </a:r>
            <a:r>
              <a:rPr lang="ja-JP" altLang="en-US" sz="1050" dirty="0" smtClean="0">
                <a:latin typeface="+mn-ea"/>
              </a:rPr>
              <a:t>算出する．</a:t>
            </a:r>
            <a:endParaRPr lang="en-US" altLang="ja-JP" sz="1050" dirty="0" smtClean="0">
              <a:latin typeface="+mn-ea"/>
            </a:endParaRPr>
          </a:p>
          <a:p>
            <a:r>
              <a:rPr lang="ja-JP" altLang="en-US" sz="1050" dirty="0" smtClean="0">
                <a:latin typeface="+mn-ea"/>
              </a:rPr>
              <a:t>推定より得られる情報から走行区間の推定を行うことで，各区間に応じた走行方法の変更を実現する．</a:t>
            </a:r>
            <a:endParaRPr lang="ja-JP" altLang="en-US" sz="1050" dirty="0">
              <a:latin typeface="+mn-ea"/>
            </a:endParaRPr>
          </a:p>
        </p:txBody>
      </p:sp>
      <p:pic>
        <p:nvPicPr>
          <p:cNvPr id="220" name="Picture 1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501941" y="6558781"/>
            <a:ext cx="2157130" cy="1296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1" name="Picture 1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106915" y="8167340"/>
            <a:ext cx="2157130" cy="139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22" name="下矢印 221"/>
          <p:cNvSpPr/>
          <p:nvPr/>
        </p:nvSpPr>
        <p:spPr>
          <a:xfrm>
            <a:off x="6879928" y="7907883"/>
            <a:ext cx="432048" cy="21602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3" name="テキスト ボックス 222"/>
          <p:cNvSpPr txBox="1"/>
          <p:nvPr/>
        </p:nvSpPr>
        <p:spPr>
          <a:xfrm>
            <a:off x="7427083" y="7907885"/>
            <a:ext cx="1675259" cy="276999"/>
          </a:xfrm>
          <a:prstGeom prst="rect">
            <a:avLst/>
          </a:prstGeom>
          <a:noFill/>
        </p:spPr>
        <p:txBody>
          <a:bodyPr wrap="square" rtlCol="0">
            <a:spAutoFit/>
          </a:bodyPr>
          <a:lstStyle/>
          <a:p>
            <a:r>
              <a:rPr lang="ja-JP" altLang="en-US" sz="1200" dirty="0">
                <a:latin typeface="メイリオ" pitchFamily="50" charset="-128"/>
                <a:ea typeface="メイリオ" pitchFamily="50" charset="-128"/>
                <a:cs typeface="メイリオ" pitchFamily="50" charset="-128"/>
              </a:rPr>
              <a:t>緩やか</a:t>
            </a:r>
            <a:r>
              <a:rPr lang="ja-JP" altLang="en-US" sz="1200" dirty="0" smtClean="0">
                <a:latin typeface="メイリオ" pitchFamily="50" charset="-128"/>
                <a:ea typeface="メイリオ" pitchFamily="50" charset="-128"/>
                <a:cs typeface="メイリオ" pitchFamily="50" charset="-128"/>
              </a:rPr>
              <a:t>な制御を実現</a:t>
            </a:r>
            <a:endParaRPr kumimoji="1" lang="ja-JP" altLang="en-US" sz="1200" dirty="0">
              <a:latin typeface="メイリオ" pitchFamily="50" charset="-128"/>
              <a:ea typeface="メイリオ" pitchFamily="50" charset="-128"/>
              <a:cs typeface="メイリオ" pitchFamily="50" charset="-128"/>
            </a:endParaRPr>
          </a:p>
        </p:txBody>
      </p:sp>
      <p:sp>
        <p:nvSpPr>
          <p:cNvPr id="224" name="線吹き出し 1 (枠付き) 223"/>
          <p:cNvSpPr/>
          <p:nvPr/>
        </p:nvSpPr>
        <p:spPr>
          <a:xfrm>
            <a:off x="6111693" y="6569174"/>
            <a:ext cx="1061045" cy="302022"/>
          </a:xfrm>
          <a:prstGeom prst="borderCallout1">
            <a:avLst>
              <a:gd name="adj1" fmla="val 102872"/>
              <a:gd name="adj2" fmla="val 24205"/>
              <a:gd name="adj3" fmla="val 198117"/>
              <a:gd name="adj4" fmla="val 215"/>
            </a:avLst>
          </a:prstGeom>
          <a:ln w="12700"/>
        </p:spPr>
        <p:style>
          <a:lnRef idx="2">
            <a:schemeClr val="accent2"/>
          </a:lnRef>
          <a:fillRef idx="1">
            <a:schemeClr val="lt1"/>
          </a:fillRef>
          <a:effectRef idx="0">
            <a:schemeClr val="accent2"/>
          </a:effectRef>
          <a:fontRef idx="minor">
            <a:schemeClr val="dk1"/>
          </a:fontRef>
        </p:style>
        <p:txBody>
          <a:bodyPr lIns="0" tIns="0" rIns="0" bIns="0" rtlCol="0" anchor="ctr"/>
          <a:lstStyle/>
          <a:p>
            <a:pPr algn="ctr"/>
            <a:r>
              <a:rPr kumimoji="1" lang="ja-JP" altLang="en-US" sz="800" dirty="0" smtClean="0">
                <a:latin typeface="メイリオ" pitchFamily="50" charset="-128"/>
                <a:ea typeface="メイリオ" pitchFamily="50" charset="-128"/>
                <a:cs typeface="メイリオ" pitchFamily="50" charset="-128"/>
              </a:rPr>
              <a:t>急激な角度変化で車体が転倒する危険が</a:t>
            </a:r>
            <a:endParaRPr kumimoji="1" lang="ja-JP" altLang="en-US" sz="800" dirty="0">
              <a:latin typeface="メイリオ" pitchFamily="50" charset="-128"/>
              <a:ea typeface="メイリオ" pitchFamily="50" charset="-128"/>
              <a:cs typeface="メイリオ" pitchFamily="50" charset="-128"/>
            </a:endParaRPr>
          </a:p>
        </p:txBody>
      </p:sp>
      <p:sp>
        <p:nvSpPr>
          <p:cNvPr id="225" name="線吹き出し 1 (枠付き) 224"/>
          <p:cNvSpPr/>
          <p:nvPr/>
        </p:nvSpPr>
        <p:spPr>
          <a:xfrm>
            <a:off x="5280660" y="7828235"/>
            <a:ext cx="1185023" cy="295672"/>
          </a:xfrm>
          <a:prstGeom prst="borderCallout1">
            <a:avLst>
              <a:gd name="adj1" fmla="val 4014"/>
              <a:gd name="adj2" fmla="val 97100"/>
              <a:gd name="adj3" fmla="val -99127"/>
              <a:gd name="adj4" fmla="val 93237"/>
            </a:avLst>
          </a:prstGeom>
          <a:ln w="12700"/>
        </p:spPr>
        <p:style>
          <a:lnRef idx="2">
            <a:schemeClr val="accent3"/>
          </a:lnRef>
          <a:fillRef idx="1">
            <a:schemeClr val="lt1"/>
          </a:fillRef>
          <a:effectRef idx="0">
            <a:schemeClr val="accent3"/>
          </a:effectRef>
          <a:fontRef idx="minor">
            <a:schemeClr val="dk1"/>
          </a:fontRef>
        </p:style>
        <p:txBody>
          <a:bodyPr lIns="0" tIns="0" rIns="0" bIns="0" rtlCol="0" anchor="ctr"/>
          <a:lstStyle/>
          <a:p>
            <a:pPr algn="ctr"/>
            <a:r>
              <a:rPr kumimoji="1" lang="ja-JP" altLang="en-US" sz="800" dirty="0" smtClean="0">
                <a:latin typeface="メイリオ" pitchFamily="50" charset="-128"/>
                <a:ea typeface="メイリオ" pitchFamily="50" charset="-128"/>
                <a:cs typeface="メイリオ" pitchFamily="50" charset="-128"/>
              </a:rPr>
              <a:t>姿勢が低く，車体の重みで角度制御が不安定に</a:t>
            </a:r>
            <a:endParaRPr kumimoji="1" lang="ja-JP" altLang="en-US" sz="800" dirty="0">
              <a:latin typeface="メイリオ" pitchFamily="50" charset="-128"/>
              <a:ea typeface="メイリオ" pitchFamily="50" charset="-128"/>
              <a:cs typeface="メイリオ" pitchFamily="50" charset="-128"/>
            </a:endParaRPr>
          </a:p>
        </p:txBody>
      </p:sp>
      <p:sp>
        <p:nvSpPr>
          <p:cNvPr id="226" name="線吹き出し 1 (枠付き) 225"/>
          <p:cNvSpPr/>
          <p:nvPr/>
        </p:nvSpPr>
        <p:spPr>
          <a:xfrm>
            <a:off x="7407043" y="6943204"/>
            <a:ext cx="1152128" cy="288032"/>
          </a:xfrm>
          <a:prstGeom prst="borderCallout1">
            <a:avLst>
              <a:gd name="adj1" fmla="val -939"/>
              <a:gd name="adj2" fmla="val 19356"/>
              <a:gd name="adj3" fmla="val -41576"/>
              <a:gd name="adj4" fmla="val -3668"/>
            </a:avLst>
          </a:prstGeom>
          <a:ln w="12700"/>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r>
              <a:rPr kumimoji="1" lang="ja-JP" altLang="en-US" sz="800" dirty="0" smtClean="0">
                <a:latin typeface="メイリオ" pitchFamily="50" charset="-128"/>
                <a:ea typeface="メイリオ" pitchFamily="50" charset="-128"/>
                <a:cs typeface="メイリオ" pitchFamily="50" charset="-128"/>
              </a:rPr>
              <a:t>急激な角度変化で角度が目標角度を突破している</a:t>
            </a:r>
            <a:endParaRPr kumimoji="1" lang="ja-JP" altLang="en-US" sz="800" dirty="0">
              <a:latin typeface="メイリオ" pitchFamily="50" charset="-128"/>
              <a:ea typeface="メイリオ" pitchFamily="50" charset="-128"/>
              <a:cs typeface="メイリオ" pitchFamily="50" charset="-128"/>
            </a:endParaRPr>
          </a:p>
        </p:txBody>
      </p:sp>
      <p:sp>
        <p:nvSpPr>
          <p:cNvPr id="227" name="線吹き出し 1 (枠付き) 226"/>
          <p:cNvSpPr/>
          <p:nvPr/>
        </p:nvSpPr>
        <p:spPr>
          <a:xfrm>
            <a:off x="6682979" y="8236742"/>
            <a:ext cx="1125662" cy="290638"/>
          </a:xfrm>
          <a:prstGeom prst="borderCallout1">
            <a:avLst>
              <a:gd name="adj1" fmla="val 96564"/>
              <a:gd name="adj2" fmla="val 25418"/>
              <a:gd name="adj3" fmla="val 213700"/>
              <a:gd name="adj4" fmla="val 6044"/>
            </a:avLst>
          </a:prstGeom>
          <a:ln w="12700"/>
        </p:spPr>
        <p:style>
          <a:lnRef idx="2">
            <a:schemeClr val="accent2"/>
          </a:lnRef>
          <a:fillRef idx="1">
            <a:schemeClr val="lt1"/>
          </a:fillRef>
          <a:effectRef idx="0">
            <a:schemeClr val="accent2"/>
          </a:effectRef>
          <a:fontRef idx="minor">
            <a:schemeClr val="dk1"/>
          </a:fontRef>
        </p:style>
        <p:txBody>
          <a:bodyPr lIns="0" tIns="0" rIns="0" bIns="0" rtlCol="0" anchor="ctr"/>
          <a:lstStyle/>
          <a:p>
            <a:pPr algn="ctr"/>
            <a:r>
              <a:rPr kumimoji="1" lang="ja-JP" altLang="en-US" sz="800" dirty="0" smtClean="0">
                <a:latin typeface="メイリオ" pitchFamily="50" charset="-128"/>
                <a:ea typeface="メイリオ" pitchFamily="50" charset="-128"/>
                <a:cs typeface="メイリオ" pitchFamily="50" charset="-128"/>
              </a:rPr>
              <a:t>緩やかに角度を変化させることで転倒を回避</a:t>
            </a:r>
            <a:endParaRPr kumimoji="1" lang="ja-JP" altLang="en-US" sz="800" dirty="0">
              <a:latin typeface="メイリオ" pitchFamily="50" charset="-128"/>
              <a:ea typeface="メイリオ" pitchFamily="50" charset="-128"/>
              <a:cs typeface="メイリオ" pitchFamily="50" charset="-128"/>
            </a:endParaRPr>
          </a:p>
        </p:txBody>
      </p:sp>
      <p:sp>
        <p:nvSpPr>
          <p:cNvPr id="228" name="線吹き出し 1 (枠付き) 227"/>
          <p:cNvSpPr/>
          <p:nvPr/>
        </p:nvSpPr>
        <p:spPr>
          <a:xfrm>
            <a:off x="5511880" y="9253884"/>
            <a:ext cx="1199626" cy="291632"/>
          </a:xfrm>
          <a:prstGeom prst="borderCallout1">
            <a:avLst>
              <a:gd name="adj1" fmla="val 4014"/>
              <a:gd name="adj2" fmla="val 97100"/>
              <a:gd name="adj3" fmla="val -12004"/>
              <a:gd name="adj4" fmla="val 114468"/>
            </a:avLst>
          </a:prstGeom>
          <a:ln w="12700"/>
        </p:spPr>
        <p:style>
          <a:lnRef idx="2">
            <a:schemeClr val="accent3"/>
          </a:lnRef>
          <a:fillRef idx="1">
            <a:schemeClr val="lt1"/>
          </a:fillRef>
          <a:effectRef idx="0">
            <a:schemeClr val="accent3"/>
          </a:effectRef>
          <a:fontRef idx="minor">
            <a:schemeClr val="dk1"/>
          </a:fontRef>
        </p:style>
        <p:txBody>
          <a:bodyPr lIns="0" tIns="0" rIns="0" bIns="0" rtlCol="0" anchor="ctr"/>
          <a:lstStyle/>
          <a:p>
            <a:pPr algn="ctr"/>
            <a:r>
              <a:rPr kumimoji="1" lang="ja-JP" altLang="en-US" sz="800" dirty="0" smtClean="0">
                <a:latin typeface="メイリオ" pitchFamily="50" charset="-128"/>
                <a:ea typeface="メイリオ" pitchFamily="50" charset="-128"/>
                <a:cs typeface="メイリオ" pitchFamily="50" charset="-128"/>
              </a:rPr>
              <a:t>車体の重みにも耐えられる安定した制御が可能に</a:t>
            </a:r>
            <a:endParaRPr kumimoji="1" lang="ja-JP" altLang="en-US" sz="800" dirty="0">
              <a:latin typeface="メイリオ" pitchFamily="50" charset="-128"/>
              <a:ea typeface="メイリオ" pitchFamily="50" charset="-128"/>
              <a:cs typeface="メイリオ" pitchFamily="50" charset="-128"/>
            </a:endParaRPr>
          </a:p>
        </p:txBody>
      </p:sp>
      <p:sp>
        <p:nvSpPr>
          <p:cNvPr id="229" name="線吹き出し 1 (枠付き) 228"/>
          <p:cNvSpPr/>
          <p:nvPr/>
        </p:nvSpPr>
        <p:spPr>
          <a:xfrm>
            <a:off x="7983107" y="8959428"/>
            <a:ext cx="1051210" cy="294456"/>
          </a:xfrm>
          <a:prstGeom prst="borderCallout1">
            <a:avLst>
              <a:gd name="adj1" fmla="val 14492"/>
              <a:gd name="adj2" fmla="val 616"/>
              <a:gd name="adj3" fmla="val -155651"/>
              <a:gd name="adj4" fmla="val -4582"/>
            </a:avLst>
          </a:prstGeom>
          <a:ln w="12700"/>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r>
              <a:rPr lang="ja-JP" altLang="en-US" sz="800" dirty="0">
                <a:latin typeface="メイリオ" pitchFamily="50" charset="-128"/>
                <a:ea typeface="メイリオ" pitchFamily="50" charset="-128"/>
                <a:cs typeface="メイリオ" pitchFamily="50" charset="-128"/>
              </a:rPr>
              <a:t>目標</a:t>
            </a:r>
            <a:r>
              <a:rPr lang="ja-JP" altLang="en-US" sz="800" dirty="0" smtClean="0">
                <a:latin typeface="メイリオ" pitchFamily="50" charset="-128"/>
                <a:ea typeface="メイリオ" pitchFamily="50" charset="-128"/>
                <a:cs typeface="メイリオ" pitchFamily="50" charset="-128"/>
              </a:rPr>
              <a:t>角度への素早い収束が可能に</a:t>
            </a:r>
            <a:endParaRPr kumimoji="1" lang="ja-JP" altLang="en-US" sz="800" dirty="0">
              <a:latin typeface="メイリオ" pitchFamily="50" charset="-128"/>
              <a:ea typeface="メイリオ" pitchFamily="50" charset="-128"/>
              <a:cs typeface="メイリオ" pitchFamily="50" charset="-128"/>
            </a:endParaRPr>
          </a:p>
        </p:txBody>
      </p:sp>
      <mc:AlternateContent xmlns:mc="http://schemas.openxmlformats.org/markup-compatibility/2006" xmlns:a14="http://schemas.microsoft.com/office/drawing/2010/main">
        <mc:Choice Requires="a14">
          <p:sp>
            <p:nvSpPr>
              <p:cNvPr id="246" name="テキスト ボックス 245"/>
              <p:cNvSpPr txBox="1"/>
              <p:nvPr/>
            </p:nvSpPr>
            <p:spPr>
              <a:xfrm>
                <a:off x="5143861" y="2506235"/>
                <a:ext cx="1353938" cy="389968"/>
              </a:xfrm>
              <a:prstGeom prst="rect">
                <a:avLst/>
              </a:prstGeom>
              <a:noFill/>
            </p:spPr>
            <p:txBody>
              <a:bodyPr wrap="none" lIns="91429" tIns="45715" rIns="91429" bIns="45715" rtlCol="0">
                <a:spAutoFit/>
              </a:bodyPr>
              <a:lstStyle/>
              <a:p>
                <a:pPr/>
                <a14:m>
                  <m:oMathPara xmlns:m="http://schemas.openxmlformats.org/officeDocument/2006/math">
                    <m:oMathParaPr>
                      <m:jc m:val="left"/>
                    </m:oMathParaPr>
                    <m:oMath xmlns:m="http://schemas.openxmlformats.org/officeDocument/2006/math">
                      <m:sSub>
                        <m:sSubPr>
                          <m:ctrlPr>
                            <a:rPr lang="en-US" altLang="ja-JP" sz="1000" i="1">
                              <a:latin typeface="Cambria Math"/>
                            </a:rPr>
                          </m:ctrlPr>
                        </m:sSubPr>
                        <m:e>
                          <m:r>
                            <a:rPr lang="en-US" altLang="ja-JP" sz="1000" i="1">
                              <a:latin typeface="Cambria Math"/>
                            </a:rPr>
                            <m:t>𝑙</m:t>
                          </m:r>
                        </m:e>
                        <m:sub>
                          <m:r>
                            <a:rPr lang="en-US" altLang="ja-JP" sz="1000" i="1">
                              <a:latin typeface="Cambria Math"/>
                            </a:rPr>
                            <m:t>𝑛</m:t>
                          </m:r>
                        </m:sub>
                      </m:sSub>
                      <m:r>
                        <a:rPr lang="en-US" altLang="ja-JP" sz="1000" i="1">
                          <a:latin typeface="Cambria Math"/>
                        </a:rPr>
                        <m:t>=</m:t>
                      </m:r>
                      <m:f>
                        <m:fPr>
                          <m:ctrlPr>
                            <a:rPr lang="el-GR" altLang="ja-JP" sz="1000" i="1">
                              <a:latin typeface="Cambria Math"/>
                            </a:rPr>
                          </m:ctrlPr>
                        </m:fPr>
                        <m:num>
                          <m:d>
                            <m:dPr>
                              <m:ctrlPr>
                                <a:rPr lang="el-GR" altLang="ja-JP" sz="1000" i="1">
                                  <a:latin typeface="Cambria Math"/>
                                </a:rPr>
                              </m:ctrlPr>
                            </m:dPr>
                            <m:e>
                              <m:sSub>
                                <m:sSubPr>
                                  <m:ctrlPr>
                                    <a:rPr lang="el-GR" altLang="ja-JP" sz="1000" i="1">
                                      <a:latin typeface="Cambria Math"/>
                                    </a:rPr>
                                  </m:ctrlPr>
                                </m:sSubPr>
                                <m:e>
                                  <m:r>
                                    <a:rPr lang="en-US" altLang="ja-JP" sz="1000" i="1">
                                      <a:latin typeface="Cambria Math"/>
                                    </a:rPr>
                                    <m:t>𝑙</m:t>
                                  </m:r>
                                </m:e>
                                <m:sub>
                                  <m:r>
                                    <a:rPr lang="en-US" altLang="ja-JP" sz="1000" i="1">
                                      <a:latin typeface="Cambria Math"/>
                                    </a:rPr>
                                    <m:t>𝐿</m:t>
                                  </m:r>
                                </m:sub>
                              </m:sSub>
                              <m:r>
                                <a:rPr lang="en-US" altLang="ja-JP" sz="1000" i="1">
                                  <a:latin typeface="Cambria Math"/>
                                </a:rPr>
                                <m:t>+</m:t>
                              </m:r>
                              <m:sSub>
                                <m:sSubPr>
                                  <m:ctrlPr>
                                    <a:rPr lang="en-US" altLang="ja-JP" sz="1000" i="1">
                                      <a:latin typeface="Cambria Math"/>
                                      <a:ea typeface="Cambria Math"/>
                                    </a:rPr>
                                  </m:ctrlPr>
                                </m:sSubPr>
                                <m:e>
                                  <m:r>
                                    <a:rPr lang="en-US" altLang="ja-JP" sz="1000" i="1">
                                      <a:latin typeface="Cambria Math"/>
                                      <a:ea typeface="Cambria Math"/>
                                    </a:rPr>
                                    <m:t>𝑙</m:t>
                                  </m:r>
                                </m:e>
                                <m:sub>
                                  <m:r>
                                    <a:rPr lang="en-US" altLang="ja-JP" sz="1000" i="1">
                                      <a:latin typeface="Cambria Math"/>
                                      <a:ea typeface="Cambria Math"/>
                                    </a:rPr>
                                    <m:t>𝑟</m:t>
                                  </m:r>
                                </m:sub>
                              </m:sSub>
                            </m:e>
                          </m:d>
                        </m:num>
                        <m:den>
                          <m:r>
                            <a:rPr lang="en-US" altLang="ja-JP" sz="1000" i="1">
                              <a:latin typeface="Cambria Math"/>
                            </a:rPr>
                            <m:t>2</m:t>
                          </m:r>
                        </m:den>
                      </m:f>
                      <m:r>
                        <a:rPr lang="ja-JP" altLang="en-US" sz="1000" i="1">
                          <a:latin typeface="Cambria Math"/>
                        </a:rPr>
                        <m:t>　</m:t>
                      </m:r>
                      <m:d>
                        <m:dPr>
                          <m:begChr m:val="["/>
                          <m:endChr m:val="]"/>
                          <m:ctrlPr>
                            <a:rPr lang="en-US" altLang="ja-JP" sz="1000" i="1" dirty="0">
                              <a:latin typeface="Cambria Math"/>
                            </a:rPr>
                          </m:ctrlPr>
                        </m:dPr>
                        <m:e>
                          <m:r>
                            <a:rPr lang="en-US" altLang="ja-JP" sz="1000" i="1" dirty="0">
                              <a:latin typeface="Cambria Math"/>
                            </a:rPr>
                            <m:t>𝑐𝑚</m:t>
                          </m:r>
                        </m:e>
                      </m:d>
                    </m:oMath>
                  </m:oMathPara>
                </a14:m>
                <a:endParaRPr lang="ja-JP" altLang="en-US" sz="1000" i="1" dirty="0"/>
              </a:p>
            </p:txBody>
          </p:sp>
        </mc:Choice>
        <mc:Fallback xmlns="">
          <p:sp>
            <p:nvSpPr>
              <p:cNvPr id="246" name="テキスト ボックス 245"/>
              <p:cNvSpPr txBox="1">
                <a:spLocks noRot="1" noChangeAspect="1" noMove="1" noResize="1" noEditPoints="1" noAdjustHandles="1" noChangeArrowheads="1" noChangeShapeType="1" noTextEdit="1"/>
              </p:cNvSpPr>
              <p:nvPr/>
            </p:nvSpPr>
            <p:spPr>
              <a:xfrm>
                <a:off x="5143861" y="2506235"/>
                <a:ext cx="1353938" cy="389968"/>
              </a:xfrm>
              <a:prstGeom prst="rect">
                <a:avLst/>
              </a:prstGeom>
              <a:blipFill rotWithShape="1">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47" name="テキスト ボックス 246"/>
              <p:cNvSpPr txBox="1"/>
              <p:nvPr/>
            </p:nvSpPr>
            <p:spPr>
              <a:xfrm>
                <a:off x="5143861" y="3082299"/>
                <a:ext cx="1739878" cy="406320"/>
              </a:xfrm>
              <a:prstGeom prst="rect">
                <a:avLst/>
              </a:prstGeom>
              <a:noFill/>
            </p:spPr>
            <p:txBody>
              <a:bodyPr wrap="none" lIns="91429" tIns="45715" rIns="91429" bIns="45715" rtlCol="0">
                <a:spAutoFit/>
              </a:bodyPr>
              <a:lstStyle/>
              <a:p>
                <a:pPr/>
                <a14:m>
                  <m:oMathPara xmlns:m="http://schemas.openxmlformats.org/officeDocument/2006/math">
                    <m:oMathParaPr>
                      <m:jc m:val="left"/>
                    </m:oMathParaPr>
                    <m:oMath xmlns:m="http://schemas.openxmlformats.org/officeDocument/2006/math">
                      <m:sSub>
                        <m:sSubPr>
                          <m:ctrlPr>
                            <a:rPr lang="en-US" altLang="ja-JP" sz="1000" i="1">
                              <a:latin typeface="Cambria Math"/>
                            </a:rPr>
                          </m:ctrlPr>
                        </m:sSubPr>
                        <m:e>
                          <m:r>
                            <a:rPr lang="en-US" altLang="ja-JP" sz="1000" i="1">
                              <a:latin typeface="Cambria Math"/>
                            </a:rPr>
                            <m:t>𝜃</m:t>
                          </m:r>
                        </m:e>
                        <m:sub>
                          <m:r>
                            <a:rPr lang="en-US" altLang="ja-JP" sz="1000" i="1">
                              <a:latin typeface="Cambria Math"/>
                            </a:rPr>
                            <m:t>𝑛</m:t>
                          </m:r>
                        </m:sub>
                      </m:sSub>
                      <m:r>
                        <a:rPr lang="en-US" altLang="ja-JP" sz="1000" i="1">
                          <a:latin typeface="Cambria Math"/>
                        </a:rPr>
                        <m:t>=</m:t>
                      </m:r>
                      <m:f>
                        <m:fPr>
                          <m:ctrlPr>
                            <a:rPr lang="en-US" altLang="ja-JP" sz="1000" i="1">
                              <a:latin typeface="Cambria Math"/>
                            </a:rPr>
                          </m:ctrlPr>
                        </m:fPr>
                        <m:num>
                          <m:sSub>
                            <m:sSubPr>
                              <m:ctrlPr>
                                <a:rPr lang="en-US" altLang="ja-JP" sz="1000" i="1">
                                  <a:latin typeface="Cambria Math"/>
                                  <a:ea typeface="Cambria Math"/>
                                </a:rPr>
                              </m:ctrlPr>
                            </m:sSubPr>
                            <m:e>
                              <m:r>
                                <a:rPr lang="en-US" altLang="ja-JP" sz="1000" i="1">
                                  <a:latin typeface="Cambria Math"/>
                                  <a:ea typeface="Cambria Math"/>
                                </a:rPr>
                                <m:t>𝑅</m:t>
                              </m:r>
                            </m:e>
                            <m:sub>
                              <m:r>
                                <a:rPr lang="en-US" altLang="ja-JP" sz="1000" i="1">
                                  <a:latin typeface="Cambria Math"/>
                                  <a:ea typeface="Cambria Math"/>
                                </a:rPr>
                                <m:t>𝑤</m:t>
                              </m:r>
                            </m:sub>
                          </m:sSub>
                        </m:num>
                        <m:den>
                          <m:sSub>
                            <m:sSubPr>
                              <m:ctrlPr>
                                <a:rPr lang="en-US" altLang="ja-JP" sz="1000" i="1">
                                  <a:latin typeface="Cambria Math"/>
                                </a:rPr>
                              </m:ctrlPr>
                            </m:sSubPr>
                            <m:e>
                              <m:r>
                                <a:rPr lang="en-US" altLang="ja-JP" sz="1000" i="1">
                                  <a:latin typeface="Cambria Math"/>
                                </a:rPr>
                                <m:t>𝐿</m:t>
                              </m:r>
                            </m:e>
                            <m:sub>
                              <m:r>
                                <a:rPr lang="en-US" altLang="ja-JP" sz="1000" i="1">
                                  <a:latin typeface="Cambria Math"/>
                                </a:rPr>
                                <m:t>𝑤</m:t>
                              </m:r>
                            </m:sub>
                          </m:sSub>
                        </m:den>
                      </m:f>
                      <m:r>
                        <a:rPr lang="en-US" altLang="ja-JP" sz="1000" i="1">
                          <a:latin typeface="Cambria Math"/>
                          <a:ea typeface="Cambria Math"/>
                        </a:rPr>
                        <m:t>×</m:t>
                      </m:r>
                      <m:d>
                        <m:dPr>
                          <m:ctrlPr>
                            <a:rPr lang="en-US" altLang="ja-JP" sz="1000" i="1">
                              <a:latin typeface="Cambria Math"/>
                              <a:ea typeface="Cambria Math"/>
                            </a:rPr>
                          </m:ctrlPr>
                        </m:dPr>
                        <m:e>
                          <m:sSub>
                            <m:sSubPr>
                              <m:ctrlPr>
                                <a:rPr lang="el-GR" altLang="ja-JP" sz="1000" i="1">
                                  <a:latin typeface="Cambria Math"/>
                                </a:rPr>
                              </m:ctrlPr>
                            </m:sSubPr>
                            <m:e>
                              <m:sSub>
                                <m:sSubPr>
                                  <m:ctrlPr>
                                    <a:rPr lang="el-GR" altLang="ja-JP" sz="1000" i="1">
                                      <a:latin typeface="Cambria Math"/>
                                    </a:rPr>
                                  </m:ctrlPr>
                                </m:sSubPr>
                                <m:e>
                                  <m:r>
                                    <a:rPr lang="en-US" altLang="ja-JP" sz="1000" i="1">
                                      <a:latin typeface="Cambria Math"/>
                                    </a:rPr>
                                    <m:t>𝛷</m:t>
                                  </m:r>
                                </m:e>
                                <m:sub>
                                  <m:r>
                                    <a:rPr lang="en-US" altLang="ja-JP" sz="1000" i="1">
                                      <a:latin typeface="Cambria Math"/>
                                    </a:rPr>
                                    <m:t>𝑅</m:t>
                                  </m:r>
                                </m:sub>
                              </m:sSub>
                              <m:r>
                                <a:rPr lang="en-US" altLang="ja-JP" sz="1000" i="1">
                                  <a:latin typeface="Cambria Math"/>
                                </a:rPr>
                                <m:t>−</m:t>
                              </m:r>
                              <m:r>
                                <a:rPr lang="en-US" altLang="ja-JP" sz="1000" i="1">
                                  <a:latin typeface="Cambria Math"/>
                                </a:rPr>
                                <m:t>𝛷</m:t>
                              </m:r>
                            </m:e>
                            <m:sub>
                              <m:r>
                                <a:rPr lang="en-US" altLang="ja-JP" sz="1000" i="1">
                                  <a:latin typeface="Cambria Math"/>
                                </a:rPr>
                                <m:t>𝐿</m:t>
                              </m:r>
                            </m:sub>
                          </m:sSub>
                        </m:e>
                      </m:d>
                      <m:r>
                        <a:rPr lang="ja-JP" altLang="en-US" sz="1000" i="1">
                          <a:latin typeface="Cambria Math"/>
                        </a:rPr>
                        <m:t>　</m:t>
                      </m:r>
                      <m:d>
                        <m:dPr>
                          <m:begChr m:val="["/>
                          <m:endChr m:val="]"/>
                          <m:ctrlPr>
                            <a:rPr lang="en-US" altLang="ja-JP" sz="1000" i="1">
                              <a:latin typeface="Cambria Math"/>
                            </a:rPr>
                          </m:ctrlPr>
                        </m:dPr>
                        <m:e>
                          <m:r>
                            <a:rPr lang="ja-JP" altLang="en-US" sz="1000" i="1">
                              <a:latin typeface="Cambria Math"/>
                            </a:rPr>
                            <m:t>度</m:t>
                          </m:r>
                        </m:e>
                      </m:d>
                    </m:oMath>
                  </m:oMathPara>
                </a14:m>
                <a:endParaRPr lang="ja-JP" altLang="en-US" sz="1000" dirty="0"/>
              </a:p>
            </p:txBody>
          </p:sp>
        </mc:Choice>
        <mc:Fallback xmlns="">
          <p:sp>
            <p:nvSpPr>
              <p:cNvPr id="247" name="テキスト ボックス 246"/>
              <p:cNvSpPr txBox="1">
                <a:spLocks noRot="1" noChangeAspect="1" noMove="1" noResize="1" noEditPoints="1" noAdjustHandles="1" noChangeArrowheads="1" noChangeShapeType="1" noTextEdit="1"/>
              </p:cNvSpPr>
              <p:nvPr/>
            </p:nvSpPr>
            <p:spPr>
              <a:xfrm>
                <a:off x="5143861" y="3082299"/>
                <a:ext cx="1739878" cy="406320"/>
              </a:xfrm>
              <a:prstGeom prst="rect">
                <a:avLst/>
              </a:prstGeom>
              <a:blipFill rotWithShape="1">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48" name="テキスト ボックス 247"/>
              <p:cNvSpPr txBox="1"/>
              <p:nvPr/>
            </p:nvSpPr>
            <p:spPr>
              <a:xfrm>
                <a:off x="5143861" y="3679926"/>
                <a:ext cx="1369327" cy="410487"/>
              </a:xfrm>
              <a:prstGeom prst="rect">
                <a:avLst/>
              </a:prstGeom>
              <a:noFill/>
            </p:spPr>
            <p:txBody>
              <a:bodyPr wrap="none" lIns="91429" tIns="45715" rIns="91429" bIns="45715" rtlCol="0">
                <a:spAutoFit/>
              </a:bodyPr>
              <a:lstStyle/>
              <a:p>
                <a:pPr/>
                <a14:m>
                  <m:oMathPara xmlns:m="http://schemas.openxmlformats.org/officeDocument/2006/math">
                    <m:oMathParaPr>
                      <m:jc m:val="left"/>
                    </m:oMathParaPr>
                    <m:oMath xmlns:m="http://schemas.openxmlformats.org/officeDocument/2006/math">
                      <m:r>
                        <a:rPr lang="en-US" altLang="ja-JP" sz="1000" i="1">
                          <a:latin typeface="Cambria Math"/>
                        </a:rPr>
                        <m:t>𝑅</m:t>
                      </m:r>
                      <m:r>
                        <a:rPr lang="en-US" altLang="ja-JP" sz="1000" i="1">
                          <a:latin typeface="Cambria Math"/>
                        </a:rPr>
                        <m:t>=</m:t>
                      </m:r>
                      <m:f>
                        <m:fPr>
                          <m:ctrlPr>
                            <a:rPr lang="en-US" altLang="ja-JP" sz="1000" i="1">
                              <a:latin typeface="Cambria Math"/>
                            </a:rPr>
                          </m:ctrlPr>
                        </m:fPr>
                        <m:num>
                          <m:r>
                            <a:rPr lang="en-US" altLang="ja-JP" sz="1000" i="1">
                              <a:latin typeface="Cambria Math"/>
                            </a:rPr>
                            <m:t>180</m:t>
                          </m:r>
                        </m:num>
                        <m:den>
                          <m:r>
                            <a:rPr lang="en-US" altLang="ja-JP" sz="1000" i="1">
                              <a:latin typeface="Cambria Math"/>
                            </a:rPr>
                            <m:t>𝜋</m:t>
                          </m:r>
                        </m:den>
                      </m:f>
                      <m:r>
                        <a:rPr lang="en-US" altLang="ja-JP" sz="1000" i="1">
                          <a:latin typeface="Cambria Math"/>
                          <a:ea typeface="Cambria Math"/>
                        </a:rPr>
                        <m:t>×</m:t>
                      </m:r>
                      <m:f>
                        <m:fPr>
                          <m:ctrlPr>
                            <a:rPr lang="en-US" altLang="ja-JP" sz="1000" i="1">
                              <a:latin typeface="Cambria Math"/>
                              <a:ea typeface="Cambria Math"/>
                            </a:rPr>
                          </m:ctrlPr>
                        </m:fPr>
                        <m:num>
                          <m:sSub>
                            <m:sSubPr>
                              <m:ctrlPr>
                                <a:rPr lang="en-US" altLang="ja-JP" sz="1000" i="1">
                                  <a:latin typeface="Cambria Math"/>
                                  <a:ea typeface="Cambria Math"/>
                                </a:rPr>
                              </m:ctrlPr>
                            </m:sSubPr>
                            <m:e>
                              <m:r>
                                <a:rPr lang="en-US" altLang="ja-JP" sz="1000" i="1">
                                  <a:latin typeface="Cambria Math"/>
                                  <a:ea typeface="Cambria Math"/>
                                </a:rPr>
                                <m:t>𝑙</m:t>
                              </m:r>
                            </m:e>
                            <m:sub>
                              <m:r>
                                <a:rPr lang="en-US" altLang="ja-JP" sz="1000" i="1">
                                  <a:latin typeface="Cambria Math"/>
                                  <a:ea typeface="Cambria Math"/>
                                </a:rPr>
                                <m:t>𝑛</m:t>
                              </m:r>
                            </m:sub>
                          </m:sSub>
                          <m:r>
                            <a:rPr lang="en-US" altLang="ja-JP" sz="1000" i="1">
                              <a:latin typeface="Cambria Math"/>
                              <a:ea typeface="Cambria Math"/>
                            </a:rPr>
                            <m:t>−</m:t>
                          </m:r>
                          <m:sSub>
                            <m:sSubPr>
                              <m:ctrlPr>
                                <a:rPr lang="en-US" altLang="ja-JP" sz="1000" i="1">
                                  <a:latin typeface="Cambria Math"/>
                                  <a:ea typeface="Cambria Math"/>
                                </a:rPr>
                              </m:ctrlPr>
                            </m:sSubPr>
                            <m:e>
                              <m:r>
                                <a:rPr lang="en-US" altLang="ja-JP" sz="1000" i="1">
                                  <a:latin typeface="Cambria Math"/>
                                  <a:ea typeface="Cambria Math"/>
                                </a:rPr>
                                <m:t>𝑙</m:t>
                              </m:r>
                            </m:e>
                            <m:sub>
                              <m:r>
                                <a:rPr lang="en-US" altLang="ja-JP" sz="1000" i="1">
                                  <a:latin typeface="Cambria Math"/>
                                  <a:ea typeface="Cambria Math"/>
                                </a:rPr>
                                <m:t>𝑛</m:t>
                              </m:r>
                              <m:r>
                                <a:rPr lang="en-US" altLang="ja-JP" sz="1000" i="1">
                                  <a:latin typeface="Cambria Math"/>
                                  <a:ea typeface="Cambria Math"/>
                                </a:rPr>
                                <m:t>−1</m:t>
                              </m:r>
                            </m:sub>
                          </m:sSub>
                        </m:num>
                        <m:den>
                          <m:sSub>
                            <m:sSubPr>
                              <m:ctrlPr>
                                <a:rPr lang="en-US" altLang="ja-JP" sz="1000" i="1">
                                  <a:latin typeface="Cambria Math"/>
                                  <a:ea typeface="Cambria Math"/>
                                </a:rPr>
                              </m:ctrlPr>
                            </m:sSubPr>
                            <m:e>
                              <m:r>
                                <a:rPr lang="ja-JP" altLang="en-US" sz="1000" i="1">
                                  <a:latin typeface="Cambria Math"/>
                                  <a:ea typeface="Cambria Math"/>
                                </a:rPr>
                                <m:t>𝜃</m:t>
                              </m:r>
                            </m:e>
                            <m:sub>
                              <m:r>
                                <a:rPr lang="en-US" altLang="ja-JP" sz="1000" i="1">
                                  <a:latin typeface="Cambria Math"/>
                                  <a:ea typeface="Cambria Math"/>
                                </a:rPr>
                                <m:t>𝑛</m:t>
                              </m:r>
                            </m:sub>
                          </m:sSub>
                          <m:r>
                            <a:rPr lang="en-US" altLang="ja-JP" sz="1000" i="1">
                              <a:latin typeface="Cambria Math"/>
                              <a:ea typeface="Cambria Math"/>
                            </a:rPr>
                            <m:t>−</m:t>
                          </m:r>
                          <m:sSub>
                            <m:sSubPr>
                              <m:ctrlPr>
                                <a:rPr lang="en-US" altLang="ja-JP" sz="1000" i="1">
                                  <a:latin typeface="Cambria Math"/>
                                  <a:ea typeface="Cambria Math"/>
                                </a:rPr>
                              </m:ctrlPr>
                            </m:sSubPr>
                            <m:e>
                              <m:r>
                                <a:rPr lang="ja-JP" altLang="en-US" sz="1000" i="1">
                                  <a:latin typeface="Cambria Math"/>
                                  <a:ea typeface="Cambria Math"/>
                                </a:rPr>
                                <m:t>𝜃</m:t>
                              </m:r>
                            </m:e>
                            <m:sub>
                              <m:r>
                                <a:rPr lang="en-US" altLang="ja-JP" sz="1000" i="1">
                                  <a:latin typeface="Cambria Math"/>
                                  <a:ea typeface="Cambria Math"/>
                                </a:rPr>
                                <m:t>𝑛</m:t>
                              </m:r>
                              <m:r>
                                <a:rPr lang="en-US" altLang="ja-JP" sz="1000" i="1">
                                  <a:latin typeface="Cambria Math"/>
                                  <a:ea typeface="Cambria Math"/>
                                </a:rPr>
                                <m:t>−1</m:t>
                              </m:r>
                            </m:sub>
                          </m:sSub>
                        </m:den>
                      </m:f>
                    </m:oMath>
                  </m:oMathPara>
                </a14:m>
                <a:endParaRPr lang="ja-JP" altLang="en-US" sz="1000" dirty="0"/>
              </a:p>
            </p:txBody>
          </p:sp>
        </mc:Choice>
        <mc:Fallback xmlns="">
          <p:sp>
            <p:nvSpPr>
              <p:cNvPr id="248" name="テキスト ボックス 247"/>
              <p:cNvSpPr txBox="1">
                <a:spLocks noRot="1" noChangeAspect="1" noMove="1" noResize="1" noEditPoints="1" noAdjustHandles="1" noChangeArrowheads="1" noChangeShapeType="1" noTextEdit="1"/>
              </p:cNvSpPr>
              <p:nvPr/>
            </p:nvSpPr>
            <p:spPr>
              <a:xfrm>
                <a:off x="5143860" y="3679924"/>
                <a:ext cx="1369327" cy="410487"/>
              </a:xfrm>
              <a:prstGeom prst="rect">
                <a:avLst/>
              </a:prstGeom>
              <a:blipFill rotWithShape="1">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49" name="テキスト ボックス 248"/>
              <p:cNvSpPr txBox="1"/>
              <p:nvPr/>
            </p:nvSpPr>
            <p:spPr>
              <a:xfrm>
                <a:off x="5143862" y="4268171"/>
                <a:ext cx="2104015" cy="398304"/>
              </a:xfrm>
              <a:prstGeom prst="rect">
                <a:avLst/>
              </a:prstGeom>
              <a:noFill/>
            </p:spPr>
            <p:txBody>
              <a:bodyPr wrap="none" lIns="91429" tIns="45715" rIns="91429" bIns="45715" rtlCol="0">
                <a:spAutoFit/>
              </a:bodyPr>
              <a:lstStyle/>
              <a:p>
                <a:pPr/>
                <a14:m>
                  <m:oMathPara xmlns:m="http://schemas.openxmlformats.org/officeDocument/2006/math">
                    <m:oMathParaPr>
                      <m:jc m:val="left"/>
                    </m:oMathParaPr>
                    <m:oMath xmlns:m="http://schemas.openxmlformats.org/officeDocument/2006/math">
                      <m:d>
                        <m:dPr>
                          <m:begChr m:val="{"/>
                          <m:endChr m:val=""/>
                          <m:ctrlPr>
                            <a:rPr lang="en-US" altLang="ja-JP" sz="1000" i="1">
                              <a:latin typeface="Cambria Math"/>
                            </a:rPr>
                          </m:ctrlPr>
                        </m:dPr>
                        <m:e>
                          <m:eqArr>
                            <m:eqArrPr>
                              <m:ctrlPr>
                                <a:rPr lang="en-US" altLang="ja-JP" sz="1000" i="1">
                                  <a:latin typeface="Cambria Math"/>
                                </a:rPr>
                              </m:ctrlPr>
                            </m:eqArrPr>
                            <m:e>
                              <m:sSub>
                                <m:sSubPr>
                                  <m:ctrlPr>
                                    <a:rPr lang="en-US" altLang="ja-JP" sz="1000" i="1">
                                      <a:latin typeface="Cambria Math"/>
                                    </a:rPr>
                                  </m:ctrlPr>
                                </m:sSubPr>
                                <m:e>
                                  <m:r>
                                    <a:rPr lang="en-US" altLang="ja-JP" sz="1000" i="1">
                                      <a:latin typeface="Cambria Math"/>
                                    </a:rPr>
                                    <m:t>𝑥</m:t>
                                  </m:r>
                                </m:e>
                                <m:sub>
                                  <m:r>
                                    <a:rPr lang="en-US" altLang="ja-JP" sz="1000" i="1">
                                      <a:latin typeface="Cambria Math"/>
                                    </a:rPr>
                                    <m:t>𝑛</m:t>
                                  </m:r>
                                </m:sub>
                              </m:sSub>
                              <m:r>
                                <a:rPr lang="en-US" altLang="ja-JP" sz="1000" i="1">
                                  <a:latin typeface="Cambria Math"/>
                                  <a:ea typeface="Cambria Math"/>
                                </a:rPr>
                                <m:t>=</m:t>
                              </m:r>
                              <m:sSub>
                                <m:sSubPr>
                                  <m:ctrlPr>
                                    <a:rPr lang="en-US" altLang="ja-JP" sz="1000" i="1">
                                      <a:latin typeface="Cambria Math"/>
                                      <a:ea typeface="Cambria Math"/>
                                    </a:rPr>
                                  </m:ctrlPr>
                                </m:sSubPr>
                                <m:e>
                                  <m:r>
                                    <a:rPr lang="en-US" altLang="ja-JP" sz="1000" i="1">
                                      <a:latin typeface="Cambria Math"/>
                                      <a:ea typeface="Cambria Math"/>
                                    </a:rPr>
                                    <m:t>𝑥</m:t>
                                  </m:r>
                                </m:e>
                                <m:sub>
                                  <m:r>
                                    <a:rPr lang="en-US" altLang="ja-JP" sz="1000" i="1">
                                      <a:latin typeface="Cambria Math"/>
                                      <a:ea typeface="Cambria Math"/>
                                    </a:rPr>
                                    <m:t>𝑛</m:t>
                                  </m:r>
                                  <m:r>
                                    <a:rPr lang="en-US" altLang="ja-JP" sz="1000" i="1">
                                      <a:latin typeface="Cambria Math"/>
                                      <a:ea typeface="Cambria Math"/>
                                    </a:rPr>
                                    <m:t>−1</m:t>
                                  </m:r>
                                </m:sub>
                              </m:sSub>
                              <m:r>
                                <a:rPr lang="en-US" altLang="ja-JP" sz="1000" i="1">
                                  <a:latin typeface="Cambria Math"/>
                                  <a:ea typeface="Cambria Math"/>
                                </a:rPr>
                                <m:t>+</m:t>
                              </m:r>
                              <m:d>
                                <m:dPr>
                                  <m:ctrlPr>
                                    <a:rPr lang="en-US" altLang="ja-JP" sz="1000" i="1">
                                      <a:latin typeface="Cambria Math"/>
                                      <a:ea typeface="Cambria Math"/>
                                    </a:rPr>
                                  </m:ctrlPr>
                                </m:dPr>
                                <m:e>
                                  <m:sSub>
                                    <m:sSubPr>
                                      <m:ctrlPr>
                                        <a:rPr lang="en-US" altLang="ja-JP" sz="1000" i="1">
                                          <a:latin typeface="Cambria Math"/>
                                          <a:ea typeface="Cambria Math"/>
                                        </a:rPr>
                                      </m:ctrlPr>
                                    </m:sSubPr>
                                    <m:e>
                                      <m:r>
                                        <a:rPr lang="en-US" altLang="ja-JP" sz="1000" i="1">
                                          <a:latin typeface="Cambria Math"/>
                                          <a:ea typeface="Cambria Math"/>
                                        </a:rPr>
                                        <m:t>𝑙</m:t>
                                      </m:r>
                                    </m:e>
                                    <m:sub>
                                      <m:r>
                                        <a:rPr lang="en-US" altLang="ja-JP" sz="1000" i="1">
                                          <a:latin typeface="Cambria Math"/>
                                          <a:ea typeface="Cambria Math"/>
                                        </a:rPr>
                                        <m:t>𝑛</m:t>
                                      </m:r>
                                    </m:sub>
                                  </m:sSub>
                                  <m:r>
                                    <a:rPr lang="en-US" altLang="ja-JP" sz="1000" i="1">
                                      <a:latin typeface="Cambria Math"/>
                                      <a:ea typeface="Cambria Math"/>
                                    </a:rPr>
                                    <m:t>−</m:t>
                                  </m:r>
                                  <m:sSub>
                                    <m:sSubPr>
                                      <m:ctrlPr>
                                        <a:rPr lang="en-US" altLang="ja-JP" sz="1000" i="1">
                                          <a:latin typeface="Cambria Math"/>
                                          <a:ea typeface="Cambria Math"/>
                                        </a:rPr>
                                      </m:ctrlPr>
                                    </m:sSubPr>
                                    <m:e>
                                      <m:r>
                                        <a:rPr lang="en-US" altLang="ja-JP" sz="1000" i="1">
                                          <a:latin typeface="Cambria Math"/>
                                          <a:ea typeface="Cambria Math"/>
                                        </a:rPr>
                                        <m:t>𝑙</m:t>
                                      </m:r>
                                    </m:e>
                                    <m:sub>
                                      <m:r>
                                        <a:rPr lang="en-US" altLang="ja-JP" sz="1000" i="1">
                                          <a:latin typeface="Cambria Math"/>
                                          <a:ea typeface="Cambria Math"/>
                                        </a:rPr>
                                        <m:t>𝑛</m:t>
                                      </m:r>
                                      <m:r>
                                        <a:rPr lang="en-US" altLang="ja-JP" sz="1000" i="1">
                                          <a:latin typeface="Cambria Math"/>
                                          <a:ea typeface="Cambria Math"/>
                                        </a:rPr>
                                        <m:t>−1</m:t>
                                      </m:r>
                                    </m:sub>
                                  </m:sSub>
                                </m:e>
                              </m:d>
                              <m:r>
                                <a:rPr lang="en-US" altLang="ja-JP" sz="1000" i="1">
                                  <a:latin typeface="Cambria Math"/>
                                  <a:ea typeface="Cambria Math"/>
                                </a:rPr>
                                <m:t>×</m:t>
                              </m:r>
                              <m:func>
                                <m:funcPr>
                                  <m:ctrlPr>
                                    <a:rPr lang="en-US" altLang="ja-JP" sz="1000" i="1">
                                      <a:latin typeface="Cambria Math"/>
                                      <a:ea typeface="Cambria Math"/>
                                    </a:rPr>
                                  </m:ctrlPr>
                                </m:funcPr>
                                <m:fName>
                                  <m:r>
                                    <m:rPr>
                                      <m:sty m:val="p"/>
                                    </m:rPr>
                                    <a:rPr lang="en-US" altLang="ja-JP" sz="1000">
                                      <a:latin typeface="Cambria Math"/>
                                      <a:ea typeface="Cambria Math"/>
                                    </a:rPr>
                                    <m:t>cos</m:t>
                                  </m:r>
                                </m:fName>
                                <m:e>
                                  <m:sSub>
                                    <m:sSubPr>
                                      <m:ctrlPr>
                                        <a:rPr lang="en-US" altLang="ja-JP" sz="1000" i="1">
                                          <a:latin typeface="Cambria Math"/>
                                        </a:rPr>
                                      </m:ctrlPr>
                                    </m:sSubPr>
                                    <m:e>
                                      <m:r>
                                        <a:rPr lang="en-US" altLang="ja-JP" sz="1000" i="1">
                                          <a:latin typeface="Cambria Math"/>
                                        </a:rPr>
                                        <m:t>𝜃</m:t>
                                      </m:r>
                                    </m:e>
                                    <m:sub>
                                      <m:r>
                                        <a:rPr lang="en-US" altLang="ja-JP" sz="1000" i="1">
                                          <a:latin typeface="Cambria Math"/>
                                        </a:rPr>
                                        <m:t>𝑛</m:t>
                                      </m:r>
                                    </m:sub>
                                  </m:sSub>
                                </m:e>
                              </m:func>
                              <m:r>
                                <m:rPr>
                                  <m:nor/>
                                </m:rPr>
                                <a:rPr lang="ja-JP" altLang="en-US" sz="1000" dirty="0"/>
                                <m:t> </m:t>
                              </m:r>
                            </m:e>
                            <m:e>
                              <m:sSub>
                                <m:sSubPr>
                                  <m:ctrlPr>
                                    <a:rPr lang="en-US" altLang="ja-JP" sz="1000" i="1">
                                      <a:latin typeface="Cambria Math"/>
                                    </a:rPr>
                                  </m:ctrlPr>
                                </m:sSubPr>
                                <m:e>
                                  <m:r>
                                    <a:rPr lang="en-US" altLang="ja-JP" sz="1000" i="1">
                                      <a:latin typeface="Cambria Math"/>
                                    </a:rPr>
                                    <m:t>𝑦</m:t>
                                  </m:r>
                                </m:e>
                                <m:sub>
                                  <m:r>
                                    <a:rPr lang="en-US" altLang="ja-JP" sz="1000" i="1">
                                      <a:latin typeface="Cambria Math"/>
                                    </a:rPr>
                                    <m:t>𝑛</m:t>
                                  </m:r>
                                </m:sub>
                              </m:sSub>
                              <m:r>
                                <a:rPr lang="en-US" altLang="ja-JP" sz="1000" i="1">
                                  <a:latin typeface="Cambria Math"/>
                                  <a:ea typeface="Cambria Math"/>
                                </a:rPr>
                                <m:t>=</m:t>
                              </m:r>
                              <m:sSub>
                                <m:sSubPr>
                                  <m:ctrlPr>
                                    <a:rPr lang="en-US" altLang="ja-JP" sz="1000" i="1">
                                      <a:latin typeface="Cambria Math"/>
                                      <a:ea typeface="Cambria Math"/>
                                    </a:rPr>
                                  </m:ctrlPr>
                                </m:sSubPr>
                                <m:e>
                                  <m:r>
                                    <a:rPr lang="en-US" altLang="ja-JP" sz="1000" i="1">
                                      <a:latin typeface="Cambria Math"/>
                                      <a:ea typeface="Cambria Math"/>
                                    </a:rPr>
                                    <m:t>𝑦</m:t>
                                  </m:r>
                                </m:e>
                                <m:sub>
                                  <m:r>
                                    <a:rPr lang="en-US" altLang="ja-JP" sz="1000" i="1">
                                      <a:latin typeface="Cambria Math"/>
                                      <a:ea typeface="Cambria Math"/>
                                    </a:rPr>
                                    <m:t>𝑛</m:t>
                                  </m:r>
                                  <m:r>
                                    <a:rPr lang="en-US" altLang="ja-JP" sz="1000" i="1">
                                      <a:latin typeface="Cambria Math"/>
                                      <a:ea typeface="Cambria Math"/>
                                    </a:rPr>
                                    <m:t>−1</m:t>
                                  </m:r>
                                </m:sub>
                              </m:sSub>
                              <m:r>
                                <a:rPr lang="en-US" altLang="ja-JP" sz="1000" i="1">
                                  <a:latin typeface="Cambria Math"/>
                                  <a:ea typeface="Cambria Math"/>
                                </a:rPr>
                                <m:t>+</m:t>
                              </m:r>
                              <m:d>
                                <m:dPr>
                                  <m:ctrlPr>
                                    <a:rPr lang="en-US" altLang="ja-JP" sz="1000" i="1">
                                      <a:latin typeface="Cambria Math"/>
                                      <a:ea typeface="Cambria Math"/>
                                    </a:rPr>
                                  </m:ctrlPr>
                                </m:dPr>
                                <m:e>
                                  <m:sSub>
                                    <m:sSubPr>
                                      <m:ctrlPr>
                                        <a:rPr lang="en-US" altLang="ja-JP" sz="1000" i="1">
                                          <a:latin typeface="Cambria Math"/>
                                          <a:ea typeface="Cambria Math"/>
                                        </a:rPr>
                                      </m:ctrlPr>
                                    </m:sSubPr>
                                    <m:e>
                                      <m:r>
                                        <a:rPr lang="en-US" altLang="ja-JP" sz="1000" i="1">
                                          <a:latin typeface="Cambria Math"/>
                                          <a:ea typeface="Cambria Math"/>
                                        </a:rPr>
                                        <m:t>𝑙</m:t>
                                      </m:r>
                                    </m:e>
                                    <m:sub>
                                      <m:r>
                                        <a:rPr lang="en-US" altLang="ja-JP" sz="1000" i="1">
                                          <a:latin typeface="Cambria Math"/>
                                          <a:ea typeface="Cambria Math"/>
                                        </a:rPr>
                                        <m:t>𝑛</m:t>
                                      </m:r>
                                    </m:sub>
                                  </m:sSub>
                                  <m:r>
                                    <a:rPr lang="en-US" altLang="ja-JP" sz="1000" i="1">
                                      <a:latin typeface="Cambria Math"/>
                                      <a:ea typeface="Cambria Math"/>
                                    </a:rPr>
                                    <m:t>−</m:t>
                                  </m:r>
                                  <m:sSub>
                                    <m:sSubPr>
                                      <m:ctrlPr>
                                        <a:rPr lang="en-US" altLang="ja-JP" sz="1000" i="1">
                                          <a:latin typeface="Cambria Math"/>
                                          <a:ea typeface="Cambria Math"/>
                                        </a:rPr>
                                      </m:ctrlPr>
                                    </m:sSubPr>
                                    <m:e>
                                      <m:r>
                                        <a:rPr lang="en-US" altLang="ja-JP" sz="1000" i="1">
                                          <a:latin typeface="Cambria Math"/>
                                          <a:ea typeface="Cambria Math"/>
                                        </a:rPr>
                                        <m:t>𝑙</m:t>
                                      </m:r>
                                    </m:e>
                                    <m:sub>
                                      <m:r>
                                        <a:rPr lang="en-US" altLang="ja-JP" sz="1000" i="1">
                                          <a:latin typeface="Cambria Math"/>
                                          <a:ea typeface="Cambria Math"/>
                                        </a:rPr>
                                        <m:t>𝑛</m:t>
                                      </m:r>
                                      <m:r>
                                        <a:rPr lang="en-US" altLang="ja-JP" sz="1000" i="1">
                                          <a:latin typeface="Cambria Math"/>
                                          <a:ea typeface="Cambria Math"/>
                                        </a:rPr>
                                        <m:t>−1</m:t>
                                      </m:r>
                                    </m:sub>
                                  </m:sSub>
                                </m:e>
                              </m:d>
                              <m:r>
                                <a:rPr lang="en-US" altLang="ja-JP" sz="1000" i="1">
                                  <a:latin typeface="Cambria Math"/>
                                  <a:ea typeface="Cambria Math"/>
                                </a:rPr>
                                <m:t>×</m:t>
                              </m:r>
                              <m:func>
                                <m:funcPr>
                                  <m:ctrlPr>
                                    <a:rPr lang="en-US" altLang="ja-JP" sz="1000" i="1">
                                      <a:latin typeface="Cambria Math"/>
                                      <a:ea typeface="Cambria Math"/>
                                    </a:rPr>
                                  </m:ctrlPr>
                                </m:funcPr>
                                <m:fName>
                                  <m:r>
                                    <m:rPr>
                                      <m:sty m:val="p"/>
                                    </m:rPr>
                                    <a:rPr lang="en-US" altLang="ja-JP" sz="1000">
                                      <a:latin typeface="Cambria Math"/>
                                      <a:ea typeface="Cambria Math"/>
                                    </a:rPr>
                                    <m:t>sin</m:t>
                                  </m:r>
                                </m:fName>
                                <m:e>
                                  <m:sSub>
                                    <m:sSubPr>
                                      <m:ctrlPr>
                                        <a:rPr lang="en-US" altLang="ja-JP" sz="1000" i="1">
                                          <a:latin typeface="Cambria Math"/>
                                        </a:rPr>
                                      </m:ctrlPr>
                                    </m:sSubPr>
                                    <m:e>
                                      <m:r>
                                        <a:rPr lang="en-US" altLang="ja-JP" sz="1000" i="1">
                                          <a:latin typeface="Cambria Math"/>
                                        </a:rPr>
                                        <m:t>𝜃</m:t>
                                      </m:r>
                                    </m:e>
                                    <m:sub>
                                      <m:r>
                                        <a:rPr lang="en-US" altLang="ja-JP" sz="1000" i="1">
                                          <a:latin typeface="Cambria Math"/>
                                        </a:rPr>
                                        <m:t>𝑛</m:t>
                                      </m:r>
                                    </m:sub>
                                  </m:sSub>
                                </m:e>
                              </m:func>
                              <m:r>
                                <m:rPr>
                                  <m:nor/>
                                </m:rPr>
                                <a:rPr lang="ja-JP" altLang="en-US" sz="1000" dirty="0"/>
                                <m:t> </m:t>
                              </m:r>
                            </m:e>
                          </m:eqArr>
                        </m:e>
                      </m:d>
                    </m:oMath>
                  </m:oMathPara>
                </a14:m>
                <a:endParaRPr lang="ja-JP" altLang="en-US" sz="1000" dirty="0"/>
              </a:p>
            </p:txBody>
          </p:sp>
        </mc:Choice>
        <mc:Fallback xmlns="">
          <p:sp>
            <p:nvSpPr>
              <p:cNvPr id="249" name="テキスト ボックス 248"/>
              <p:cNvSpPr txBox="1">
                <a:spLocks noRot="1" noChangeAspect="1" noMove="1" noResize="1" noEditPoints="1" noAdjustHandles="1" noChangeArrowheads="1" noChangeShapeType="1" noTextEdit="1"/>
              </p:cNvSpPr>
              <p:nvPr/>
            </p:nvSpPr>
            <p:spPr>
              <a:xfrm>
                <a:off x="5143861" y="4268171"/>
                <a:ext cx="2104015" cy="398304"/>
              </a:xfrm>
              <a:prstGeom prst="rect">
                <a:avLst/>
              </a:prstGeom>
              <a:blipFill rotWithShape="1">
                <a:blip r:embed="rId9"/>
                <a:stretch>
                  <a:fillRect l="-20290" t="-143077" b="-210769"/>
                </a:stretch>
              </a:blipFill>
            </p:spPr>
            <p:txBody>
              <a:bodyPr/>
              <a:lstStyle/>
              <a:p>
                <a:r>
                  <a:rPr lang="ja-JP" altLang="en-US">
                    <a:noFill/>
                  </a:rPr>
                  <a:t> </a:t>
                </a:r>
              </a:p>
            </p:txBody>
          </p:sp>
        </mc:Fallback>
      </mc:AlternateContent>
      <p:sp>
        <p:nvSpPr>
          <p:cNvPr id="250" name="テキスト ボックス 249"/>
          <p:cNvSpPr txBox="1"/>
          <p:nvPr/>
        </p:nvSpPr>
        <p:spPr>
          <a:xfrm>
            <a:off x="5029206" y="2352329"/>
            <a:ext cx="697605" cy="246211"/>
          </a:xfrm>
          <a:prstGeom prst="rect">
            <a:avLst/>
          </a:prstGeom>
          <a:noFill/>
        </p:spPr>
        <p:txBody>
          <a:bodyPr wrap="none" lIns="91429" tIns="45715" rIns="91429" bIns="45715" rtlCol="0">
            <a:spAutoFit/>
          </a:bodyPr>
          <a:lstStyle/>
          <a:p>
            <a:r>
              <a:rPr lang="ja-JP" altLang="en-US" sz="1000" dirty="0"/>
              <a:t>移動距離</a:t>
            </a:r>
            <a:endParaRPr lang="en-US" altLang="ja-JP" sz="1000" dirty="0"/>
          </a:p>
        </p:txBody>
      </p:sp>
      <p:sp>
        <p:nvSpPr>
          <p:cNvPr id="251" name="テキスト ボックス 250"/>
          <p:cNvSpPr txBox="1"/>
          <p:nvPr/>
        </p:nvSpPr>
        <p:spPr>
          <a:xfrm>
            <a:off x="5029206" y="2908098"/>
            <a:ext cx="697605" cy="246211"/>
          </a:xfrm>
          <a:prstGeom prst="rect">
            <a:avLst/>
          </a:prstGeom>
          <a:noFill/>
        </p:spPr>
        <p:txBody>
          <a:bodyPr wrap="none" lIns="91429" tIns="45715" rIns="91429" bIns="45715" rtlCol="0">
            <a:spAutoFit/>
          </a:bodyPr>
          <a:lstStyle/>
          <a:p>
            <a:r>
              <a:rPr lang="ja-JP" altLang="en-US" sz="1000" dirty="0"/>
              <a:t>移動方向</a:t>
            </a:r>
            <a:endParaRPr lang="en-US" altLang="ja-JP" sz="1000" dirty="0"/>
          </a:p>
        </p:txBody>
      </p:sp>
      <p:sp>
        <p:nvSpPr>
          <p:cNvPr id="252" name="テキスト ボックス 251"/>
          <p:cNvSpPr txBox="1"/>
          <p:nvPr/>
        </p:nvSpPr>
        <p:spPr>
          <a:xfrm>
            <a:off x="5029206" y="3514349"/>
            <a:ext cx="697605" cy="246211"/>
          </a:xfrm>
          <a:prstGeom prst="rect">
            <a:avLst/>
          </a:prstGeom>
          <a:noFill/>
        </p:spPr>
        <p:txBody>
          <a:bodyPr wrap="none" lIns="91429" tIns="45715" rIns="91429" bIns="45715" rtlCol="0">
            <a:spAutoFit/>
          </a:bodyPr>
          <a:lstStyle/>
          <a:p>
            <a:r>
              <a:rPr lang="ja-JP" altLang="en-US" sz="1000" dirty="0"/>
              <a:t>曲率半径</a:t>
            </a:r>
            <a:endParaRPr lang="en-US" altLang="ja-JP" sz="1000" dirty="0"/>
          </a:p>
        </p:txBody>
      </p:sp>
      <p:sp>
        <p:nvSpPr>
          <p:cNvPr id="253" name="テキスト ボックス 252"/>
          <p:cNvSpPr txBox="1"/>
          <p:nvPr/>
        </p:nvSpPr>
        <p:spPr>
          <a:xfrm>
            <a:off x="5029205" y="4090413"/>
            <a:ext cx="441124" cy="246211"/>
          </a:xfrm>
          <a:prstGeom prst="rect">
            <a:avLst/>
          </a:prstGeom>
          <a:noFill/>
        </p:spPr>
        <p:txBody>
          <a:bodyPr wrap="none" lIns="91429" tIns="45715" rIns="91429" bIns="45715" rtlCol="0">
            <a:spAutoFit/>
          </a:bodyPr>
          <a:lstStyle/>
          <a:p>
            <a:r>
              <a:rPr lang="ja-JP" altLang="en-US" sz="1000" dirty="0"/>
              <a:t>座標</a:t>
            </a:r>
            <a:endParaRPr lang="en-US" altLang="ja-JP" sz="1000" dirty="0"/>
          </a:p>
        </p:txBody>
      </p:sp>
      <mc:AlternateContent xmlns:mc="http://schemas.openxmlformats.org/markup-compatibility/2006" xmlns:a14="http://schemas.microsoft.com/office/drawing/2010/main">
        <mc:Choice Requires="a14">
          <p:sp>
            <p:nvSpPr>
              <p:cNvPr id="254" name="正方形/長方形 253"/>
              <p:cNvSpPr/>
              <p:nvPr/>
            </p:nvSpPr>
            <p:spPr>
              <a:xfrm>
                <a:off x="7123042" y="4218382"/>
                <a:ext cx="1259105" cy="246211"/>
              </a:xfrm>
              <a:prstGeom prst="rect">
                <a:avLst/>
              </a:prstGeom>
            </p:spPr>
            <p:txBody>
              <a:bodyPr wrap="none" lIns="91429" tIns="45715" rIns="91429" bIns="45715">
                <a:spAutoFit/>
              </a:bodyPr>
              <a:lstStyle/>
              <a:p>
                <a:pPr/>
                <a14:m>
                  <m:oMathPara xmlns:m="http://schemas.openxmlformats.org/officeDocument/2006/math">
                    <m:oMathParaPr>
                      <m:jc m:val="left"/>
                    </m:oMathParaPr>
                    <m:oMath xmlns:m="http://schemas.openxmlformats.org/officeDocument/2006/math">
                      <m:sSub>
                        <m:sSubPr>
                          <m:ctrlPr>
                            <a:rPr lang="en-US" altLang="ja-JP" sz="1000" i="1" smtClean="0">
                              <a:latin typeface="Cambria Math"/>
                              <a:ea typeface="Cambria Math"/>
                            </a:rPr>
                          </m:ctrlPr>
                        </m:sSubPr>
                        <m:e>
                          <m:r>
                            <a:rPr lang="en-US" altLang="ja-JP" sz="1000" b="0" i="1" smtClean="0">
                              <a:latin typeface="Cambria Math"/>
                              <a:ea typeface="Cambria Math"/>
                            </a:rPr>
                            <m:t>𝑅</m:t>
                          </m:r>
                        </m:e>
                        <m:sub>
                          <m:r>
                            <a:rPr lang="en-US" altLang="ja-JP" sz="1000" b="0" i="1" smtClean="0">
                              <a:latin typeface="Cambria Math"/>
                              <a:ea typeface="Cambria Math"/>
                            </a:rPr>
                            <m:t>𝑤</m:t>
                          </m:r>
                        </m:sub>
                      </m:sSub>
                      <m:r>
                        <a:rPr lang="en-US" altLang="ja-JP" sz="1000" b="0" i="1" smtClean="0">
                          <a:latin typeface="Cambria Math"/>
                          <a:ea typeface="Cambria Math"/>
                        </a:rPr>
                        <m:t> :</m:t>
                      </m:r>
                      <m:r>
                        <m:rPr>
                          <m:nor/>
                        </m:rPr>
                        <a:rPr lang="ja-JP" altLang="en-US" sz="1000" dirty="0" smtClean="0"/>
                        <m:t>車輪半径</m:t>
                      </m:r>
                      <m:d>
                        <m:dPr>
                          <m:begChr m:val="["/>
                          <m:endChr m:val="]"/>
                          <m:ctrlPr>
                            <a:rPr lang="en-US" altLang="ja-JP" sz="1000" i="1" dirty="0" smtClean="0">
                              <a:latin typeface="Cambria Math"/>
                            </a:rPr>
                          </m:ctrlPr>
                        </m:dPr>
                        <m:e>
                          <m:r>
                            <a:rPr lang="en-US" altLang="ja-JP" sz="1000" b="0" i="1" dirty="0" smtClean="0">
                              <a:latin typeface="Cambria Math"/>
                            </a:rPr>
                            <m:t>𝑐𝑚</m:t>
                          </m:r>
                        </m:e>
                      </m:d>
                    </m:oMath>
                  </m:oMathPara>
                </a14:m>
                <a:endParaRPr lang="ja-JP" altLang="en-US" sz="1000" dirty="0"/>
              </a:p>
            </p:txBody>
          </p:sp>
        </mc:Choice>
        <mc:Fallback xmlns="">
          <p:sp>
            <p:nvSpPr>
              <p:cNvPr id="254" name="正方形/長方形 253"/>
              <p:cNvSpPr>
                <a:spLocks noRot="1" noChangeAspect="1" noMove="1" noResize="1" noEditPoints="1" noAdjustHandles="1" noChangeArrowheads="1" noChangeShapeType="1" noTextEdit="1"/>
              </p:cNvSpPr>
              <p:nvPr/>
            </p:nvSpPr>
            <p:spPr>
              <a:xfrm>
                <a:off x="7123041" y="4218380"/>
                <a:ext cx="1259105" cy="246211"/>
              </a:xfrm>
              <a:prstGeom prst="rect">
                <a:avLst/>
              </a:prstGeom>
              <a:blipFill rotWithShape="1">
                <a:blip r:embed="rId1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55" name="正方形/長方形 254"/>
              <p:cNvSpPr/>
              <p:nvPr/>
            </p:nvSpPr>
            <p:spPr>
              <a:xfrm>
                <a:off x="7123042" y="4434406"/>
                <a:ext cx="1533796" cy="246211"/>
              </a:xfrm>
              <a:prstGeom prst="rect">
                <a:avLst/>
              </a:prstGeom>
            </p:spPr>
            <p:txBody>
              <a:bodyPr wrap="none" lIns="91429" tIns="45715" rIns="91429" bIns="45715">
                <a:spAutoFit/>
              </a:bodyPr>
              <a:lstStyle/>
              <a:p>
                <a:pPr/>
                <a14:m>
                  <m:oMathPara xmlns:m="http://schemas.openxmlformats.org/officeDocument/2006/math">
                    <m:oMathParaPr>
                      <m:jc m:val="left"/>
                    </m:oMathParaPr>
                    <m:oMath xmlns:m="http://schemas.openxmlformats.org/officeDocument/2006/math">
                      <m:sSub>
                        <m:sSubPr>
                          <m:ctrlPr>
                            <a:rPr lang="en-US" altLang="ja-JP" sz="1000" i="1" smtClean="0">
                              <a:latin typeface="Cambria Math"/>
                              <a:ea typeface="Cambria Math"/>
                            </a:rPr>
                          </m:ctrlPr>
                        </m:sSubPr>
                        <m:e>
                          <m:r>
                            <a:rPr lang="en-US" altLang="ja-JP" sz="1000" b="0" i="1" smtClean="0">
                              <a:latin typeface="Cambria Math"/>
                              <a:ea typeface="Cambria Math"/>
                            </a:rPr>
                            <m:t>𝐿</m:t>
                          </m:r>
                        </m:e>
                        <m:sub>
                          <m:r>
                            <a:rPr lang="en-US" altLang="ja-JP" sz="1000" b="0" i="1" smtClean="0">
                              <a:latin typeface="Cambria Math"/>
                              <a:ea typeface="Cambria Math"/>
                            </a:rPr>
                            <m:t>𝑤</m:t>
                          </m:r>
                        </m:sub>
                      </m:sSub>
                      <m:r>
                        <a:rPr lang="en-US" altLang="ja-JP" sz="1000" b="0" i="1" smtClean="0">
                          <a:latin typeface="Cambria Math"/>
                          <a:ea typeface="Cambria Math"/>
                        </a:rPr>
                        <m:t>  :</m:t>
                      </m:r>
                      <m:r>
                        <a:rPr lang="ja-JP" altLang="en-US" sz="1000" i="1">
                          <a:latin typeface="Cambria Math"/>
                        </a:rPr>
                        <m:t>二輪</m:t>
                      </m:r>
                      <m:r>
                        <a:rPr lang="ja-JP" altLang="en-US" sz="1000" b="0" i="1" smtClean="0">
                          <a:latin typeface="Cambria Math"/>
                        </a:rPr>
                        <m:t>間の</m:t>
                      </m:r>
                      <m:r>
                        <a:rPr lang="ja-JP" altLang="en-US" sz="1000" i="1">
                          <a:latin typeface="Cambria Math"/>
                        </a:rPr>
                        <m:t>距離</m:t>
                      </m:r>
                      <m:d>
                        <m:dPr>
                          <m:begChr m:val="["/>
                          <m:endChr m:val="]"/>
                          <m:ctrlPr>
                            <a:rPr lang="en-US" altLang="ja-JP" sz="1000" i="1" dirty="0" smtClean="0">
                              <a:latin typeface="Cambria Math"/>
                            </a:rPr>
                          </m:ctrlPr>
                        </m:dPr>
                        <m:e>
                          <m:r>
                            <a:rPr lang="en-US" altLang="ja-JP" sz="1000" b="0" i="1" dirty="0" smtClean="0">
                              <a:latin typeface="Cambria Math"/>
                            </a:rPr>
                            <m:t>𝑐𝑚</m:t>
                          </m:r>
                        </m:e>
                      </m:d>
                    </m:oMath>
                  </m:oMathPara>
                </a14:m>
                <a:endParaRPr lang="ja-JP" altLang="en-US" sz="1000" dirty="0"/>
              </a:p>
            </p:txBody>
          </p:sp>
        </mc:Choice>
        <mc:Fallback xmlns="">
          <p:sp>
            <p:nvSpPr>
              <p:cNvPr id="255" name="正方形/長方形 254"/>
              <p:cNvSpPr>
                <a:spLocks noRot="1" noChangeAspect="1" noMove="1" noResize="1" noEditPoints="1" noAdjustHandles="1" noChangeArrowheads="1" noChangeShapeType="1" noTextEdit="1"/>
              </p:cNvSpPr>
              <p:nvPr/>
            </p:nvSpPr>
            <p:spPr>
              <a:xfrm>
                <a:off x="7123041" y="4434404"/>
                <a:ext cx="1533796" cy="246211"/>
              </a:xfrm>
              <a:prstGeom prst="rect">
                <a:avLst/>
              </a:prstGeom>
              <a:blipFill rotWithShape="1">
                <a:blip r:embed="rId11"/>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56" name="テキスト ボックス 255"/>
              <p:cNvSpPr txBox="1"/>
              <p:nvPr/>
            </p:nvSpPr>
            <p:spPr>
              <a:xfrm>
                <a:off x="7123042" y="3756590"/>
                <a:ext cx="2261366" cy="435622"/>
              </a:xfrm>
              <a:prstGeom prst="rect">
                <a:avLst/>
              </a:prstGeom>
              <a:noFill/>
            </p:spPr>
            <p:txBody>
              <a:bodyPr wrap="none" lIns="91429" tIns="45715" rIns="91429" bIns="45715" rtlCol="0">
                <a:spAutoFit/>
              </a:bodyPr>
              <a:lstStyle/>
              <a:p>
                <a:pPr/>
                <a14:m>
                  <m:oMathPara xmlns:m="http://schemas.openxmlformats.org/officeDocument/2006/math">
                    <m:oMathParaPr>
                      <m:jc m:val="left"/>
                    </m:oMathParaPr>
                    <m:oMath xmlns:m="http://schemas.openxmlformats.org/officeDocument/2006/math">
                      <m:d>
                        <m:dPr>
                          <m:begChr m:val="{"/>
                          <m:endChr m:val=""/>
                          <m:ctrlPr>
                            <a:rPr kumimoji="1" lang="en-US" altLang="ja-JP" sz="1000" i="1" smtClean="0">
                              <a:latin typeface="Cambria Math"/>
                            </a:rPr>
                          </m:ctrlPr>
                        </m:dPr>
                        <m:e>
                          <m:eqArr>
                            <m:eqArrPr>
                              <m:ctrlPr>
                                <a:rPr kumimoji="1" lang="en-US" altLang="ja-JP" sz="1000" i="1" smtClean="0">
                                  <a:latin typeface="Cambria Math"/>
                                </a:rPr>
                              </m:ctrlPr>
                            </m:eqArrPr>
                            <m:e>
                              <m:sSub>
                                <m:sSubPr>
                                  <m:ctrlPr>
                                    <a:rPr lang="el-GR" altLang="ja-JP" sz="1000" b="0" i="1" smtClean="0">
                                      <a:latin typeface="Cambria Math"/>
                                    </a:rPr>
                                  </m:ctrlPr>
                                </m:sSubPr>
                                <m:e>
                                  <m:r>
                                    <a:rPr lang="en-US" altLang="ja-JP" sz="1000" b="0" i="1" smtClean="0">
                                      <a:latin typeface="Cambria Math"/>
                                    </a:rPr>
                                    <m:t>𝛷</m:t>
                                  </m:r>
                                </m:e>
                                <m:sub>
                                  <m:r>
                                    <a:rPr lang="en-US" altLang="ja-JP" sz="1000" b="0" i="1" smtClean="0">
                                      <a:latin typeface="Cambria Math"/>
                                    </a:rPr>
                                    <m:t>𝐿</m:t>
                                  </m:r>
                                </m:sub>
                              </m:sSub>
                              <m:r>
                                <a:rPr lang="en-US" altLang="ja-JP" sz="1000" b="0" i="1" smtClean="0">
                                  <a:latin typeface="Cambria Math"/>
                                </a:rPr>
                                <m:t>=</m:t>
                              </m:r>
                              <m:r>
                                <a:rPr lang="ja-JP" altLang="en-US" sz="1000" b="0" i="1" smtClean="0">
                                  <a:latin typeface="Cambria Math"/>
                                </a:rPr>
                                <m:t>左</m:t>
                              </m:r>
                              <m:r>
                                <a:rPr lang="ja-JP" altLang="en-US" sz="1000" i="1">
                                  <a:latin typeface="Cambria Math"/>
                                </a:rPr>
                                <m:t>車輪</m:t>
                              </m:r>
                              <m:r>
                                <a:rPr lang="ja-JP" altLang="en-US" sz="1000" i="1" smtClean="0">
                                  <a:latin typeface="Cambria Math"/>
                                </a:rPr>
                                <m:t>モータ</m:t>
                              </m:r>
                              <m:r>
                                <a:rPr lang="ja-JP" altLang="en-US" sz="1000" i="1">
                                  <a:latin typeface="Cambria Math"/>
                                </a:rPr>
                                <m:t>回転角度</m:t>
                              </m:r>
                              <m:r>
                                <a:rPr lang="ja-JP" altLang="en-US" sz="1000" b="0" i="1" smtClean="0">
                                  <a:latin typeface="Cambria Math"/>
                                </a:rPr>
                                <m:t>　</m:t>
                              </m:r>
                              <m:d>
                                <m:dPr>
                                  <m:begChr m:val="["/>
                                  <m:endChr m:val="]"/>
                                  <m:ctrlPr>
                                    <a:rPr lang="en-US" altLang="ja-JP" sz="1000" i="1" smtClean="0">
                                      <a:latin typeface="Cambria Math"/>
                                    </a:rPr>
                                  </m:ctrlPr>
                                </m:dPr>
                                <m:e>
                                  <m:r>
                                    <a:rPr lang="ja-JP" altLang="en-US" sz="1000" b="0" i="1" smtClean="0">
                                      <a:latin typeface="Cambria Math"/>
                                    </a:rPr>
                                    <m:t>度</m:t>
                                  </m:r>
                                </m:e>
                              </m:d>
                              <m:r>
                                <m:rPr>
                                  <m:nor/>
                                </m:rPr>
                                <a:rPr lang="ja-JP" altLang="en-US" sz="1000" dirty="0"/>
                                <m:t> </m:t>
                              </m:r>
                            </m:e>
                            <m:e>
                              <m:sSub>
                                <m:sSubPr>
                                  <m:ctrlPr>
                                    <a:rPr lang="el-GR" altLang="ja-JP" sz="1000" b="0" i="1" smtClean="0">
                                      <a:latin typeface="Cambria Math"/>
                                    </a:rPr>
                                  </m:ctrlPr>
                                </m:sSubPr>
                                <m:e>
                                  <m:r>
                                    <a:rPr lang="en-US" altLang="ja-JP" sz="1000" b="0" i="1" smtClean="0">
                                      <a:latin typeface="Cambria Math"/>
                                    </a:rPr>
                                    <m:t>𝛷</m:t>
                                  </m:r>
                                </m:e>
                                <m:sub>
                                  <m:r>
                                    <a:rPr lang="en-US" altLang="ja-JP" sz="1000" b="0" i="1" smtClean="0">
                                      <a:latin typeface="Cambria Math"/>
                                    </a:rPr>
                                    <m:t>𝑅</m:t>
                                  </m:r>
                                </m:sub>
                              </m:sSub>
                              <m:r>
                                <a:rPr lang="en-US" altLang="ja-JP" sz="1000" b="0" i="1" smtClean="0">
                                  <a:latin typeface="Cambria Math"/>
                                </a:rPr>
                                <m:t>=</m:t>
                              </m:r>
                              <m:r>
                                <a:rPr lang="ja-JP" altLang="en-US" sz="1000" b="0" i="1" smtClean="0">
                                  <a:latin typeface="Cambria Math"/>
                                </a:rPr>
                                <m:t>右</m:t>
                              </m:r>
                              <m:r>
                                <a:rPr lang="ja-JP" altLang="en-US" sz="1000" i="1">
                                  <a:latin typeface="Cambria Math"/>
                                </a:rPr>
                                <m:t>車輪</m:t>
                              </m:r>
                              <m:r>
                                <a:rPr lang="ja-JP" altLang="en-US" sz="1000" i="1" smtClean="0">
                                  <a:latin typeface="Cambria Math"/>
                                </a:rPr>
                                <m:t>モータ</m:t>
                              </m:r>
                              <m:r>
                                <a:rPr lang="ja-JP" altLang="en-US" sz="1000" i="1">
                                  <a:latin typeface="Cambria Math"/>
                                </a:rPr>
                                <m:t>回転角度</m:t>
                              </m:r>
                              <m:r>
                                <a:rPr lang="ja-JP" altLang="en-US" sz="1000" b="0" i="1" smtClean="0">
                                  <a:latin typeface="Cambria Math"/>
                                </a:rPr>
                                <m:t>　</m:t>
                              </m:r>
                              <m:d>
                                <m:dPr>
                                  <m:begChr m:val="["/>
                                  <m:endChr m:val="]"/>
                                  <m:ctrlPr>
                                    <a:rPr lang="en-US" altLang="ja-JP" sz="1000" i="1" smtClean="0">
                                      <a:latin typeface="Cambria Math"/>
                                    </a:rPr>
                                  </m:ctrlPr>
                                </m:dPr>
                                <m:e>
                                  <m:r>
                                    <a:rPr lang="ja-JP" altLang="en-US" sz="1000" b="0" i="1" smtClean="0">
                                      <a:latin typeface="Cambria Math"/>
                                    </a:rPr>
                                    <m:t>度</m:t>
                                  </m:r>
                                </m:e>
                              </m:d>
                              <m:r>
                                <m:rPr>
                                  <m:nor/>
                                </m:rPr>
                                <a:rPr lang="ja-JP" altLang="en-US" sz="1000" dirty="0"/>
                                <m:t> </m:t>
                              </m:r>
                            </m:e>
                          </m:eqArr>
                        </m:e>
                      </m:d>
                    </m:oMath>
                  </m:oMathPara>
                </a14:m>
                <a:endParaRPr kumimoji="1" lang="ja-JP" altLang="en-US" sz="1000" dirty="0"/>
              </a:p>
            </p:txBody>
          </p:sp>
        </mc:Choice>
        <mc:Fallback xmlns="">
          <p:sp>
            <p:nvSpPr>
              <p:cNvPr id="256" name="テキスト ボックス 255"/>
              <p:cNvSpPr txBox="1">
                <a:spLocks noRot="1" noChangeAspect="1" noMove="1" noResize="1" noEditPoints="1" noAdjustHandles="1" noChangeArrowheads="1" noChangeShapeType="1" noTextEdit="1"/>
              </p:cNvSpPr>
              <p:nvPr/>
            </p:nvSpPr>
            <p:spPr>
              <a:xfrm>
                <a:off x="7123041" y="3756590"/>
                <a:ext cx="2261366" cy="435622"/>
              </a:xfrm>
              <a:prstGeom prst="rect">
                <a:avLst/>
              </a:prstGeom>
              <a:blipFill rotWithShape="1">
                <a:blip r:embed="rId12"/>
                <a:stretch>
                  <a:fillRect l="-25067" t="-175000" b="-25138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57" name="テキスト ボックス 256"/>
              <p:cNvSpPr txBox="1"/>
              <p:nvPr/>
            </p:nvSpPr>
            <p:spPr>
              <a:xfrm>
                <a:off x="7123042" y="3107920"/>
                <a:ext cx="1799573" cy="662159"/>
              </a:xfrm>
              <a:prstGeom prst="rect">
                <a:avLst/>
              </a:prstGeom>
              <a:noFill/>
            </p:spPr>
            <p:txBody>
              <a:bodyPr wrap="none" lIns="91429" tIns="45715" rIns="91429" bIns="45715" rtlCol="0">
                <a:spAutoFit/>
              </a:bodyPr>
              <a:lstStyle/>
              <a:p>
                <a:pPr/>
                <a14:m>
                  <m:oMathPara xmlns:m="http://schemas.openxmlformats.org/officeDocument/2006/math">
                    <m:oMathParaPr>
                      <m:jc m:val="left"/>
                    </m:oMathParaPr>
                    <m:oMath xmlns:m="http://schemas.openxmlformats.org/officeDocument/2006/math">
                      <m:d>
                        <m:dPr>
                          <m:begChr m:val="{"/>
                          <m:endChr m:val=""/>
                          <m:ctrlPr>
                            <a:rPr kumimoji="1" lang="en-US" altLang="ja-JP" sz="1000" i="1" smtClean="0">
                              <a:latin typeface="Cambria Math"/>
                            </a:rPr>
                          </m:ctrlPr>
                        </m:dPr>
                        <m:e>
                          <m:eqArr>
                            <m:eqArrPr>
                              <m:ctrlPr>
                                <a:rPr kumimoji="1" lang="en-US" altLang="ja-JP" sz="1000" i="1" smtClean="0">
                                  <a:latin typeface="Cambria Math"/>
                                </a:rPr>
                              </m:ctrlPr>
                            </m:eqArrPr>
                            <m:e>
                              <m:sSub>
                                <m:sSubPr>
                                  <m:ctrlPr>
                                    <a:rPr lang="en-US" altLang="ja-JP" sz="1000" i="1" smtClean="0">
                                      <a:latin typeface="Cambria Math"/>
                                    </a:rPr>
                                  </m:ctrlPr>
                                </m:sSubPr>
                                <m:e>
                                  <m:r>
                                    <a:rPr lang="en-US" altLang="ja-JP" sz="1000" b="0" i="1" smtClean="0">
                                      <a:latin typeface="Cambria Math"/>
                                    </a:rPr>
                                    <m:t>𝑙</m:t>
                                  </m:r>
                                </m:e>
                                <m:sub>
                                  <m:r>
                                    <a:rPr lang="en-US" altLang="ja-JP" sz="1000" b="0" i="1" smtClean="0">
                                      <a:latin typeface="Cambria Math"/>
                                    </a:rPr>
                                    <m:t>𝐿</m:t>
                                  </m:r>
                                </m:sub>
                              </m:sSub>
                              <m:r>
                                <a:rPr lang="en-US" altLang="ja-JP" sz="1000" b="0" i="1" smtClean="0">
                                  <a:latin typeface="Cambria Math"/>
                                </a:rPr>
                                <m:t>=</m:t>
                              </m:r>
                              <m:f>
                                <m:fPr>
                                  <m:ctrlPr>
                                    <a:rPr lang="el-GR" altLang="ja-JP" sz="1000" b="0" i="1" smtClean="0">
                                      <a:latin typeface="Cambria Math"/>
                                    </a:rPr>
                                  </m:ctrlPr>
                                </m:fPr>
                                <m:num>
                                  <m:r>
                                    <a:rPr lang="el-GR" altLang="ja-JP" sz="1000" b="0" i="1" smtClean="0">
                                      <a:latin typeface="Cambria Math"/>
                                    </a:rPr>
                                    <m:t>𝜋</m:t>
                                  </m:r>
                                </m:num>
                                <m:den>
                                  <m:r>
                                    <a:rPr lang="en-US" altLang="ja-JP" sz="1000" b="0" i="1" smtClean="0">
                                      <a:latin typeface="Cambria Math"/>
                                    </a:rPr>
                                    <m:t>180</m:t>
                                  </m:r>
                                </m:den>
                              </m:f>
                              <m:d>
                                <m:dPr>
                                  <m:ctrlPr>
                                    <a:rPr lang="el-GR" altLang="ja-JP" sz="1000" b="0" i="1" smtClean="0">
                                      <a:latin typeface="Cambria Math"/>
                                    </a:rPr>
                                  </m:ctrlPr>
                                </m:dPr>
                                <m:e>
                                  <m:sSub>
                                    <m:sSubPr>
                                      <m:ctrlPr>
                                        <a:rPr lang="el-GR" altLang="ja-JP" sz="1000" b="0" i="1" smtClean="0">
                                          <a:latin typeface="Cambria Math"/>
                                        </a:rPr>
                                      </m:ctrlPr>
                                    </m:sSubPr>
                                    <m:e>
                                      <m:r>
                                        <a:rPr lang="en-US" altLang="ja-JP" sz="1000" b="0" i="1" smtClean="0">
                                          <a:latin typeface="Cambria Math"/>
                                        </a:rPr>
                                        <m:t>𝛷</m:t>
                                      </m:r>
                                    </m:e>
                                    <m:sub>
                                      <m:r>
                                        <a:rPr lang="en-US" altLang="ja-JP" sz="1000" b="0" i="1" smtClean="0">
                                          <a:latin typeface="Cambria Math"/>
                                        </a:rPr>
                                        <m:t>𝐿</m:t>
                                      </m:r>
                                    </m:sub>
                                  </m:sSub>
                                  <m:r>
                                    <a:rPr lang="en-US" altLang="ja-JP" sz="1000" i="1">
                                      <a:latin typeface="Cambria Math"/>
                                      <a:ea typeface="Cambria Math"/>
                                    </a:rPr>
                                    <m:t>×</m:t>
                                  </m:r>
                                  <m:sSub>
                                    <m:sSubPr>
                                      <m:ctrlPr>
                                        <a:rPr lang="en-US" altLang="ja-JP" sz="1000" i="1" smtClean="0">
                                          <a:latin typeface="Cambria Math"/>
                                          <a:ea typeface="Cambria Math"/>
                                        </a:rPr>
                                      </m:ctrlPr>
                                    </m:sSubPr>
                                    <m:e>
                                      <m:r>
                                        <a:rPr lang="en-US" altLang="ja-JP" sz="1000" b="0" i="1" smtClean="0">
                                          <a:latin typeface="Cambria Math"/>
                                          <a:ea typeface="Cambria Math"/>
                                        </a:rPr>
                                        <m:t>𝑅</m:t>
                                      </m:r>
                                    </m:e>
                                    <m:sub>
                                      <m:r>
                                        <a:rPr lang="en-US" altLang="ja-JP" sz="1000" b="0" i="1" smtClean="0">
                                          <a:latin typeface="Cambria Math"/>
                                          <a:ea typeface="Cambria Math"/>
                                        </a:rPr>
                                        <m:t>𝑤</m:t>
                                      </m:r>
                                    </m:sub>
                                  </m:sSub>
                                </m:e>
                              </m:d>
                              <m:r>
                                <a:rPr lang="ja-JP" altLang="en-US" sz="1000" b="0" i="1" smtClean="0">
                                  <a:latin typeface="Cambria Math"/>
                                </a:rPr>
                                <m:t>　</m:t>
                              </m:r>
                              <m:d>
                                <m:dPr>
                                  <m:begChr m:val="["/>
                                  <m:endChr m:val="]"/>
                                  <m:ctrlPr>
                                    <a:rPr lang="en-US" altLang="ja-JP" sz="1000" i="1" dirty="0" smtClean="0">
                                      <a:latin typeface="Cambria Math"/>
                                    </a:rPr>
                                  </m:ctrlPr>
                                </m:dPr>
                                <m:e>
                                  <m:r>
                                    <a:rPr lang="en-US" altLang="ja-JP" sz="1000" b="0" i="1" dirty="0" smtClean="0">
                                      <a:latin typeface="Cambria Math"/>
                                    </a:rPr>
                                    <m:t>𝑐𝑚</m:t>
                                  </m:r>
                                </m:e>
                              </m:d>
                              <m:r>
                                <m:rPr>
                                  <m:nor/>
                                </m:rPr>
                                <a:rPr lang="ja-JP" altLang="en-US" sz="1000" dirty="0"/>
                                <m:t> </m:t>
                              </m:r>
                            </m:e>
                            <m:e>
                              <m:sSub>
                                <m:sSubPr>
                                  <m:ctrlPr>
                                    <a:rPr lang="en-US" altLang="ja-JP" sz="1000" i="1" smtClean="0">
                                      <a:latin typeface="Cambria Math"/>
                                    </a:rPr>
                                  </m:ctrlPr>
                                </m:sSubPr>
                                <m:e>
                                  <m:r>
                                    <a:rPr lang="en-US" altLang="ja-JP" sz="1000" b="0" i="1" smtClean="0">
                                      <a:latin typeface="Cambria Math"/>
                                    </a:rPr>
                                    <m:t>𝑙</m:t>
                                  </m:r>
                                </m:e>
                                <m:sub>
                                  <m:r>
                                    <a:rPr lang="en-US" altLang="ja-JP" sz="1000" b="0" i="1" smtClean="0">
                                      <a:latin typeface="Cambria Math"/>
                                    </a:rPr>
                                    <m:t>𝑅</m:t>
                                  </m:r>
                                </m:sub>
                              </m:sSub>
                              <m:r>
                                <a:rPr lang="en-US" altLang="ja-JP" sz="1000" b="0" i="1" smtClean="0">
                                  <a:latin typeface="Cambria Math"/>
                                </a:rPr>
                                <m:t>=</m:t>
                              </m:r>
                              <m:f>
                                <m:fPr>
                                  <m:ctrlPr>
                                    <a:rPr lang="el-GR" altLang="ja-JP" sz="1000" b="0" i="1" smtClean="0">
                                      <a:latin typeface="Cambria Math"/>
                                    </a:rPr>
                                  </m:ctrlPr>
                                </m:fPr>
                                <m:num>
                                  <m:r>
                                    <a:rPr lang="el-GR" altLang="ja-JP" sz="1000" b="0" i="1" smtClean="0">
                                      <a:latin typeface="Cambria Math"/>
                                    </a:rPr>
                                    <m:t>𝜋</m:t>
                                  </m:r>
                                </m:num>
                                <m:den>
                                  <m:r>
                                    <a:rPr lang="en-US" altLang="ja-JP" sz="1000" b="0" i="1" smtClean="0">
                                      <a:latin typeface="Cambria Math"/>
                                    </a:rPr>
                                    <m:t>180</m:t>
                                  </m:r>
                                </m:den>
                              </m:f>
                              <m:d>
                                <m:dPr>
                                  <m:ctrlPr>
                                    <a:rPr lang="el-GR" altLang="ja-JP" sz="1000" b="0" i="1" smtClean="0">
                                      <a:latin typeface="Cambria Math"/>
                                    </a:rPr>
                                  </m:ctrlPr>
                                </m:dPr>
                                <m:e>
                                  <m:sSub>
                                    <m:sSubPr>
                                      <m:ctrlPr>
                                        <a:rPr lang="el-GR" altLang="ja-JP" sz="1000" b="0" i="1" smtClean="0">
                                          <a:latin typeface="Cambria Math"/>
                                        </a:rPr>
                                      </m:ctrlPr>
                                    </m:sSubPr>
                                    <m:e>
                                      <m:r>
                                        <a:rPr lang="en-US" altLang="ja-JP" sz="1000" b="0" i="1" smtClean="0">
                                          <a:latin typeface="Cambria Math"/>
                                        </a:rPr>
                                        <m:t>𝛷</m:t>
                                      </m:r>
                                    </m:e>
                                    <m:sub>
                                      <m:r>
                                        <a:rPr lang="en-US" altLang="ja-JP" sz="1000" b="0" i="1" smtClean="0">
                                          <a:latin typeface="Cambria Math"/>
                                        </a:rPr>
                                        <m:t>𝑅</m:t>
                                      </m:r>
                                    </m:sub>
                                  </m:sSub>
                                  <m:r>
                                    <a:rPr lang="en-US" altLang="ja-JP" sz="1000" i="1">
                                      <a:latin typeface="Cambria Math"/>
                                      <a:ea typeface="Cambria Math"/>
                                    </a:rPr>
                                    <m:t>×</m:t>
                                  </m:r>
                                  <m:sSub>
                                    <m:sSubPr>
                                      <m:ctrlPr>
                                        <a:rPr lang="en-US" altLang="ja-JP" sz="1000" i="1" smtClean="0">
                                          <a:latin typeface="Cambria Math"/>
                                          <a:ea typeface="Cambria Math"/>
                                        </a:rPr>
                                      </m:ctrlPr>
                                    </m:sSubPr>
                                    <m:e>
                                      <m:r>
                                        <a:rPr lang="en-US" altLang="ja-JP" sz="1000" b="0" i="1" smtClean="0">
                                          <a:latin typeface="Cambria Math"/>
                                          <a:ea typeface="Cambria Math"/>
                                        </a:rPr>
                                        <m:t>𝑅</m:t>
                                      </m:r>
                                    </m:e>
                                    <m:sub>
                                      <m:r>
                                        <a:rPr lang="en-US" altLang="ja-JP" sz="1000" b="0" i="1" smtClean="0">
                                          <a:latin typeface="Cambria Math"/>
                                          <a:ea typeface="Cambria Math"/>
                                        </a:rPr>
                                        <m:t>𝑤</m:t>
                                      </m:r>
                                    </m:sub>
                                  </m:sSub>
                                </m:e>
                              </m:d>
                              <m:r>
                                <a:rPr lang="ja-JP" altLang="en-US" sz="1000" b="0" i="1" smtClean="0">
                                  <a:latin typeface="Cambria Math"/>
                                </a:rPr>
                                <m:t>　</m:t>
                              </m:r>
                              <m:d>
                                <m:dPr>
                                  <m:begChr m:val="["/>
                                  <m:endChr m:val="]"/>
                                  <m:ctrlPr>
                                    <a:rPr lang="en-US" altLang="ja-JP" sz="1000" i="1" dirty="0" smtClean="0">
                                      <a:latin typeface="Cambria Math"/>
                                    </a:rPr>
                                  </m:ctrlPr>
                                </m:dPr>
                                <m:e>
                                  <m:r>
                                    <a:rPr lang="en-US" altLang="ja-JP" sz="1000" b="0" i="1" dirty="0" smtClean="0">
                                      <a:latin typeface="Cambria Math"/>
                                    </a:rPr>
                                    <m:t>𝑐𝑚</m:t>
                                  </m:r>
                                </m:e>
                              </m:d>
                              <m:r>
                                <m:rPr>
                                  <m:nor/>
                                </m:rPr>
                                <a:rPr lang="ja-JP" altLang="en-US" sz="1000" dirty="0"/>
                                <m:t> </m:t>
                              </m:r>
                            </m:e>
                          </m:eqArr>
                        </m:e>
                      </m:d>
                    </m:oMath>
                  </m:oMathPara>
                </a14:m>
                <a:endParaRPr kumimoji="1" lang="ja-JP" altLang="en-US" sz="1000" dirty="0"/>
              </a:p>
            </p:txBody>
          </p:sp>
        </mc:Choice>
        <mc:Fallback xmlns="">
          <p:sp>
            <p:nvSpPr>
              <p:cNvPr id="257" name="テキスト ボックス 256"/>
              <p:cNvSpPr txBox="1">
                <a:spLocks noRot="1" noChangeAspect="1" noMove="1" noResize="1" noEditPoints="1" noAdjustHandles="1" noChangeArrowheads="1" noChangeShapeType="1" noTextEdit="1"/>
              </p:cNvSpPr>
              <p:nvPr/>
            </p:nvSpPr>
            <p:spPr>
              <a:xfrm>
                <a:off x="7123041" y="3107920"/>
                <a:ext cx="1799573" cy="662159"/>
              </a:xfrm>
              <a:prstGeom prst="rect">
                <a:avLst/>
              </a:prstGeom>
              <a:blipFill rotWithShape="1">
                <a:blip r:embed="rId13"/>
                <a:stretch>
                  <a:fillRect/>
                </a:stretch>
              </a:blipFill>
            </p:spPr>
            <p:txBody>
              <a:bodyPr/>
              <a:lstStyle/>
              <a:p>
                <a:r>
                  <a:rPr lang="ja-JP" altLang="en-US">
                    <a:noFill/>
                  </a:rPr>
                  <a:t> </a:t>
                </a:r>
              </a:p>
            </p:txBody>
          </p:sp>
        </mc:Fallback>
      </mc:AlternateContent>
      <p:sp>
        <p:nvSpPr>
          <p:cNvPr id="258" name="テキスト ボックス 257"/>
          <p:cNvSpPr txBox="1"/>
          <p:nvPr/>
        </p:nvSpPr>
        <p:spPr>
          <a:xfrm>
            <a:off x="6979025" y="2934317"/>
            <a:ext cx="1338806" cy="246211"/>
          </a:xfrm>
          <a:prstGeom prst="rect">
            <a:avLst/>
          </a:prstGeom>
          <a:noFill/>
        </p:spPr>
        <p:txBody>
          <a:bodyPr wrap="none" lIns="91429" tIns="45715" rIns="91429" bIns="45715" rtlCol="0">
            <a:spAutoFit/>
          </a:bodyPr>
          <a:lstStyle/>
          <a:p>
            <a:r>
              <a:rPr lang="ja-JP" altLang="en-US" sz="1000" dirty="0"/>
              <a:t>その他必要な定義等</a:t>
            </a:r>
            <a:endParaRPr lang="en-US" altLang="ja-JP" sz="1000" dirty="0"/>
          </a:p>
        </p:txBody>
      </p:sp>
      <p:sp>
        <p:nvSpPr>
          <p:cNvPr id="1030" name="角丸四角形 1029"/>
          <p:cNvSpPr/>
          <p:nvPr/>
        </p:nvSpPr>
        <p:spPr>
          <a:xfrm>
            <a:off x="1468856" y="4296546"/>
            <a:ext cx="2752492" cy="306467"/>
          </a:xfrm>
          <a:prstGeom prst="roundRect">
            <a:avLst/>
          </a:prstGeom>
        </p:spPr>
        <p:style>
          <a:lnRef idx="2">
            <a:schemeClr val="accent6"/>
          </a:lnRef>
          <a:fillRef idx="1">
            <a:schemeClr val="lt1"/>
          </a:fillRef>
          <a:effectRef idx="0">
            <a:schemeClr val="accent6"/>
          </a:effectRef>
          <a:fontRef idx="minor">
            <a:schemeClr val="dk1"/>
          </a:fontRef>
        </p:style>
        <p:txBody>
          <a:bodyPr wrap="square">
            <a:spAutoFit/>
          </a:bodyPr>
          <a:lstStyle/>
          <a:p>
            <a:pPr indent="-182935" algn="ctr"/>
            <a:r>
              <a:rPr lang="ja-JP" altLang="en-US" sz="1200" dirty="0" smtClean="0">
                <a:latin typeface="+mn-ea"/>
              </a:rPr>
              <a:t>より柔軟なライントレース</a:t>
            </a:r>
            <a:r>
              <a:rPr lang="ja-JP" altLang="en-US" sz="1200" dirty="0">
                <a:latin typeface="+mn-ea"/>
              </a:rPr>
              <a:t>の実現．</a:t>
            </a:r>
            <a:endParaRPr lang="en-US" altLang="ja-JP" sz="1200" dirty="0">
              <a:latin typeface="+mn-ea"/>
            </a:endParaRPr>
          </a:p>
        </p:txBody>
      </p:sp>
      <mc:AlternateContent xmlns:mc="http://schemas.openxmlformats.org/markup-compatibility/2006" xmlns:a14="http://schemas.microsoft.com/office/drawing/2010/main">
        <mc:Choice Requires="a14">
          <p:sp>
            <p:nvSpPr>
              <p:cNvPr id="1031" name="正方形/長方形 1030"/>
              <p:cNvSpPr/>
              <p:nvPr/>
            </p:nvSpPr>
            <p:spPr>
              <a:xfrm>
                <a:off x="5020867" y="5200201"/>
                <a:ext cx="4295847" cy="900246"/>
              </a:xfrm>
              <a:prstGeom prst="rect">
                <a:avLst/>
              </a:prstGeom>
            </p:spPr>
            <p:txBody>
              <a:bodyPr wrap="square">
                <a:spAutoFit/>
              </a:bodyPr>
              <a:lstStyle/>
              <a:p>
                <a:r>
                  <a:rPr lang="ja-JP" altLang="en-US" sz="1050" dirty="0" smtClean="0">
                    <a:latin typeface="メイリオ" pitchFamily="50" charset="-128"/>
                    <a:ea typeface="メイリオ" pitchFamily="50" charset="-128"/>
                    <a:cs typeface="メイリオ" pitchFamily="50" charset="-128"/>
                  </a:rPr>
                  <a:t>ルックアップゲートを通過するためにはしっぽの角度を変化させ車体を傾け，通過後</a:t>
                </a:r>
                <a:r>
                  <a:rPr lang="ja-JP" altLang="en-US" sz="1050" dirty="0">
                    <a:latin typeface="メイリオ" pitchFamily="50" charset="-128"/>
                    <a:ea typeface="メイリオ" pitchFamily="50" charset="-128"/>
                    <a:cs typeface="メイリオ" pitchFamily="50" charset="-128"/>
                  </a:rPr>
                  <a:t>に元の角度に戻す必要が</a:t>
                </a:r>
                <a:r>
                  <a:rPr lang="ja-JP" altLang="en-US" sz="1050" dirty="0" smtClean="0">
                    <a:latin typeface="メイリオ" pitchFamily="50" charset="-128"/>
                    <a:ea typeface="メイリオ" pitchFamily="50" charset="-128"/>
                    <a:cs typeface="メイリオ" pitchFamily="50" charset="-128"/>
                  </a:rPr>
                  <a:t>ある．しかし，しっぽ</a:t>
                </a:r>
                <a:r>
                  <a:rPr lang="ja-JP" altLang="en-US" sz="1050" dirty="0">
                    <a:latin typeface="メイリオ" pitchFamily="50" charset="-128"/>
                    <a:ea typeface="メイリオ" pitchFamily="50" charset="-128"/>
                    <a:cs typeface="メイリオ" pitchFamily="50" charset="-128"/>
                  </a:rPr>
                  <a:t>の角度の急激な変化に</a:t>
                </a:r>
                <a:r>
                  <a:rPr lang="ja-JP" altLang="en-US" sz="1050" dirty="0" smtClean="0">
                    <a:latin typeface="メイリオ" pitchFamily="50" charset="-128"/>
                    <a:ea typeface="メイリオ" pitchFamily="50" charset="-128"/>
                    <a:cs typeface="メイリオ" pitchFamily="50" charset="-128"/>
                  </a:rPr>
                  <a:t>よって車体</a:t>
                </a:r>
                <a:r>
                  <a:rPr lang="ja-JP" altLang="en-US" sz="1050" dirty="0">
                    <a:latin typeface="メイリオ" pitchFamily="50" charset="-128"/>
                    <a:ea typeface="メイリオ" pitchFamily="50" charset="-128"/>
                    <a:cs typeface="メイリオ" pitchFamily="50" charset="-128"/>
                  </a:rPr>
                  <a:t>が倒れてしまうなどの問題が</a:t>
                </a:r>
                <a:r>
                  <a:rPr lang="ja-JP" altLang="en-US" sz="1050" dirty="0" smtClean="0">
                    <a:latin typeface="メイリオ" pitchFamily="50" charset="-128"/>
                    <a:ea typeface="メイリオ" pitchFamily="50" charset="-128"/>
                    <a:cs typeface="メイリオ" pitchFamily="50" charset="-128"/>
                  </a:rPr>
                  <a:t>あった．</a:t>
                </a:r>
                <a:r>
                  <a:rPr lang="ja-JP" altLang="en-US" sz="1050" dirty="0">
                    <a:latin typeface="メイリオ" pitchFamily="50" charset="-128"/>
                    <a:ea typeface="メイリオ" pitchFamily="50" charset="-128"/>
                    <a:cs typeface="メイリオ" pitchFamily="50" charset="-128"/>
                  </a:rPr>
                  <a:t>　</a:t>
                </a:r>
              </a:p>
              <a:p>
                <a:r>
                  <a:rPr lang="ja-JP" altLang="en-US" sz="1050" dirty="0" smtClean="0">
                    <a:latin typeface="メイリオ" pitchFamily="50" charset="-128"/>
                    <a:ea typeface="メイリオ" pitchFamily="50" charset="-128"/>
                    <a:cs typeface="メイリオ" pitchFamily="50" charset="-128"/>
                  </a:rPr>
                  <a:t>そこで，</a:t>
                </a:r>
                <a:r>
                  <a:rPr lang="ja-JP" altLang="en-US" sz="1050" u="sng" dirty="0" smtClean="0">
                    <a:latin typeface="メイリオ" pitchFamily="50" charset="-128"/>
                    <a:ea typeface="メイリオ" pitchFamily="50" charset="-128"/>
                    <a:cs typeface="メイリオ" pitchFamily="50" charset="-128"/>
                  </a:rPr>
                  <a:t>しっぽ</a:t>
                </a:r>
                <a:r>
                  <a:rPr lang="ja-JP" altLang="en-US" sz="1050" u="sng" dirty="0">
                    <a:latin typeface="メイリオ" pitchFamily="50" charset="-128"/>
                    <a:ea typeface="メイリオ" pitchFamily="50" charset="-128"/>
                    <a:cs typeface="メイリオ" pitchFamily="50" charset="-128"/>
                  </a:rPr>
                  <a:t>制御の目標角度自体を最終的な目標角度に達する</a:t>
                </a:r>
                <a:r>
                  <a:rPr lang="ja-JP" altLang="en-US" sz="1050" u="sng" dirty="0" smtClean="0">
                    <a:latin typeface="メイリオ" pitchFamily="50" charset="-128"/>
                    <a:ea typeface="メイリオ" pitchFamily="50" charset="-128"/>
                    <a:cs typeface="メイリオ" pitchFamily="50" charset="-128"/>
                  </a:rPr>
                  <a:t>まで，</a:t>
                </a:r>
                <a14:m>
                  <m:oMath xmlns:m="http://schemas.openxmlformats.org/officeDocument/2006/math">
                    <m:r>
                      <a:rPr lang="en-US" altLang="ja-JP" sz="1050" b="0" i="0" u="sng" smtClean="0">
                        <a:latin typeface="Cambria Math"/>
                        <a:ea typeface="Cambria Math"/>
                        <a:cs typeface="メイリオ" pitchFamily="50" charset="-128"/>
                      </a:rPr>
                      <m:t>1</m:t>
                    </m:r>
                    <m:r>
                      <a:rPr lang="en-US" altLang="ja-JP" sz="1050" i="1" u="sng" smtClean="0">
                        <a:latin typeface="Cambria Math"/>
                        <a:ea typeface="Cambria Math"/>
                        <a:cs typeface="メイリオ" pitchFamily="50" charset="-128"/>
                      </a:rPr>
                      <m:t>°</m:t>
                    </m:r>
                  </m:oMath>
                </a14:m>
                <a:r>
                  <a:rPr lang="ja-JP" altLang="en-US" sz="1050" u="sng" dirty="0" smtClean="0">
                    <a:latin typeface="メイリオ" pitchFamily="50" charset="-128"/>
                    <a:ea typeface="メイリオ" pitchFamily="50" charset="-128"/>
                    <a:cs typeface="メイリオ" pitchFamily="50" charset="-128"/>
                  </a:rPr>
                  <a:t>ずつ</a:t>
                </a:r>
                <a:r>
                  <a:rPr lang="ja-JP" altLang="en-US" sz="1050" u="sng" dirty="0">
                    <a:latin typeface="メイリオ" pitchFamily="50" charset="-128"/>
                    <a:ea typeface="メイリオ" pitchFamily="50" charset="-128"/>
                    <a:cs typeface="メイリオ" pitchFamily="50" charset="-128"/>
                  </a:rPr>
                  <a:t>変化させる</a:t>
                </a:r>
                <a:r>
                  <a:rPr lang="ja-JP" altLang="en-US" sz="1050" dirty="0" smtClean="0">
                    <a:latin typeface="メイリオ" pitchFamily="50" charset="-128"/>
                    <a:ea typeface="メイリオ" pitchFamily="50" charset="-128"/>
                    <a:cs typeface="メイリオ" pitchFamily="50" charset="-128"/>
                  </a:rPr>
                  <a:t>ことで，急激</a:t>
                </a:r>
                <a:r>
                  <a:rPr lang="ja-JP" altLang="en-US" sz="1050" dirty="0">
                    <a:latin typeface="メイリオ" pitchFamily="50" charset="-128"/>
                    <a:ea typeface="メイリオ" pitchFamily="50" charset="-128"/>
                    <a:cs typeface="メイリオ" pitchFamily="50" charset="-128"/>
                  </a:rPr>
                  <a:t>な角度の変化を</a:t>
                </a:r>
                <a:r>
                  <a:rPr lang="ja-JP" altLang="en-US" sz="1050" dirty="0" smtClean="0">
                    <a:latin typeface="メイリオ" pitchFamily="50" charset="-128"/>
                    <a:ea typeface="メイリオ" pitchFamily="50" charset="-128"/>
                    <a:cs typeface="メイリオ" pitchFamily="50" charset="-128"/>
                  </a:rPr>
                  <a:t>抑える．</a:t>
                </a:r>
                <a:endParaRPr lang="en-US" altLang="ja-JP" sz="1050" dirty="0">
                  <a:latin typeface="メイリオ" pitchFamily="50" charset="-128"/>
                  <a:ea typeface="メイリオ" pitchFamily="50" charset="-128"/>
                  <a:cs typeface="メイリオ" pitchFamily="50" charset="-128"/>
                </a:endParaRPr>
              </a:p>
            </p:txBody>
          </p:sp>
        </mc:Choice>
        <mc:Fallback xmlns="">
          <p:sp>
            <p:nvSpPr>
              <p:cNvPr id="1031" name="正方形/長方形 1030"/>
              <p:cNvSpPr>
                <a:spLocks noRot="1" noChangeAspect="1" noMove="1" noResize="1" noEditPoints="1" noAdjustHandles="1" noChangeArrowheads="1" noChangeShapeType="1" noTextEdit="1"/>
              </p:cNvSpPr>
              <p:nvPr/>
            </p:nvSpPr>
            <p:spPr>
              <a:xfrm>
                <a:off x="5020866" y="5200200"/>
                <a:ext cx="4295847" cy="900246"/>
              </a:xfrm>
              <a:prstGeom prst="rect">
                <a:avLst/>
              </a:prstGeom>
              <a:blipFill rotWithShape="1">
                <a:blip r:embed="rId14"/>
                <a:stretch>
                  <a:fillRect r="-426" b="-3378"/>
                </a:stretch>
              </a:blipFill>
            </p:spPr>
            <p:txBody>
              <a:bodyPr/>
              <a:lstStyle/>
              <a:p>
                <a:r>
                  <a:rPr lang="ja-JP" altLang="en-US">
                    <a:noFill/>
                  </a:rPr>
                  <a:t> </a:t>
                </a:r>
              </a:p>
            </p:txBody>
          </p:sp>
        </mc:Fallback>
      </mc:AlternateContent>
      <p:pic>
        <p:nvPicPr>
          <p:cNvPr id="267" name="Picture 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9833224" y="7791028"/>
            <a:ext cx="1264840" cy="11067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68" name="円弧 267"/>
          <p:cNvSpPr/>
          <p:nvPr/>
        </p:nvSpPr>
        <p:spPr>
          <a:xfrm rot="16200000">
            <a:off x="10435319" y="8318573"/>
            <a:ext cx="914400" cy="914400"/>
          </a:xfrm>
          <a:prstGeom prst="arc">
            <a:avLst>
              <a:gd name="adj1" fmla="val 16200000"/>
              <a:gd name="adj2" fmla="val 18724426"/>
            </a:avLst>
          </a:prstGeom>
          <a:ln w="25400" cap="rnd">
            <a:solidFill>
              <a:srgbClr val="0070C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pic>
        <p:nvPicPr>
          <p:cNvPr id="269" name="Picture 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1613038" y="7779295"/>
            <a:ext cx="1239150" cy="11144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0" name="円/楕円 269"/>
          <p:cNvSpPr/>
          <p:nvPr/>
        </p:nvSpPr>
        <p:spPr>
          <a:xfrm>
            <a:off x="12536427" y="8686631"/>
            <a:ext cx="144016" cy="160735"/>
          </a:xfrm>
          <a:prstGeom prst="ellipse">
            <a:avLst/>
          </a:prstGeom>
          <a:solidFill>
            <a:schemeClr val="accent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271" name="円弧 270"/>
          <p:cNvSpPr/>
          <p:nvPr/>
        </p:nvSpPr>
        <p:spPr>
          <a:xfrm rot="4063690">
            <a:off x="11569522" y="8355070"/>
            <a:ext cx="914400" cy="914400"/>
          </a:xfrm>
          <a:prstGeom prst="arc">
            <a:avLst>
              <a:gd name="adj1" fmla="val 10988405"/>
              <a:gd name="adj2" fmla="val 16895251"/>
            </a:avLst>
          </a:prstGeom>
          <a:ln w="19050" cap="rnd">
            <a:solidFill>
              <a:srgbClr val="0070C0"/>
            </a:solid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72" name="円弧 271"/>
          <p:cNvSpPr/>
          <p:nvPr/>
        </p:nvSpPr>
        <p:spPr>
          <a:xfrm rot="15059816">
            <a:off x="11658508" y="8304760"/>
            <a:ext cx="934303" cy="914400"/>
          </a:xfrm>
          <a:prstGeom prst="arc">
            <a:avLst>
              <a:gd name="adj1" fmla="val 21324979"/>
              <a:gd name="adj2" fmla="val 3621745"/>
            </a:avLst>
          </a:prstGeom>
          <a:ln w="19050" cap="rnd">
            <a:solidFill>
              <a:srgbClr val="0070C0"/>
            </a:solidFill>
            <a:headEnd type="non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273" name="直線矢印コネクタ 272"/>
          <p:cNvCxnSpPr/>
          <p:nvPr/>
        </p:nvCxnSpPr>
        <p:spPr>
          <a:xfrm flipH="1" flipV="1">
            <a:off x="12306557" y="8119731"/>
            <a:ext cx="230231" cy="305490"/>
          </a:xfrm>
          <a:prstGeom prst="straightConnector1">
            <a:avLst/>
          </a:prstGeom>
          <a:ln w="190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74" name="直線矢印コネクタ 273"/>
          <p:cNvCxnSpPr/>
          <p:nvPr/>
        </p:nvCxnSpPr>
        <p:spPr>
          <a:xfrm flipV="1">
            <a:off x="12286349" y="7873544"/>
            <a:ext cx="0" cy="305490"/>
          </a:xfrm>
          <a:prstGeom prst="straightConnector1">
            <a:avLst/>
          </a:prstGeom>
          <a:ln w="1905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275" name="円/楕円 274"/>
          <p:cNvSpPr/>
          <p:nvPr/>
        </p:nvSpPr>
        <p:spPr>
          <a:xfrm>
            <a:off x="10321629" y="8698599"/>
            <a:ext cx="144016" cy="160735"/>
          </a:xfrm>
          <a:prstGeom prst="ellipse">
            <a:avLst/>
          </a:prstGeom>
          <a:solidFill>
            <a:schemeClr val="accent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dirty="0"/>
          </a:p>
        </p:txBody>
      </p:sp>
      <p:sp>
        <p:nvSpPr>
          <p:cNvPr id="276" name="円弧 275"/>
          <p:cNvSpPr/>
          <p:nvPr/>
        </p:nvSpPr>
        <p:spPr>
          <a:xfrm rot="4063690">
            <a:off x="9492593" y="8393680"/>
            <a:ext cx="914400" cy="914400"/>
          </a:xfrm>
          <a:prstGeom prst="arc">
            <a:avLst>
              <a:gd name="adj1" fmla="val 13192121"/>
              <a:gd name="adj2" fmla="val 16895251"/>
            </a:avLst>
          </a:prstGeom>
          <a:ln w="19050" cap="rnd">
            <a:solidFill>
              <a:srgbClr val="0070C0"/>
            </a:solid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77" name="円弧 276"/>
          <p:cNvSpPr/>
          <p:nvPr/>
        </p:nvSpPr>
        <p:spPr>
          <a:xfrm rot="15059816">
            <a:off x="9530443" y="8326335"/>
            <a:ext cx="934303" cy="914400"/>
          </a:xfrm>
          <a:prstGeom prst="arc">
            <a:avLst>
              <a:gd name="adj1" fmla="val 2178405"/>
              <a:gd name="adj2" fmla="val 6422038"/>
            </a:avLst>
          </a:prstGeom>
          <a:ln w="19050" cap="rnd">
            <a:solidFill>
              <a:srgbClr val="0070C0"/>
            </a:solidFill>
            <a:headEnd type="non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278" name="直線矢印コネクタ 277"/>
          <p:cNvCxnSpPr/>
          <p:nvPr/>
        </p:nvCxnSpPr>
        <p:spPr>
          <a:xfrm flipV="1">
            <a:off x="10534492" y="8206754"/>
            <a:ext cx="0" cy="269596"/>
          </a:xfrm>
          <a:prstGeom prst="straightConnector1">
            <a:avLst/>
          </a:prstGeom>
          <a:ln w="254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279" name="テキスト ボックス 278"/>
          <p:cNvSpPr txBox="1"/>
          <p:nvPr/>
        </p:nvSpPr>
        <p:spPr>
          <a:xfrm>
            <a:off x="9529541" y="9141619"/>
            <a:ext cx="936104" cy="307777"/>
          </a:xfrm>
          <a:prstGeom prst="rect">
            <a:avLst/>
          </a:prstGeom>
          <a:noFill/>
        </p:spPr>
        <p:txBody>
          <a:bodyPr wrap="square" rtlCol="0">
            <a:spAutoFit/>
          </a:bodyPr>
          <a:lstStyle/>
          <a:p>
            <a:r>
              <a:rPr lang="ja-JP" altLang="en-US" sz="1400" dirty="0" smtClean="0">
                <a:latin typeface="メイリオ" pitchFamily="50" charset="-128"/>
                <a:ea typeface="メイリオ" pitchFamily="50" charset="-128"/>
                <a:cs typeface="メイリオ" pitchFamily="50" charset="-128"/>
              </a:rPr>
              <a:t>落下地点</a:t>
            </a:r>
            <a:endParaRPr kumimoji="1" lang="ja-JP" altLang="en-US" sz="1400" dirty="0">
              <a:latin typeface="メイリオ" pitchFamily="50" charset="-128"/>
              <a:ea typeface="メイリオ" pitchFamily="50" charset="-128"/>
              <a:cs typeface="メイリオ" pitchFamily="50" charset="-128"/>
            </a:endParaRPr>
          </a:p>
        </p:txBody>
      </p:sp>
      <p:sp>
        <p:nvSpPr>
          <p:cNvPr id="280" name="テキスト ボックス 279"/>
          <p:cNvSpPr txBox="1"/>
          <p:nvPr/>
        </p:nvSpPr>
        <p:spPr>
          <a:xfrm>
            <a:off x="10020292" y="8530635"/>
            <a:ext cx="373344" cy="307777"/>
          </a:xfrm>
          <a:prstGeom prst="rect">
            <a:avLst/>
          </a:prstGeom>
          <a:noFill/>
        </p:spPr>
        <p:txBody>
          <a:bodyPr wrap="square" rtlCol="0">
            <a:spAutoFit/>
          </a:bodyPr>
          <a:lstStyle/>
          <a:p>
            <a:r>
              <a:rPr lang="ja-JP" altLang="en-US" sz="1400" dirty="0">
                <a:latin typeface="メイリオ" pitchFamily="50" charset="-128"/>
                <a:ea typeface="メイリオ" pitchFamily="50" charset="-128"/>
                <a:cs typeface="メイリオ" pitchFamily="50" charset="-128"/>
              </a:rPr>
              <a:t>①</a:t>
            </a:r>
            <a:endParaRPr kumimoji="1" lang="ja-JP" altLang="en-US" sz="1400" dirty="0">
              <a:latin typeface="メイリオ" pitchFamily="50" charset="-128"/>
              <a:ea typeface="メイリオ" pitchFamily="50" charset="-128"/>
              <a:cs typeface="メイリオ" pitchFamily="50" charset="-128"/>
            </a:endParaRPr>
          </a:p>
        </p:txBody>
      </p:sp>
      <p:sp>
        <p:nvSpPr>
          <p:cNvPr id="281" name="テキスト ボックス 280"/>
          <p:cNvSpPr txBox="1"/>
          <p:nvPr/>
        </p:nvSpPr>
        <p:spPr>
          <a:xfrm>
            <a:off x="12213839" y="8624536"/>
            <a:ext cx="359074" cy="307777"/>
          </a:xfrm>
          <a:prstGeom prst="rect">
            <a:avLst/>
          </a:prstGeom>
          <a:noFill/>
        </p:spPr>
        <p:txBody>
          <a:bodyPr wrap="square" rtlCol="0">
            <a:spAutoFit/>
          </a:bodyPr>
          <a:lstStyle/>
          <a:p>
            <a:r>
              <a:rPr lang="ja-JP" altLang="en-US" sz="1400" dirty="0">
                <a:latin typeface="メイリオ" pitchFamily="50" charset="-128"/>
                <a:ea typeface="メイリオ" pitchFamily="50" charset="-128"/>
                <a:cs typeface="メイリオ" pitchFamily="50" charset="-128"/>
              </a:rPr>
              <a:t>①</a:t>
            </a:r>
            <a:endParaRPr kumimoji="1" lang="ja-JP" altLang="en-US" sz="1400" dirty="0">
              <a:latin typeface="メイリオ" pitchFamily="50" charset="-128"/>
              <a:ea typeface="メイリオ" pitchFamily="50" charset="-128"/>
              <a:cs typeface="メイリオ" pitchFamily="50" charset="-128"/>
            </a:endParaRPr>
          </a:p>
        </p:txBody>
      </p:sp>
      <p:sp>
        <p:nvSpPr>
          <p:cNvPr id="282" name="テキスト ボックス 281"/>
          <p:cNvSpPr txBox="1"/>
          <p:nvPr/>
        </p:nvSpPr>
        <p:spPr>
          <a:xfrm>
            <a:off x="10060384" y="8158182"/>
            <a:ext cx="353145" cy="307777"/>
          </a:xfrm>
          <a:prstGeom prst="rect">
            <a:avLst/>
          </a:prstGeom>
          <a:noFill/>
        </p:spPr>
        <p:txBody>
          <a:bodyPr wrap="square" rtlCol="0">
            <a:spAutoFit/>
          </a:bodyPr>
          <a:lstStyle/>
          <a:p>
            <a:r>
              <a:rPr lang="ja-JP" altLang="en-US" sz="1400" dirty="0" smtClean="0">
                <a:latin typeface="メイリオ" pitchFamily="50" charset="-128"/>
                <a:ea typeface="メイリオ" pitchFamily="50" charset="-128"/>
                <a:cs typeface="メイリオ" pitchFamily="50" charset="-128"/>
              </a:rPr>
              <a:t>②</a:t>
            </a:r>
            <a:endParaRPr kumimoji="1" lang="ja-JP" altLang="en-US" sz="1400" dirty="0">
              <a:latin typeface="メイリオ" pitchFamily="50" charset="-128"/>
              <a:ea typeface="メイリオ" pitchFamily="50" charset="-128"/>
              <a:cs typeface="メイリオ" pitchFamily="50" charset="-128"/>
            </a:endParaRPr>
          </a:p>
        </p:txBody>
      </p:sp>
      <p:sp>
        <p:nvSpPr>
          <p:cNvPr id="283" name="テキスト ボックス 282"/>
          <p:cNvSpPr txBox="1"/>
          <p:nvPr/>
        </p:nvSpPr>
        <p:spPr>
          <a:xfrm>
            <a:off x="11859994" y="8058237"/>
            <a:ext cx="353145" cy="307777"/>
          </a:xfrm>
          <a:prstGeom prst="rect">
            <a:avLst/>
          </a:prstGeom>
          <a:noFill/>
        </p:spPr>
        <p:txBody>
          <a:bodyPr wrap="square" rtlCol="0">
            <a:spAutoFit/>
          </a:bodyPr>
          <a:lstStyle/>
          <a:p>
            <a:r>
              <a:rPr lang="ja-JP" altLang="en-US" sz="1400" dirty="0" smtClean="0">
                <a:latin typeface="メイリオ" pitchFamily="50" charset="-128"/>
                <a:ea typeface="メイリオ" pitchFamily="50" charset="-128"/>
                <a:cs typeface="メイリオ" pitchFamily="50" charset="-128"/>
              </a:rPr>
              <a:t>②</a:t>
            </a:r>
            <a:endParaRPr kumimoji="1" lang="ja-JP" altLang="en-US" sz="1400" dirty="0">
              <a:latin typeface="メイリオ" pitchFamily="50" charset="-128"/>
              <a:ea typeface="メイリオ" pitchFamily="50" charset="-128"/>
              <a:cs typeface="メイリオ" pitchFamily="50" charset="-128"/>
            </a:endParaRPr>
          </a:p>
        </p:txBody>
      </p:sp>
      <p:sp>
        <p:nvSpPr>
          <p:cNvPr id="284" name="テキスト ボックス 283"/>
          <p:cNvSpPr txBox="1"/>
          <p:nvPr/>
        </p:nvSpPr>
        <p:spPr>
          <a:xfrm>
            <a:off x="12387841" y="8146161"/>
            <a:ext cx="353145" cy="307777"/>
          </a:xfrm>
          <a:prstGeom prst="rect">
            <a:avLst/>
          </a:prstGeom>
          <a:noFill/>
        </p:spPr>
        <p:txBody>
          <a:bodyPr wrap="square" rtlCol="0">
            <a:spAutoFit/>
          </a:bodyPr>
          <a:lstStyle/>
          <a:p>
            <a:r>
              <a:rPr lang="ja-JP" altLang="en-US" sz="1400" dirty="0">
                <a:latin typeface="メイリオ" pitchFamily="50" charset="-128"/>
                <a:ea typeface="メイリオ" pitchFamily="50" charset="-128"/>
                <a:cs typeface="メイリオ" pitchFamily="50" charset="-128"/>
              </a:rPr>
              <a:t>③</a:t>
            </a:r>
            <a:endParaRPr kumimoji="1" lang="ja-JP" altLang="en-US" sz="1400" dirty="0">
              <a:latin typeface="メイリオ" pitchFamily="50" charset="-128"/>
              <a:ea typeface="メイリオ" pitchFamily="50" charset="-128"/>
              <a:cs typeface="メイリオ" pitchFamily="50" charset="-128"/>
            </a:endParaRPr>
          </a:p>
        </p:txBody>
      </p:sp>
      <p:sp>
        <p:nvSpPr>
          <p:cNvPr id="285" name="テキスト ボックス 284"/>
          <p:cNvSpPr txBox="1"/>
          <p:nvPr/>
        </p:nvSpPr>
        <p:spPr>
          <a:xfrm>
            <a:off x="10482546" y="8218494"/>
            <a:ext cx="353145" cy="307777"/>
          </a:xfrm>
          <a:prstGeom prst="rect">
            <a:avLst/>
          </a:prstGeom>
          <a:noFill/>
        </p:spPr>
        <p:txBody>
          <a:bodyPr wrap="square" rtlCol="0">
            <a:spAutoFit/>
          </a:bodyPr>
          <a:lstStyle/>
          <a:p>
            <a:r>
              <a:rPr lang="ja-JP" altLang="en-US" sz="1400" dirty="0">
                <a:latin typeface="メイリオ" pitchFamily="50" charset="-128"/>
                <a:ea typeface="メイリオ" pitchFamily="50" charset="-128"/>
                <a:cs typeface="メイリオ" pitchFamily="50" charset="-128"/>
              </a:rPr>
              <a:t>④</a:t>
            </a:r>
            <a:endParaRPr kumimoji="1" lang="ja-JP" altLang="en-US" sz="1400" dirty="0">
              <a:latin typeface="メイリオ" pitchFamily="50" charset="-128"/>
              <a:ea typeface="メイリオ" pitchFamily="50" charset="-128"/>
              <a:cs typeface="メイリオ" pitchFamily="50" charset="-128"/>
            </a:endParaRPr>
          </a:p>
        </p:txBody>
      </p:sp>
      <p:sp>
        <p:nvSpPr>
          <p:cNvPr id="286" name="テキスト ボックス 285"/>
          <p:cNvSpPr txBox="1"/>
          <p:nvPr/>
        </p:nvSpPr>
        <p:spPr>
          <a:xfrm>
            <a:off x="12219769" y="7780417"/>
            <a:ext cx="353145" cy="307777"/>
          </a:xfrm>
          <a:prstGeom prst="rect">
            <a:avLst/>
          </a:prstGeom>
          <a:noFill/>
        </p:spPr>
        <p:txBody>
          <a:bodyPr wrap="square" rtlCol="0">
            <a:spAutoFit/>
          </a:bodyPr>
          <a:lstStyle/>
          <a:p>
            <a:r>
              <a:rPr lang="ja-JP" altLang="en-US" sz="1400" dirty="0" smtClean="0">
                <a:latin typeface="メイリオ" pitchFamily="50" charset="-128"/>
                <a:ea typeface="メイリオ" pitchFamily="50" charset="-128"/>
                <a:cs typeface="メイリオ" pitchFamily="50" charset="-128"/>
              </a:rPr>
              <a:t>④</a:t>
            </a:r>
            <a:endParaRPr kumimoji="1" lang="ja-JP" altLang="en-US" sz="1400" dirty="0">
              <a:latin typeface="メイリオ" pitchFamily="50" charset="-128"/>
              <a:ea typeface="メイリオ" pitchFamily="50" charset="-128"/>
              <a:cs typeface="メイリオ" pitchFamily="50" charset="-128"/>
            </a:endParaRPr>
          </a:p>
        </p:txBody>
      </p:sp>
      <p:sp>
        <p:nvSpPr>
          <p:cNvPr id="287" name="円/楕円 286"/>
          <p:cNvSpPr/>
          <p:nvPr/>
        </p:nvSpPr>
        <p:spPr>
          <a:xfrm>
            <a:off x="10334985" y="9184064"/>
            <a:ext cx="144016" cy="160735"/>
          </a:xfrm>
          <a:prstGeom prst="ellipse">
            <a:avLst/>
          </a:prstGeom>
          <a:solidFill>
            <a:schemeClr val="accent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dirty="0"/>
          </a:p>
        </p:txBody>
      </p:sp>
      <p:sp>
        <p:nvSpPr>
          <p:cNvPr id="288" name="テキスト ボックス 287"/>
          <p:cNvSpPr txBox="1"/>
          <p:nvPr/>
        </p:nvSpPr>
        <p:spPr>
          <a:xfrm>
            <a:off x="9558657" y="6443429"/>
            <a:ext cx="1813977" cy="261610"/>
          </a:xfrm>
          <a:prstGeom prst="rect">
            <a:avLst/>
          </a:prstGeom>
          <a:noFill/>
        </p:spPr>
        <p:txBody>
          <a:bodyPr wrap="square" rtlCol="0">
            <a:spAutoFit/>
          </a:bodyPr>
          <a:lstStyle/>
          <a:p>
            <a:r>
              <a:rPr lang="ja-JP" altLang="en-US" sz="1100" b="1" dirty="0" smtClean="0">
                <a:latin typeface="メイリオ" pitchFamily="50" charset="-128"/>
                <a:ea typeface="メイリオ" pitchFamily="50" charset="-128"/>
                <a:cs typeface="メイリオ" pitchFamily="50" charset="-128"/>
              </a:rPr>
              <a:t>ライン左側に落ちた場合</a:t>
            </a:r>
            <a:endParaRPr kumimoji="1" lang="ja-JP" altLang="en-US" sz="1100" b="1" dirty="0">
              <a:latin typeface="メイリオ" pitchFamily="50" charset="-128"/>
              <a:ea typeface="メイリオ" pitchFamily="50" charset="-128"/>
              <a:cs typeface="メイリオ" pitchFamily="50" charset="-128"/>
            </a:endParaRPr>
          </a:p>
        </p:txBody>
      </p:sp>
      <p:sp>
        <p:nvSpPr>
          <p:cNvPr id="289" name="テキスト ボックス 288"/>
          <p:cNvSpPr txBox="1"/>
          <p:nvPr/>
        </p:nvSpPr>
        <p:spPr>
          <a:xfrm>
            <a:off x="11426252" y="6437015"/>
            <a:ext cx="1739020" cy="261610"/>
          </a:xfrm>
          <a:prstGeom prst="rect">
            <a:avLst/>
          </a:prstGeom>
          <a:noFill/>
        </p:spPr>
        <p:txBody>
          <a:bodyPr wrap="square" rtlCol="0">
            <a:spAutoFit/>
          </a:bodyPr>
          <a:lstStyle/>
          <a:p>
            <a:r>
              <a:rPr lang="ja-JP" altLang="en-US" sz="1100" b="1" dirty="0" smtClean="0">
                <a:latin typeface="メイリオ" pitchFamily="50" charset="-128"/>
                <a:ea typeface="メイリオ" pitchFamily="50" charset="-128"/>
                <a:cs typeface="メイリオ" pitchFamily="50" charset="-128"/>
              </a:rPr>
              <a:t>ライン右側に落ちた場合</a:t>
            </a:r>
            <a:endParaRPr kumimoji="1" lang="ja-JP" altLang="en-US" sz="1100" b="1" dirty="0">
              <a:latin typeface="メイリオ" pitchFamily="50" charset="-128"/>
              <a:ea typeface="メイリオ" pitchFamily="50" charset="-128"/>
              <a:cs typeface="メイリオ" pitchFamily="50" charset="-128"/>
            </a:endParaRPr>
          </a:p>
        </p:txBody>
      </p:sp>
      <p:sp>
        <p:nvSpPr>
          <p:cNvPr id="290" name="テキスト ボックス 289"/>
          <p:cNvSpPr txBox="1"/>
          <p:nvPr/>
        </p:nvSpPr>
        <p:spPr>
          <a:xfrm>
            <a:off x="9625727" y="6717638"/>
            <a:ext cx="1758012" cy="1246495"/>
          </a:xfrm>
          <a:prstGeom prst="rect">
            <a:avLst/>
          </a:prstGeom>
          <a:noFill/>
        </p:spPr>
        <p:txBody>
          <a:bodyPr wrap="square" rtlCol="0">
            <a:spAutoFit/>
          </a:bodyPr>
          <a:lstStyle/>
          <a:p>
            <a:r>
              <a:rPr lang="ja-JP" altLang="en-US" sz="1050" dirty="0" smtClean="0">
                <a:latin typeface="メイリオ" pitchFamily="50" charset="-128"/>
                <a:ea typeface="メイリオ" pitchFamily="50" charset="-128"/>
                <a:cs typeface="メイリオ" pitchFamily="50" charset="-128"/>
              </a:rPr>
              <a:t>①左へ旋回</a:t>
            </a:r>
            <a:endParaRPr lang="en-US" altLang="ja-JP" sz="1050" dirty="0" smtClean="0">
              <a:latin typeface="メイリオ" pitchFamily="50" charset="-128"/>
              <a:ea typeface="メイリオ" pitchFamily="50" charset="-128"/>
              <a:cs typeface="メイリオ" pitchFamily="50" charset="-128"/>
            </a:endParaRPr>
          </a:p>
          <a:p>
            <a:r>
              <a:rPr lang="ja-JP" altLang="en-US" sz="1050" dirty="0" smtClean="0">
                <a:latin typeface="メイリオ" pitchFamily="50" charset="-128"/>
                <a:ea typeface="メイリオ" pitchFamily="50" charset="-128"/>
                <a:cs typeface="メイリオ" pitchFamily="50" charset="-128"/>
              </a:rPr>
              <a:t>②エッジ検出回数が</a:t>
            </a:r>
            <a:r>
              <a:rPr lang="en-US" altLang="ja-JP" sz="1050" dirty="0">
                <a:latin typeface="メイリオ" pitchFamily="50" charset="-128"/>
                <a:ea typeface="メイリオ" pitchFamily="50" charset="-128"/>
                <a:cs typeface="メイリオ" pitchFamily="50" charset="-128"/>
              </a:rPr>
              <a:t>2</a:t>
            </a:r>
            <a:r>
              <a:rPr lang="ja-JP" altLang="en-US" sz="1050" dirty="0" smtClean="0">
                <a:latin typeface="メイリオ" pitchFamily="50" charset="-128"/>
                <a:ea typeface="メイリオ" pitchFamily="50" charset="-128"/>
                <a:cs typeface="メイリオ" pitchFamily="50" charset="-128"/>
              </a:rPr>
              <a:t>回           </a:t>
            </a:r>
            <a:r>
              <a:rPr lang="en-US" altLang="ja-JP" sz="1050" dirty="0" smtClean="0">
                <a:latin typeface="メイリオ" pitchFamily="50" charset="-128"/>
                <a:ea typeface="メイリオ" pitchFamily="50" charset="-128"/>
                <a:cs typeface="メイリオ" pitchFamily="50" charset="-128"/>
              </a:rPr>
              <a:t>       </a:t>
            </a:r>
            <a:r>
              <a:rPr lang="ja-JP" altLang="en-US" sz="1050" dirty="0" smtClean="0">
                <a:latin typeface="メイリオ" pitchFamily="50" charset="-128"/>
                <a:ea typeface="メイリオ" pitchFamily="50" charset="-128"/>
                <a:cs typeface="メイリオ" pitchFamily="50" charset="-128"/>
              </a:rPr>
              <a:t>未満なのでライン</a:t>
            </a:r>
            <a:r>
              <a:rPr lang="ja-JP" altLang="en-US" sz="1050" dirty="0">
                <a:latin typeface="メイリオ" pitchFamily="50" charset="-128"/>
                <a:ea typeface="メイリオ" pitchFamily="50" charset="-128"/>
                <a:cs typeface="メイリオ" pitchFamily="50" charset="-128"/>
              </a:rPr>
              <a:t>は左側</a:t>
            </a:r>
            <a:r>
              <a:rPr lang="ja-JP" altLang="en-US" sz="1050" dirty="0" smtClean="0">
                <a:latin typeface="メイリオ" pitchFamily="50" charset="-128"/>
                <a:ea typeface="メイリオ" pitchFamily="50" charset="-128"/>
                <a:cs typeface="メイリオ" pitchFamily="50" charset="-128"/>
              </a:rPr>
              <a:t>にはないと判断</a:t>
            </a:r>
            <a:r>
              <a:rPr lang="en-US" altLang="ja-JP" sz="1050" dirty="0" smtClean="0">
                <a:latin typeface="メイリオ" pitchFamily="50" charset="-128"/>
                <a:ea typeface="メイリオ" pitchFamily="50" charset="-128"/>
                <a:cs typeface="メイリオ" pitchFamily="50" charset="-128"/>
              </a:rPr>
              <a:t/>
            </a:r>
            <a:br>
              <a:rPr lang="en-US" altLang="ja-JP" sz="1050" dirty="0" smtClean="0">
                <a:latin typeface="メイリオ" pitchFamily="50" charset="-128"/>
                <a:ea typeface="メイリオ" pitchFamily="50" charset="-128"/>
                <a:cs typeface="メイリオ" pitchFamily="50" charset="-128"/>
              </a:rPr>
            </a:br>
            <a:r>
              <a:rPr lang="ja-JP" altLang="en-US" sz="1050" dirty="0" smtClean="0">
                <a:latin typeface="メイリオ" pitchFamily="50" charset="-128"/>
                <a:ea typeface="メイリオ" pitchFamily="50" charset="-128"/>
                <a:cs typeface="メイリオ" pitchFamily="50" charset="-128"/>
              </a:rPr>
              <a:t>③右へ旋回</a:t>
            </a:r>
            <a:r>
              <a:rPr lang="en-US" altLang="ja-JP" sz="1050" dirty="0" smtClean="0">
                <a:latin typeface="メイリオ" pitchFamily="50" charset="-128"/>
                <a:ea typeface="メイリオ" pitchFamily="50" charset="-128"/>
                <a:cs typeface="メイリオ" pitchFamily="50" charset="-128"/>
              </a:rPr>
              <a:t/>
            </a:r>
            <a:br>
              <a:rPr lang="en-US" altLang="ja-JP" sz="1050" dirty="0" smtClean="0">
                <a:latin typeface="メイリオ" pitchFamily="50" charset="-128"/>
                <a:ea typeface="メイリオ" pitchFamily="50" charset="-128"/>
                <a:cs typeface="メイリオ" pitchFamily="50" charset="-128"/>
              </a:rPr>
            </a:br>
            <a:r>
              <a:rPr lang="ja-JP" altLang="en-US" sz="1050" dirty="0" smtClean="0">
                <a:latin typeface="メイリオ" pitchFamily="50" charset="-128"/>
                <a:ea typeface="メイリオ" pitchFamily="50" charset="-128"/>
                <a:cs typeface="メイリオ" pitchFamily="50" charset="-128"/>
              </a:rPr>
              <a:t>④ラインへ復帰</a:t>
            </a:r>
            <a:endParaRPr lang="ja-JP" altLang="en-US" sz="1050" dirty="0">
              <a:latin typeface="メイリオ" pitchFamily="50" charset="-128"/>
              <a:ea typeface="メイリオ" pitchFamily="50" charset="-128"/>
              <a:cs typeface="メイリオ" pitchFamily="50" charset="-128"/>
            </a:endParaRPr>
          </a:p>
          <a:p>
            <a:endParaRPr kumimoji="1" lang="ja-JP" altLang="en-US" sz="1200" dirty="0">
              <a:latin typeface="メイリオ" pitchFamily="50" charset="-128"/>
              <a:ea typeface="メイリオ" pitchFamily="50" charset="-128"/>
              <a:cs typeface="メイリオ" pitchFamily="50" charset="-128"/>
            </a:endParaRPr>
          </a:p>
        </p:txBody>
      </p:sp>
      <p:sp>
        <p:nvSpPr>
          <p:cNvPr id="291" name="テキスト ボックス 290"/>
          <p:cNvSpPr txBox="1"/>
          <p:nvPr/>
        </p:nvSpPr>
        <p:spPr>
          <a:xfrm>
            <a:off x="10482546" y="8455530"/>
            <a:ext cx="353145" cy="307777"/>
          </a:xfrm>
          <a:prstGeom prst="rect">
            <a:avLst/>
          </a:prstGeom>
          <a:noFill/>
        </p:spPr>
        <p:txBody>
          <a:bodyPr wrap="square" rtlCol="0">
            <a:spAutoFit/>
          </a:bodyPr>
          <a:lstStyle/>
          <a:p>
            <a:r>
              <a:rPr lang="ja-JP" altLang="en-US" sz="1400" dirty="0">
                <a:latin typeface="メイリオ" pitchFamily="50" charset="-128"/>
                <a:ea typeface="メイリオ" pitchFamily="50" charset="-128"/>
                <a:cs typeface="メイリオ" pitchFamily="50" charset="-128"/>
              </a:rPr>
              <a:t>③</a:t>
            </a:r>
            <a:endParaRPr kumimoji="1" lang="ja-JP" altLang="en-US" sz="1400" dirty="0">
              <a:latin typeface="メイリオ" pitchFamily="50" charset="-128"/>
              <a:ea typeface="メイリオ" pitchFamily="50" charset="-128"/>
              <a:cs typeface="メイリオ" pitchFamily="50" charset="-128"/>
            </a:endParaRPr>
          </a:p>
        </p:txBody>
      </p:sp>
      <p:sp>
        <p:nvSpPr>
          <p:cNvPr id="292" name="テキスト ボックス 291"/>
          <p:cNvSpPr txBox="1"/>
          <p:nvPr/>
        </p:nvSpPr>
        <p:spPr>
          <a:xfrm>
            <a:off x="11397990" y="6688540"/>
            <a:ext cx="1885679" cy="1246495"/>
          </a:xfrm>
          <a:prstGeom prst="rect">
            <a:avLst/>
          </a:prstGeom>
          <a:noFill/>
        </p:spPr>
        <p:txBody>
          <a:bodyPr wrap="square" rtlCol="0">
            <a:spAutoFit/>
          </a:bodyPr>
          <a:lstStyle/>
          <a:p>
            <a:r>
              <a:rPr lang="ja-JP" altLang="en-US" sz="1050" dirty="0" smtClean="0">
                <a:latin typeface="メイリオ" pitchFamily="50" charset="-128"/>
                <a:ea typeface="メイリオ" pitchFamily="50" charset="-128"/>
                <a:cs typeface="メイリオ" pitchFamily="50" charset="-128"/>
              </a:rPr>
              <a:t>①左</a:t>
            </a:r>
            <a:r>
              <a:rPr lang="ja-JP" altLang="en-US" sz="1050" dirty="0">
                <a:latin typeface="メイリオ" pitchFamily="50" charset="-128"/>
                <a:ea typeface="メイリオ" pitchFamily="50" charset="-128"/>
                <a:cs typeface="メイリオ" pitchFamily="50" charset="-128"/>
              </a:rPr>
              <a:t>へ旋回</a:t>
            </a:r>
            <a:r>
              <a:rPr lang="ja-JP" altLang="en-US" sz="1050" dirty="0" smtClean="0">
                <a:latin typeface="メイリオ" pitchFamily="50" charset="-128"/>
                <a:ea typeface="メイリオ" pitchFamily="50" charset="-128"/>
                <a:cs typeface="メイリオ" pitchFamily="50" charset="-128"/>
              </a:rPr>
              <a:t>しエッジ検出　　　  </a:t>
            </a:r>
            <a:r>
              <a:rPr lang="ja-JP" altLang="en-US" sz="1050" dirty="0" err="1" smtClean="0">
                <a:latin typeface="メイリオ" pitchFamily="50" charset="-128"/>
                <a:ea typeface="メイリオ" pitchFamily="50" charset="-128"/>
                <a:cs typeface="メイリオ" pitchFamily="50" charset="-128"/>
              </a:rPr>
              <a:t>を</a:t>
            </a:r>
            <a:r>
              <a:rPr lang="en-US" altLang="ja-JP" sz="1050" dirty="0">
                <a:latin typeface="メイリオ" pitchFamily="50" charset="-128"/>
                <a:ea typeface="メイリオ" pitchFamily="50" charset="-128"/>
                <a:cs typeface="メイリオ" pitchFamily="50" charset="-128"/>
              </a:rPr>
              <a:t>2</a:t>
            </a:r>
            <a:r>
              <a:rPr lang="ja-JP" altLang="en-US" sz="1050" dirty="0" smtClean="0">
                <a:latin typeface="メイリオ" pitchFamily="50" charset="-128"/>
                <a:ea typeface="メイリオ" pitchFamily="50" charset="-128"/>
                <a:cs typeface="メイリオ" pitchFamily="50" charset="-128"/>
              </a:rPr>
              <a:t>回するためラインが</a:t>
            </a:r>
            <a:r>
              <a:rPr lang="ja-JP" altLang="en-US" sz="1050" dirty="0">
                <a:latin typeface="メイリオ" pitchFamily="50" charset="-128"/>
                <a:ea typeface="メイリオ" pitchFamily="50" charset="-128"/>
                <a:cs typeface="メイリオ" pitchFamily="50" charset="-128"/>
              </a:rPr>
              <a:t>左側にあると判断</a:t>
            </a:r>
            <a:endParaRPr lang="en-US" altLang="ja-JP" sz="1050" dirty="0" smtClean="0">
              <a:latin typeface="メイリオ" pitchFamily="50" charset="-128"/>
              <a:ea typeface="メイリオ" pitchFamily="50" charset="-128"/>
              <a:cs typeface="メイリオ" pitchFamily="50" charset="-128"/>
            </a:endParaRPr>
          </a:p>
          <a:p>
            <a:r>
              <a:rPr lang="ja-JP" altLang="en-US" sz="1050" dirty="0" smtClean="0">
                <a:latin typeface="メイリオ" pitchFamily="50" charset="-128"/>
                <a:ea typeface="メイリオ" pitchFamily="50" charset="-128"/>
                <a:cs typeface="メイリオ" pitchFamily="50" charset="-128"/>
              </a:rPr>
              <a:t>②右</a:t>
            </a:r>
            <a:r>
              <a:rPr lang="ja-JP" altLang="en-US" sz="1050" dirty="0">
                <a:latin typeface="メイリオ" pitchFamily="50" charset="-128"/>
                <a:ea typeface="メイリオ" pitchFamily="50" charset="-128"/>
                <a:cs typeface="メイリオ" pitchFamily="50" charset="-128"/>
              </a:rPr>
              <a:t>へ旋回</a:t>
            </a:r>
            <a:r>
              <a:rPr lang="en-US" altLang="ja-JP" sz="1050" dirty="0" smtClean="0">
                <a:latin typeface="メイリオ" pitchFamily="50" charset="-128"/>
                <a:ea typeface="メイリオ" pitchFamily="50" charset="-128"/>
                <a:cs typeface="メイリオ" pitchFamily="50" charset="-128"/>
              </a:rPr>
              <a:t/>
            </a:r>
            <a:br>
              <a:rPr lang="en-US" altLang="ja-JP" sz="1050" dirty="0" smtClean="0">
                <a:latin typeface="メイリオ" pitchFamily="50" charset="-128"/>
                <a:ea typeface="メイリオ" pitchFamily="50" charset="-128"/>
                <a:cs typeface="メイリオ" pitchFamily="50" charset="-128"/>
              </a:rPr>
            </a:br>
            <a:r>
              <a:rPr lang="ja-JP" altLang="en-US" sz="1050" dirty="0" smtClean="0">
                <a:latin typeface="メイリオ" pitchFamily="50" charset="-128"/>
                <a:ea typeface="メイリオ" pitchFamily="50" charset="-128"/>
                <a:cs typeface="メイリオ" pitchFamily="50" charset="-128"/>
              </a:rPr>
              <a:t>③ラインに向かって直進</a:t>
            </a:r>
            <a:r>
              <a:rPr lang="en-US" altLang="ja-JP" sz="1050" dirty="0" smtClean="0">
                <a:latin typeface="メイリオ" pitchFamily="50" charset="-128"/>
                <a:ea typeface="メイリオ" pitchFamily="50" charset="-128"/>
                <a:cs typeface="メイリオ" pitchFamily="50" charset="-128"/>
              </a:rPr>
              <a:t/>
            </a:r>
            <a:br>
              <a:rPr lang="en-US" altLang="ja-JP" sz="1050" dirty="0" smtClean="0">
                <a:latin typeface="メイリオ" pitchFamily="50" charset="-128"/>
                <a:ea typeface="メイリオ" pitchFamily="50" charset="-128"/>
                <a:cs typeface="メイリオ" pitchFamily="50" charset="-128"/>
              </a:rPr>
            </a:br>
            <a:r>
              <a:rPr lang="ja-JP" altLang="en-US" sz="1050" dirty="0" smtClean="0">
                <a:latin typeface="メイリオ" pitchFamily="50" charset="-128"/>
                <a:ea typeface="メイリオ" pitchFamily="50" charset="-128"/>
                <a:cs typeface="メイリオ" pitchFamily="50" charset="-128"/>
              </a:rPr>
              <a:t>④ラインへ復帰</a:t>
            </a:r>
            <a:endParaRPr lang="ja-JP" altLang="en-US" sz="1050" dirty="0">
              <a:latin typeface="メイリオ" pitchFamily="50" charset="-128"/>
              <a:ea typeface="メイリオ" pitchFamily="50" charset="-128"/>
              <a:cs typeface="メイリオ" pitchFamily="50" charset="-128"/>
            </a:endParaRPr>
          </a:p>
          <a:p>
            <a:endParaRPr kumimoji="1" lang="ja-JP" altLang="en-US" sz="1200" dirty="0">
              <a:latin typeface="メイリオ" pitchFamily="50" charset="-128"/>
              <a:ea typeface="メイリオ" pitchFamily="50" charset="-128"/>
              <a:cs typeface="メイリオ" pitchFamily="50" charset="-128"/>
            </a:endParaRPr>
          </a:p>
        </p:txBody>
      </p:sp>
      <p:sp>
        <p:nvSpPr>
          <p:cNvPr id="1037" name="正方形/長方形 1036"/>
          <p:cNvSpPr/>
          <p:nvPr/>
        </p:nvSpPr>
        <p:spPr>
          <a:xfrm>
            <a:off x="797174" y="3362308"/>
            <a:ext cx="4095853" cy="900246"/>
          </a:xfrm>
          <a:prstGeom prst="rect">
            <a:avLst/>
          </a:prstGeom>
        </p:spPr>
        <p:txBody>
          <a:bodyPr wrap="square">
            <a:spAutoFit/>
          </a:bodyPr>
          <a:lstStyle/>
          <a:p>
            <a:pPr indent="-182935"/>
            <a:r>
              <a:rPr lang="ja-JP" altLang="en-US" sz="1050" dirty="0">
                <a:latin typeface="+mn-ea"/>
              </a:rPr>
              <a:t>各カーブ毎の曲率半径を目標値，自己位置推定機能によって算出される現在の曲率半径を計測値として，</a:t>
            </a:r>
            <a:r>
              <a:rPr lang="en-US" altLang="ja-JP" sz="1050" dirty="0">
                <a:latin typeface="+mn-ea"/>
              </a:rPr>
              <a:t>PID</a:t>
            </a:r>
            <a:r>
              <a:rPr lang="ja-JP" altLang="en-US" sz="1050" dirty="0">
                <a:latin typeface="+mn-ea"/>
              </a:rPr>
              <a:t>制御方式による目標制御を行い操作量を算出する．</a:t>
            </a:r>
            <a:r>
              <a:rPr lang="en-US" altLang="ja-JP" sz="1050" dirty="0">
                <a:latin typeface="+mn-ea"/>
              </a:rPr>
              <a:t/>
            </a:r>
            <a:br>
              <a:rPr lang="en-US" altLang="ja-JP" sz="1050" dirty="0">
                <a:latin typeface="+mn-ea"/>
              </a:rPr>
            </a:br>
            <a:r>
              <a:rPr lang="en-US" altLang="ja-JP" sz="1050" dirty="0">
                <a:latin typeface="+mn-ea"/>
              </a:rPr>
              <a:t/>
            </a:r>
            <a:br>
              <a:rPr lang="en-US" altLang="ja-JP" sz="1050" dirty="0">
                <a:latin typeface="+mn-ea"/>
              </a:rPr>
            </a:br>
            <a:r>
              <a:rPr lang="ja-JP" altLang="en-US" sz="1050" dirty="0">
                <a:latin typeface="+mn-ea"/>
              </a:rPr>
              <a:t>→輝度値</a:t>
            </a:r>
            <a:r>
              <a:rPr lang="en-US" altLang="ja-JP" sz="1050" dirty="0" smtClean="0">
                <a:latin typeface="+mn-ea"/>
              </a:rPr>
              <a:t>PID</a:t>
            </a:r>
            <a:r>
              <a:rPr lang="ja-JP" altLang="en-US" sz="1050" dirty="0" smtClean="0">
                <a:latin typeface="+mn-ea"/>
              </a:rPr>
              <a:t>制御と</a:t>
            </a:r>
            <a:r>
              <a:rPr lang="ja-JP" altLang="en-US" sz="1050" dirty="0">
                <a:latin typeface="+mn-ea"/>
              </a:rPr>
              <a:t>組み合わせた</a:t>
            </a:r>
            <a:r>
              <a:rPr lang="ja-JP" altLang="en-US" sz="1050" u="sng" dirty="0">
                <a:latin typeface="+mn-ea"/>
              </a:rPr>
              <a:t>ハイブリッド</a:t>
            </a:r>
            <a:r>
              <a:rPr lang="en-US" altLang="ja-JP" sz="1050" u="sng" dirty="0" smtClean="0">
                <a:latin typeface="+mn-ea"/>
              </a:rPr>
              <a:t>PID</a:t>
            </a:r>
            <a:r>
              <a:rPr lang="ja-JP" altLang="en-US" sz="1050" u="sng" dirty="0" smtClean="0">
                <a:latin typeface="+mn-ea"/>
              </a:rPr>
              <a:t>制御</a:t>
            </a:r>
            <a:r>
              <a:rPr lang="ja-JP" altLang="en-US" sz="1050" dirty="0" smtClean="0">
                <a:latin typeface="+mn-ea"/>
              </a:rPr>
              <a:t>を</a:t>
            </a:r>
            <a:r>
              <a:rPr lang="ja-JP" altLang="en-US" sz="1050" dirty="0">
                <a:latin typeface="+mn-ea"/>
              </a:rPr>
              <a:t>実装．</a:t>
            </a:r>
            <a:endParaRPr lang="en-US" altLang="ja-JP" sz="1050" dirty="0">
              <a:latin typeface="+mn-ea"/>
            </a:endParaRPr>
          </a:p>
        </p:txBody>
      </p:sp>
      <p:sp>
        <p:nvSpPr>
          <p:cNvPr id="149" name="正方形/長方形 148"/>
          <p:cNvSpPr/>
          <p:nvPr/>
        </p:nvSpPr>
        <p:spPr>
          <a:xfrm>
            <a:off x="1232028" y="7085249"/>
            <a:ext cx="504055" cy="1494229"/>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0" name="テキスト ボックス 149"/>
          <p:cNvSpPr txBox="1"/>
          <p:nvPr/>
        </p:nvSpPr>
        <p:spPr>
          <a:xfrm>
            <a:off x="1049325" y="8618638"/>
            <a:ext cx="936104" cy="523220"/>
          </a:xfrm>
          <a:prstGeom prst="rect">
            <a:avLst/>
          </a:prstGeom>
          <a:noFill/>
        </p:spPr>
        <p:txBody>
          <a:bodyPr wrap="square" rtlCol="0">
            <a:spAutoFit/>
          </a:bodyPr>
          <a:lstStyle/>
          <a:p>
            <a:r>
              <a:rPr kumimoji="1" lang="ja-JP" altLang="en-US" sz="1400" b="1" dirty="0" smtClean="0">
                <a:latin typeface="メイリオ" pitchFamily="50" charset="-128"/>
                <a:ea typeface="メイリオ" pitchFamily="50" charset="-128"/>
                <a:cs typeface="メイリオ" pitchFamily="50" charset="-128"/>
              </a:rPr>
              <a:t>右モータ</a:t>
            </a:r>
            <a:r>
              <a:rPr kumimoji="1" lang="en-US" altLang="ja-JP" sz="1400" b="1" dirty="0" smtClean="0">
                <a:latin typeface="メイリオ" pitchFamily="50" charset="-128"/>
                <a:ea typeface="メイリオ" pitchFamily="50" charset="-128"/>
                <a:cs typeface="メイリオ" pitchFamily="50" charset="-128"/>
              </a:rPr>
              <a:t/>
            </a:r>
            <a:br>
              <a:rPr kumimoji="1" lang="en-US" altLang="ja-JP" sz="1400" b="1" dirty="0" smtClean="0">
                <a:latin typeface="メイリオ" pitchFamily="50" charset="-128"/>
                <a:ea typeface="メイリオ" pitchFamily="50" charset="-128"/>
                <a:cs typeface="メイリオ" pitchFamily="50" charset="-128"/>
              </a:rPr>
            </a:br>
            <a:r>
              <a:rPr kumimoji="1" lang="en-US" altLang="ja-JP" sz="1400" b="1" dirty="0" smtClean="0">
                <a:latin typeface="メイリオ" pitchFamily="50" charset="-128"/>
                <a:ea typeface="メイリオ" pitchFamily="50" charset="-128"/>
                <a:cs typeface="メイリオ" pitchFamily="50" charset="-128"/>
              </a:rPr>
              <a:t>PWM</a:t>
            </a:r>
            <a:r>
              <a:rPr kumimoji="1" lang="ja-JP" altLang="en-US" sz="1400" b="1" dirty="0" smtClean="0">
                <a:latin typeface="メイリオ" pitchFamily="50" charset="-128"/>
                <a:ea typeface="メイリオ" pitchFamily="50" charset="-128"/>
                <a:cs typeface="メイリオ" pitchFamily="50" charset="-128"/>
              </a:rPr>
              <a:t>値</a:t>
            </a:r>
            <a:endParaRPr kumimoji="1" lang="ja-JP" altLang="en-US" sz="1400" b="1" dirty="0">
              <a:latin typeface="メイリオ" pitchFamily="50" charset="-128"/>
              <a:ea typeface="メイリオ" pitchFamily="50" charset="-128"/>
              <a:cs typeface="メイリオ" pitchFamily="50" charset="-128"/>
            </a:endParaRPr>
          </a:p>
        </p:txBody>
      </p:sp>
      <p:sp>
        <p:nvSpPr>
          <p:cNvPr id="151" name="テキスト ボックス 150"/>
          <p:cNvSpPr txBox="1"/>
          <p:nvPr/>
        </p:nvSpPr>
        <p:spPr>
          <a:xfrm>
            <a:off x="1767895" y="8616553"/>
            <a:ext cx="936104" cy="523220"/>
          </a:xfrm>
          <a:prstGeom prst="rect">
            <a:avLst/>
          </a:prstGeom>
          <a:noFill/>
        </p:spPr>
        <p:txBody>
          <a:bodyPr wrap="square" rtlCol="0">
            <a:spAutoFit/>
          </a:bodyPr>
          <a:lstStyle/>
          <a:p>
            <a:r>
              <a:rPr lang="ja-JP" altLang="en-US" sz="1400" b="1" dirty="0">
                <a:latin typeface="メイリオ" pitchFamily="50" charset="-128"/>
                <a:ea typeface="メイリオ" pitchFamily="50" charset="-128"/>
                <a:cs typeface="メイリオ" pitchFamily="50" charset="-128"/>
              </a:rPr>
              <a:t>左</a:t>
            </a:r>
            <a:r>
              <a:rPr kumimoji="1" lang="ja-JP" altLang="en-US" sz="1400" b="1" dirty="0" smtClean="0">
                <a:latin typeface="メイリオ" pitchFamily="50" charset="-128"/>
                <a:ea typeface="メイリオ" pitchFamily="50" charset="-128"/>
                <a:cs typeface="メイリオ" pitchFamily="50" charset="-128"/>
              </a:rPr>
              <a:t>モータ</a:t>
            </a:r>
            <a:r>
              <a:rPr kumimoji="1" lang="en-US" altLang="ja-JP" sz="1400" b="1" dirty="0" smtClean="0">
                <a:latin typeface="メイリオ" pitchFamily="50" charset="-128"/>
                <a:ea typeface="メイリオ" pitchFamily="50" charset="-128"/>
                <a:cs typeface="メイリオ" pitchFamily="50" charset="-128"/>
              </a:rPr>
              <a:t/>
            </a:r>
            <a:br>
              <a:rPr kumimoji="1" lang="en-US" altLang="ja-JP" sz="1400" b="1" dirty="0" smtClean="0">
                <a:latin typeface="メイリオ" pitchFamily="50" charset="-128"/>
                <a:ea typeface="メイリオ" pitchFamily="50" charset="-128"/>
                <a:cs typeface="メイリオ" pitchFamily="50" charset="-128"/>
              </a:rPr>
            </a:br>
            <a:r>
              <a:rPr kumimoji="1" lang="en-US" altLang="ja-JP" sz="1400" b="1" dirty="0" smtClean="0">
                <a:latin typeface="メイリオ" pitchFamily="50" charset="-128"/>
                <a:ea typeface="メイリオ" pitchFamily="50" charset="-128"/>
                <a:cs typeface="メイリオ" pitchFamily="50" charset="-128"/>
              </a:rPr>
              <a:t>PWM</a:t>
            </a:r>
            <a:r>
              <a:rPr kumimoji="1" lang="ja-JP" altLang="en-US" sz="1400" b="1" dirty="0" smtClean="0">
                <a:latin typeface="メイリオ" pitchFamily="50" charset="-128"/>
                <a:ea typeface="メイリオ" pitchFamily="50" charset="-128"/>
                <a:cs typeface="メイリオ" pitchFamily="50" charset="-128"/>
              </a:rPr>
              <a:t>値</a:t>
            </a:r>
            <a:endParaRPr kumimoji="1" lang="ja-JP" altLang="en-US" sz="1400" b="1" dirty="0">
              <a:latin typeface="メイリオ" pitchFamily="50" charset="-128"/>
              <a:ea typeface="メイリオ" pitchFamily="50" charset="-128"/>
              <a:cs typeface="メイリオ" pitchFamily="50" charset="-128"/>
            </a:endParaRPr>
          </a:p>
        </p:txBody>
      </p:sp>
      <p:sp>
        <p:nvSpPr>
          <p:cNvPr id="152" name="正方形/長方形 151"/>
          <p:cNvSpPr/>
          <p:nvPr/>
        </p:nvSpPr>
        <p:spPr>
          <a:xfrm>
            <a:off x="1268031" y="8405432"/>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58" name="正方形/長方形 157"/>
          <p:cNvSpPr/>
          <p:nvPr/>
        </p:nvSpPr>
        <p:spPr>
          <a:xfrm>
            <a:off x="1268031" y="8241066"/>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60" name="正方形/長方形 159"/>
          <p:cNvSpPr/>
          <p:nvPr/>
        </p:nvSpPr>
        <p:spPr>
          <a:xfrm>
            <a:off x="1268031" y="8076700"/>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62" name="正方形/長方形 161"/>
          <p:cNvSpPr/>
          <p:nvPr/>
        </p:nvSpPr>
        <p:spPr>
          <a:xfrm>
            <a:off x="1268031" y="7912334"/>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63" name="正方形/長方形 162"/>
          <p:cNvSpPr/>
          <p:nvPr/>
        </p:nvSpPr>
        <p:spPr>
          <a:xfrm>
            <a:off x="1268031" y="7739901"/>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64" name="正方形/長方形 163"/>
          <p:cNvSpPr/>
          <p:nvPr/>
        </p:nvSpPr>
        <p:spPr>
          <a:xfrm>
            <a:off x="1268031" y="7580902"/>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65" name="正方形/長方形 164"/>
          <p:cNvSpPr/>
          <p:nvPr/>
        </p:nvSpPr>
        <p:spPr>
          <a:xfrm>
            <a:off x="1268031" y="7416536"/>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66" name="正方形/長方形 165"/>
          <p:cNvSpPr/>
          <p:nvPr/>
        </p:nvSpPr>
        <p:spPr>
          <a:xfrm>
            <a:off x="1268031" y="7252170"/>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68" name="正方形/長方形 167"/>
          <p:cNvSpPr/>
          <p:nvPr/>
        </p:nvSpPr>
        <p:spPr>
          <a:xfrm>
            <a:off x="1268031" y="7092437"/>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69" name="正方形/長方形 168"/>
          <p:cNvSpPr/>
          <p:nvPr/>
        </p:nvSpPr>
        <p:spPr>
          <a:xfrm>
            <a:off x="1268031" y="6914161"/>
            <a:ext cx="432048" cy="164366"/>
          </a:xfrm>
          <a:prstGeom prst="rect">
            <a:avLst/>
          </a:prstGeom>
          <a:solidFill>
            <a:srgbClr val="FF0000"/>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70" name="正方形/長方形 169"/>
          <p:cNvSpPr/>
          <p:nvPr/>
        </p:nvSpPr>
        <p:spPr>
          <a:xfrm>
            <a:off x="1268031" y="6749795"/>
            <a:ext cx="432048" cy="164366"/>
          </a:xfrm>
          <a:prstGeom prst="rect">
            <a:avLst/>
          </a:prstGeom>
          <a:solidFill>
            <a:srgbClr val="FF0000"/>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71" name="正方形/長方形 170"/>
          <p:cNvSpPr/>
          <p:nvPr/>
        </p:nvSpPr>
        <p:spPr>
          <a:xfrm>
            <a:off x="1859723" y="7085249"/>
            <a:ext cx="504055" cy="1494229"/>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2" name="正方形/長方形 171"/>
          <p:cNvSpPr/>
          <p:nvPr/>
        </p:nvSpPr>
        <p:spPr>
          <a:xfrm>
            <a:off x="1892869" y="8405432"/>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73" name="正方形/長方形 172"/>
          <p:cNvSpPr/>
          <p:nvPr/>
        </p:nvSpPr>
        <p:spPr>
          <a:xfrm>
            <a:off x="1890963" y="8236634"/>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74" name="正方形/長方形 173"/>
          <p:cNvSpPr/>
          <p:nvPr/>
        </p:nvSpPr>
        <p:spPr>
          <a:xfrm>
            <a:off x="1890963" y="8076700"/>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75" name="正方形/長方形 174"/>
          <p:cNvSpPr/>
          <p:nvPr/>
        </p:nvSpPr>
        <p:spPr>
          <a:xfrm>
            <a:off x="1890963" y="7912334"/>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76" name="正方形/長方形 175"/>
          <p:cNvSpPr/>
          <p:nvPr/>
        </p:nvSpPr>
        <p:spPr>
          <a:xfrm>
            <a:off x="1890963" y="7739901"/>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77" name="正方形/長方形 176"/>
          <p:cNvSpPr/>
          <p:nvPr/>
        </p:nvSpPr>
        <p:spPr>
          <a:xfrm>
            <a:off x="1890963" y="7580902"/>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78" name="テキスト ボックス 177"/>
          <p:cNvSpPr txBox="1"/>
          <p:nvPr/>
        </p:nvSpPr>
        <p:spPr>
          <a:xfrm>
            <a:off x="1571462" y="9100866"/>
            <a:ext cx="936104" cy="307777"/>
          </a:xfrm>
          <a:prstGeom prst="rect">
            <a:avLst/>
          </a:prstGeom>
          <a:noFill/>
        </p:spPr>
        <p:txBody>
          <a:bodyPr wrap="square" rtlCol="0">
            <a:spAutoFit/>
          </a:bodyPr>
          <a:lstStyle/>
          <a:p>
            <a:r>
              <a:rPr lang="ja-JP" altLang="en-US" sz="1400" b="1" dirty="0">
                <a:latin typeface="メイリオ" pitchFamily="50" charset="-128"/>
                <a:ea typeface="メイリオ" pitchFamily="50" charset="-128"/>
                <a:cs typeface="メイリオ" pitchFamily="50" charset="-128"/>
              </a:rPr>
              <a:t>補正前</a:t>
            </a:r>
            <a:endParaRPr kumimoji="1" lang="ja-JP" altLang="en-US" sz="1400" b="1" dirty="0">
              <a:latin typeface="メイリオ" pitchFamily="50" charset="-128"/>
              <a:ea typeface="メイリオ" pitchFamily="50" charset="-128"/>
              <a:cs typeface="メイリオ" pitchFamily="50" charset="-128"/>
            </a:endParaRPr>
          </a:p>
        </p:txBody>
      </p:sp>
      <p:sp>
        <p:nvSpPr>
          <p:cNvPr id="179" name="正方形/長方形 178"/>
          <p:cNvSpPr/>
          <p:nvPr/>
        </p:nvSpPr>
        <p:spPr>
          <a:xfrm>
            <a:off x="3061322" y="7081618"/>
            <a:ext cx="504055" cy="1494229"/>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0" name="テキスト ボックス 179"/>
          <p:cNvSpPr txBox="1"/>
          <p:nvPr/>
        </p:nvSpPr>
        <p:spPr>
          <a:xfrm>
            <a:off x="2885529" y="8592762"/>
            <a:ext cx="936104" cy="523220"/>
          </a:xfrm>
          <a:prstGeom prst="rect">
            <a:avLst/>
          </a:prstGeom>
          <a:noFill/>
        </p:spPr>
        <p:txBody>
          <a:bodyPr wrap="square" rtlCol="0">
            <a:spAutoFit/>
          </a:bodyPr>
          <a:lstStyle/>
          <a:p>
            <a:r>
              <a:rPr kumimoji="1" lang="ja-JP" altLang="en-US" sz="1400" b="1" dirty="0" smtClean="0">
                <a:latin typeface="メイリオ" pitchFamily="50" charset="-128"/>
                <a:ea typeface="メイリオ" pitchFamily="50" charset="-128"/>
                <a:cs typeface="メイリオ" pitchFamily="50" charset="-128"/>
              </a:rPr>
              <a:t>右モータ</a:t>
            </a:r>
            <a:r>
              <a:rPr kumimoji="1" lang="en-US" altLang="ja-JP" sz="1400" b="1" dirty="0" smtClean="0">
                <a:latin typeface="メイリオ" pitchFamily="50" charset="-128"/>
                <a:ea typeface="メイリオ" pitchFamily="50" charset="-128"/>
                <a:cs typeface="メイリオ" pitchFamily="50" charset="-128"/>
              </a:rPr>
              <a:t/>
            </a:r>
            <a:br>
              <a:rPr kumimoji="1" lang="en-US" altLang="ja-JP" sz="1400" b="1" dirty="0" smtClean="0">
                <a:latin typeface="メイリオ" pitchFamily="50" charset="-128"/>
                <a:ea typeface="メイリオ" pitchFamily="50" charset="-128"/>
                <a:cs typeface="メイリオ" pitchFamily="50" charset="-128"/>
              </a:rPr>
            </a:br>
            <a:r>
              <a:rPr kumimoji="1" lang="en-US" altLang="ja-JP" sz="1400" b="1" dirty="0" smtClean="0">
                <a:latin typeface="メイリオ" pitchFamily="50" charset="-128"/>
                <a:ea typeface="メイリオ" pitchFamily="50" charset="-128"/>
                <a:cs typeface="メイリオ" pitchFamily="50" charset="-128"/>
              </a:rPr>
              <a:t>PWM</a:t>
            </a:r>
            <a:r>
              <a:rPr kumimoji="1" lang="ja-JP" altLang="en-US" sz="1400" b="1" dirty="0" smtClean="0">
                <a:latin typeface="メイリオ" pitchFamily="50" charset="-128"/>
                <a:ea typeface="メイリオ" pitchFamily="50" charset="-128"/>
                <a:cs typeface="メイリオ" pitchFamily="50" charset="-128"/>
              </a:rPr>
              <a:t>値</a:t>
            </a:r>
            <a:endParaRPr kumimoji="1" lang="ja-JP" altLang="en-US" sz="1400" b="1" dirty="0">
              <a:latin typeface="メイリオ" pitchFamily="50" charset="-128"/>
              <a:ea typeface="メイリオ" pitchFamily="50" charset="-128"/>
              <a:cs typeface="メイリオ" pitchFamily="50" charset="-128"/>
            </a:endParaRPr>
          </a:p>
        </p:txBody>
      </p:sp>
      <p:sp>
        <p:nvSpPr>
          <p:cNvPr id="181" name="正方形/長方形 180"/>
          <p:cNvSpPr/>
          <p:nvPr/>
        </p:nvSpPr>
        <p:spPr>
          <a:xfrm>
            <a:off x="3097325" y="8401801"/>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82" name="正方形/長方形 181"/>
          <p:cNvSpPr/>
          <p:nvPr/>
        </p:nvSpPr>
        <p:spPr>
          <a:xfrm>
            <a:off x="3097325" y="8237435"/>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84" name="正方形/長方形 183"/>
          <p:cNvSpPr/>
          <p:nvPr/>
        </p:nvSpPr>
        <p:spPr>
          <a:xfrm>
            <a:off x="3097325" y="7908703"/>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85" name="正方形/長方形 184"/>
          <p:cNvSpPr/>
          <p:nvPr/>
        </p:nvSpPr>
        <p:spPr>
          <a:xfrm>
            <a:off x="3097325" y="7750040"/>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86" name="正方形/長方形 185"/>
          <p:cNvSpPr/>
          <p:nvPr/>
        </p:nvSpPr>
        <p:spPr>
          <a:xfrm>
            <a:off x="3097325" y="7591041"/>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87" name="正方形/長方形 186"/>
          <p:cNvSpPr/>
          <p:nvPr/>
        </p:nvSpPr>
        <p:spPr>
          <a:xfrm>
            <a:off x="3097325" y="7426675"/>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88" name="正方形/長方形 187"/>
          <p:cNvSpPr/>
          <p:nvPr/>
        </p:nvSpPr>
        <p:spPr>
          <a:xfrm>
            <a:off x="3097325" y="7262309"/>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89" name="正方形/長方形 188"/>
          <p:cNvSpPr/>
          <p:nvPr/>
        </p:nvSpPr>
        <p:spPr>
          <a:xfrm>
            <a:off x="3097325" y="7102576"/>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90" name="正方形/長方形 189"/>
          <p:cNvSpPr/>
          <p:nvPr/>
        </p:nvSpPr>
        <p:spPr>
          <a:xfrm>
            <a:off x="3702574" y="7085249"/>
            <a:ext cx="504055" cy="1494229"/>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2" name="正方形/長方形 191"/>
          <p:cNvSpPr/>
          <p:nvPr/>
        </p:nvSpPr>
        <p:spPr>
          <a:xfrm>
            <a:off x="3738577" y="8241066"/>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93" name="テキスト ボックス 192"/>
          <p:cNvSpPr txBox="1"/>
          <p:nvPr/>
        </p:nvSpPr>
        <p:spPr>
          <a:xfrm>
            <a:off x="3663757" y="8572883"/>
            <a:ext cx="936104" cy="523220"/>
          </a:xfrm>
          <a:prstGeom prst="rect">
            <a:avLst/>
          </a:prstGeom>
          <a:noFill/>
        </p:spPr>
        <p:txBody>
          <a:bodyPr wrap="square" rtlCol="0">
            <a:spAutoFit/>
          </a:bodyPr>
          <a:lstStyle/>
          <a:p>
            <a:r>
              <a:rPr lang="ja-JP" altLang="en-US" sz="1400" b="1" dirty="0">
                <a:latin typeface="メイリオ" pitchFamily="50" charset="-128"/>
                <a:ea typeface="メイリオ" pitchFamily="50" charset="-128"/>
                <a:cs typeface="メイリオ" pitchFamily="50" charset="-128"/>
              </a:rPr>
              <a:t>左</a:t>
            </a:r>
            <a:r>
              <a:rPr kumimoji="1" lang="ja-JP" altLang="en-US" sz="1400" b="1" dirty="0" smtClean="0">
                <a:latin typeface="メイリオ" pitchFamily="50" charset="-128"/>
                <a:ea typeface="メイリオ" pitchFamily="50" charset="-128"/>
                <a:cs typeface="メイリオ" pitchFamily="50" charset="-128"/>
              </a:rPr>
              <a:t>モータ</a:t>
            </a:r>
            <a:r>
              <a:rPr kumimoji="1" lang="en-US" altLang="ja-JP" sz="1400" b="1" dirty="0" smtClean="0">
                <a:latin typeface="メイリオ" pitchFamily="50" charset="-128"/>
                <a:ea typeface="メイリオ" pitchFamily="50" charset="-128"/>
                <a:cs typeface="メイリオ" pitchFamily="50" charset="-128"/>
              </a:rPr>
              <a:t/>
            </a:r>
            <a:br>
              <a:rPr kumimoji="1" lang="en-US" altLang="ja-JP" sz="1400" b="1" dirty="0" smtClean="0">
                <a:latin typeface="メイリオ" pitchFamily="50" charset="-128"/>
                <a:ea typeface="メイリオ" pitchFamily="50" charset="-128"/>
                <a:cs typeface="メイリオ" pitchFamily="50" charset="-128"/>
              </a:rPr>
            </a:br>
            <a:r>
              <a:rPr kumimoji="1" lang="en-US" altLang="ja-JP" sz="1400" b="1" dirty="0" smtClean="0">
                <a:latin typeface="メイリオ" pitchFamily="50" charset="-128"/>
                <a:ea typeface="メイリオ" pitchFamily="50" charset="-128"/>
                <a:cs typeface="メイリオ" pitchFamily="50" charset="-128"/>
              </a:rPr>
              <a:t>PWM</a:t>
            </a:r>
            <a:r>
              <a:rPr kumimoji="1" lang="ja-JP" altLang="en-US" sz="1400" b="1" dirty="0" smtClean="0">
                <a:latin typeface="メイリオ" pitchFamily="50" charset="-128"/>
                <a:ea typeface="メイリオ" pitchFamily="50" charset="-128"/>
                <a:cs typeface="メイリオ" pitchFamily="50" charset="-128"/>
              </a:rPr>
              <a:t>値</a:t>
            </a:r>
            <a:endParaRPr kumimoji="1" lang="ja-JP" altLang="en-US" sz="1400" b="1" dirty="0">
              <a:latin typeface="メイリオ" pitchFamily="50" charset="-128"/>
              <a:ea typeface="メイリオ" pitchFamily="50" charset="-128"/>
              <a:cs typeface="メイリオ" pitchFamily="50" charset="-128"/>
            </a:endParaRPr>
          </a:p>
        </p:txBody>
      </p:sp>
      <p:sp>
        <p:nvSpPr>
          <p:cNvPr id="194" name="テキスト ボックス 193"/>
          <p:cNvSpPr txBox="1"/>
          <p:nvPr/>
        </p:nvSpPr>
        <p:spPr>
          <a:xfrm>
            <a:off x="3201277" y="9091925"/>
            <a:ext cx="936104" cy="307777"/>
          </a:xfrm>
          <a:prstGeom prst="rect">
            <a:avLst/>
          </a:prstGeom>
          <a:noFill/>
        </p:spPr>
        <p:txBody>
          <a:bodyPr wrap="square" rtlCol="0">
            <a:spAutoFit/>
          </a:bodyPr>
          <a:lstStyle/>
          <a:p>
            <a:r>
              <a:rPr lang="ja-JP" altLang="en-US" sz="1400" b="1" dirty="0" smtClean="0">
                <a:latin typeface="メイリオ" pitchFamily="50" charset="-128"/>
                <a:ea typeface="メイリオ" pitchFamily="50" charset="-128"/>
                <a:cs typeface="メイリオ" pitchFamily="50" charset="-128"/>
              </a:rPr>
              <a:t>補正後</a:t>
            </a:r>
            <a:endParaRPr kumimoji="1" lang="ja-JP" altLang="en-US" sz="1400" b="1" dirty="0">
              <a:latin typeface="メイリオ" pitchFamily="50" charset="-128"/>
              <a:ea typeface="メイリオ" pitchFamily="50" charset="-128"/>
              <a:cs typeface="メイリオ" pitchFamily="50" charset="-128"/>
            </a:endParaRPr>
          </a:p>
        </p:txBody>
      </p:sp>
      <p:sp>
        <p:nvSpPr>
          <p:cNvPr id="195" name="テキスト ボックス 194"/>
          <p:cNvSpPr txBox="1"/>
          <p:nvPr/>
        </p:nvSpPr>
        <p:spPr>
          <a:xfrm>
            <a:off x="882712" y="6543390"/>
            <a:ext cx="1070843" cy="261610"/>
          </a:xfrm>
          <a:prstGeom prst="rect">
            <a:avLst/>
          </a:prstGeom>
          <a:noFill/>
        </p:spPr>
        <p:txBody>
          <a:bodyPr wrap="square" rtlCol="0">
            <a:spAutoFit/>
          </a:bodyPr>
          <a:lstStyle/>
          <a:p>
            <a:r>
              <a:rPr lang="ja-JP" altLang="en-US" sz="1100" b="1" dirty="0" smtClean="0">
                <a:solidFill>
                  <a:srgbClr val="FF0000"/>
                </a:solidFill>
                <a:latin typeface="メイリオ" pitchFamily="50" charset="-128"/>
                <a:ea typeface="メイリオ" pitchFamily="50" charset="-128"/>
                <a:cs typeface="メイリオ" pitchFamily="50" charset="-128"/>
              </a:rPr>
              <a:t>規定量超過分</a:t>
            </a:r>
            <a:endParaRPr kumimoji="1" lang="ja-JP" altLang="en-US" sz="1100" b="1" dirty="0">
              <a:solidFill>
                <a:srgbClr val="FF0000"/>
              </a:solidFill>
              <a:latin typeface="メイリオ" pitchFamily="50" charset="-128"/>
              <a:ea typeface="メイリオ" pitchFamily="50" charset="-128"/>
              <a:cs typeface="メイリオ" pitchFamily="50" charset="-128"/>
            </a:endParaRPr>
          </a:p>
        </p:txBody>
      </p:sp>
      <p:sp>
        <p:nvSpPr>
          <p:cNvPr id="196" name="下矢印 195"/>
          <p:cNvSpPr/>
          <p:nvPr/>
        </p:nvSpPr>
        <p:spPr>
          <a:xfrm rot="19769806">
            <a:off x="1088127" y="6768851"/>
            <a:ext cx="150163" cy="214653"/>
          </a:xfrm>
          <a:prstGeom prst="downArrow">
            <a:avLst/>
          </a:prstGeom>
        </p:spPr>
        <p:style>
          <a:lnRef idx="1">
            <a:schemeClr val="dk1"/>
          </a:lnRef>
          <a:fillRef idx="3">
            <a:schemeClr val="dk1"/>
          </a:fillRef>
          <a:effectRef idx="2">
            <a:schemeClr val="dk1"/>
          </a:effectRef>
          <a:fontRef idx="minor">
            <a:schemeClr val="lt1"/>
          </a:fontRef>
        </p:style>
        <p:txBody>
          <a:bodyPr rtlCol="0" anchor="ctr"/>
          <a:lstStyle/>
          <a:p>
            <a:pPr algn="ctr"/>
            <a:endParaRPr kumimoji="1" lang="ja-JP" altLang="en-US"/>
          </a:p>
        </p:txBody>
      </p:sp>
      <p:cxnSp>
        <p:nvCxnSpPr>
          <p:cNvPr id="197" name="直線コネクタ 196"/>
          <p:cNvCxnSpPr/>
          <p:nvPr/>
        </p:nvCxnSpPr>
        <p:spPr>
          <a:xfrm flipV="1">
            <a:off x="1016869" y="7898771"/>
            <a:ext cx="3374261" cy="8067"/>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98" name="テキスト ボックス 197"/>
          <p:cNvSpPr txBox="1"/>
          <p:nvPr/>
        </p:nvSpPr>
        <p:spPr>
          <a:xfrm>
            <a:off x="2507567" y="6401093"/>
            <a:ext cx="818086" cy="430887"/>
          </a:xfrm>
          <a:prstGeom prst="rect">
            <a:avLst/>
          </a:prstGeom>
          <a:noFill/>
        </p:spPr>
        <p:txBody>
          <a:bodyPr wrap="square" rtlCol="0">
            <a:spAutoFit/>
          </a:bodyPr>
          <a:lstStyle/>
          <a:p>
            <a:r>
              <a:rPr kumimoji="1" lang="ja-JP" altLang="en-US" sz="1100" dirty="0" smtClean="0">
                <a:latin typeface="メイリオ" pitchFamily="50" charset="-128"/>
                <a:ea typeface="メイリオ" pitchFamily="50" charset="-128"/>
                <a:cs typeface="メイリオ" pitchFamily="50" charset="-128"/>
              </a:rPr>
              <a:t>規定値内に補正</a:t>
            </a:r>
            <a:endParaRPr kumimoji="1" lang="ja-JP" altLang="en-US" sz="1100" dirty="0">
              <a:latin typeface="メイリオ" pitchFamily="50" charset="-128"/>
              <a:ea typeface="メイリオ" pitchFamily="50" charset="-128"/>
              <a:cs typeface="メイリオ" pitchFamily="50" charset="-128"/>
            </a:endParaRPr>
          </a:p>
        </p:txBody>
      </p:sp>
      <p:sp>
        <p:nvSpPr>
          <p:cNvPr id="199" name="下矢印 198"/>
          <p:cNvSpPr/>
          <p:nvPr/>
        </p:nvSpPr>
        <p:spPr>
          <a:xfrm rot="16200000">
            <a:off x="2854749" y="6803010"/>
            <a:ext cx="150164" cy="214653"/>
          </a:xfrm>
          <a:prstGeom prst="downArrow">
            <a:avLst/>
          </a:prstGeom>
        </p:spPr>
        <p:style>
          <a:lnRef idx="1">
            <a:schemeClr val="dk1"/>
          </a:lnRef>
          <a:fillRef idx="3">
            <a:schemeClr val="dk1"/>
          </a:fillRef>
          <a:effectRef idx="2">
            <a:schemeClr val="dk1"/>
          </a:effectRef>
          <a:fontRef idx="minor">
            <a:schemeClr val="lt1"/>
          </a:fontRef>
        </p:style>
        <p:txBody>
          <a:bodyPr rtlCol="0" anchor="ctr"/>
          <a:lstStyle/>
          <a:p>
            <a:pPr algn="ctr"/>
            <a:endParaRPr kumimoji="1" lang="ja-JP" altLang="en-US"/>
          </a:p>
        </p:txBody>
      </p:sp>
      <p:sp>
        <p:nvSpPr>
          <p:cNvPr id="200" name="テキスト ボックス 199"/>
          <p:cNvSpPr txBox="1"/>
          <p:nvPr/>
        </p:nvSpPr>
        <p:spPr>
          <a:xfrm>
            <a:off x="4176548" y="6849594"/>
            <a:ext cx="833656" cy="577081"/>
          </a:xfrm>
          <a:prstGeom prst="rect">
            <a:avLst/>
          </a:prstGeom>
          <a:noFill/>
        </p:spPr>
        <p:txBody>
          <a:bodyPr wrap="square" rtlCol="0">
            <a:spAutoFit/>
          </a:bodyPr>
          <a:lstStyle/>
          <a:p>
            <a:r>
              <a:rPr lang="ja-JP" altLang="en-US" sz="1050" dirty="0" smtClean="0">
                <a:latin typeface="メイリオ" pitchFamily="50" charset="-128"/>
                <a:ea typeface="メイリオ" pitchFamily="50" charset="-128"/>
                <a:cs typeface="メイリオ" pitchFamily="50" charset="-128"/>
              </a:rPr>
              <a:t>補正分を減少させる</a:t>
            </a:r>
            <a:endParaRPr kumimoji="1" lang="ja-JP" altLang="en-US" sz="1050" dirty="0">
              <a:latin typeface="メイリオ" pitchFamily="50" charset="-128"/>
              <a:ea typeface="メイリオ" pitchFamily="50" charset="-128"/>
              <a:cs typeface="メイリオ" pitchFamily="50" charset="-128"/>
            </a:endParaRPr>
          </a:p>
        </p:txBody>
      </p:sp>
      <p:sp>
        <p:nvSpPr>
          <p:cNvPr id="201" name="下矢印 200"/>
          <p:cNvSpPr/>
          <p:nvPr/>
        </p:nvSpPr>
        <p:spPr>
          <a:xfrm rot="2394140">
            <a:off x="4273705" y="7539233"/>
            <a:ext cx="150163" cy="214653"/>
          </a:xfrm>
          <a:prstGeom prst="downArrow">
            <a:avLst/>
          </a:prstGeom>
        </p:spPr>
        <p:style>
          <a:lnRef idx="1">
            <a:schemeClr val="dk1"/>
          </a:lnRef>
          <a:fillRef idx="3">
            <a:schemeClr val="dk1"/>
          </a:fillRef>
          <a:effectRef idx="2">
            <a:schemeClr val="dk1"/>
          </a:effectRef>
          <a:fontRef idx="minor">
            <a:schemeClr val="lt1"/>
          </a:fontRef>
        </p:style>
        <p:txBody>
          <a:bodyPr rtlCol="0" anchor="ctr"/>
          <a:lstStyle/>
          <a:p>
            <a:pPr algn="ctr"/>
            <a:endParaRPr kumimoji="1" lang="ja-JP" altLang="en-US"/>
          </a:p>
        </p:txBody>
      </p:sp>
      <p:sp>
        <p:nvSpPr>
          <p:cNvPr id="202" name="右矢印 201"/>
          <p:cNvSpPr/>
          <p:nvPr/>
        </p:nvSpPr>
        <p:spPr>
          <a:xfrm>
            <a:off x="2468725" y="7481514"/>
            <a:ext cx="493094" cy="290556"/>
          </a:xfrm>
          <a:prstGeom prst="rightArrow">
            <a:avLst/>
          </a:prstGeom>
          <a:solidFill>
            <a:schemeClr val="accent1"/>
          </a:solidFill>
          <a:ln>
            <a:solidFill>
              <a:schemeClr val="tx2"/>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sp>
        <p:nvSpPr>
          <p:cNvPr id="211" name="正方形/長方形 210"/>
          <p:cNvSpPr/>
          <p:nvPr/>
        </p:nvSpPr>
        <p:spPr>
          <a:xfrm>
            <a:off x="3738577" y="7726303"/>
            <a:ext cx="432048" cy="164366"/>
          </a:xfrm>
          <a:prstGeom prst="rect">
            <a:avLst/>
          </a:prstGeom>
          <a:noFill/>
          <a:ln>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212" name="正方形/長方形 211"/>
          <p:cNvSpPr/>
          <p:nvPr/>
        </p:nvSpPr>
        <p:spPr>
          <a:xfrm>
            <a:off x="3738577" y="7551797"/>
            <a:ext cx="432048" cy="164366"/>
          </a:xfrm>
          <a:prstGeom prst="rect">
            <a:avLst/>
          </a:prstGeom>
          <a:noFill/>
          <a:ln>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213" name="正方形/長方形 212"/>
          <p:cNvSpPr/>
          <p:nvPr/>
        </p:nvSpPr>
        <p:spPr>
          <a:xfrm>
            <a:off x="3738577" y="7915859"/>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214" name="正方形/長方形 213"/>
          <p:cNvSpPr/>
          <p:nvPr/>
        </p:nvSpPr>
        <p:spPr>
          <a:xfrm>
            <a:off x="3738577" y="8077879"/>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218" name="正方形/長方形 217"/>
          <p:cNvSpPr/>
          <p:nvPr/>
        </p:nvSpPr>
        <p:spPr>
          <a:xfrm>
            <a:off x="3097325" y="6907309"/>
            <a:ext cx="432048" cy="164366"/>
          </a:xfrm>
          <a:prstGeom prst="rect">
            <a:avLst/>
          </a:prstGeom>
          <a:noFill/>
          <a:ln>
            <a:solidFill>
              <a:srgbClr val="FF0000"/>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219" name="正方形/長方形 218"/>
          <p:cNvSpPr/>
          <p:nvPr/>
        </p:nvSpPr>
        <p:spPr>
          <a:xfrm>
            <a:off x="3097325" y="6734468"/>
            <a:ext cx="432048" cy="164366"/>
          </a:xfrm>
          <a:prstGeom prst="rect">
            <a:avLst/>
          </a:prstGeom>
          <a:noFill/>
          <a:ln w="12700">
            <a:solidFill>
              <a:srgbClr val="FF0000"/>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230" name="テキスト ボックス 229"/>
          <p:cNvSpPr txBox="1"/>
          <p:nvPr/>
        </p:nvSpPr>
        <p:spPr>
          <a:xfrm>
            <a:off x="925326" y="8424382"/>
            <a:ext cx="331853" cy="276999"/>
          </a:xfrm>
          <a:prstGeom prst="rect">
            <a:avLst/>
          </a:prstGeom>
          <a:noFill/>
        </p:spPr>
        <p:txBody>
          <a:bodyPr wrap="square" rtlCol="0">
            <a:spAutoFit/>
          </a:bodyPr>
          <a:lstStyle/>
          <a:p>
            <a:r>
              <a:rPr kumimoji="1" lang="en-US" altLang="ja-JP" sz="1200" b="1" dirty="0" smtClean="0">
                <a:latin typeface="メイリオ" pitchFamily="50" charset="-128"/>
                <a:ea typeface="メイリオ" pitchFamily="50" charset="-128"/>
                <a:cs typeface="メイリオ" pitchFamily="50" charset="-128"/>
              </a:rPr>
              <a:t>0</a:t>
            </a:r>
            <a:endParaRPr kumimoji="1" lang="ja-JP" altLang="en-US" sz="1200" b="1" dirty="0">
              <a:latin typeface="メイリオ" pitchFamily="50" charset="-128"/>
              <a:ea typeface="メイリオ" pitchFamily="50" charset="-128"/>
              <a:cs typeface="メイリオ" pitchFamily="50" charset="-128"/>
            </a:endParaRPr>
          </a:p>
        </p:txBody>
      </p:sp>
      <p:sp>
        <p:nvSpPr>
          <p:cNvPr id="231" name="テキスト ボックス 230"/>
          <p:cNvSpPr txBox="1"/>
          <p:nvPr/>
        </p:nvSpPr>
        <p:spPr>
          <a:xfrm>
            <a:off x="765550" y="7072743"/>
            <a:ext cx="567551" cy="261610"/>
          </a:xfrm>
          <a:prstGeom prst="rect">
            <a:avLst/>
          </a:prstGeom>
          <a:noFill/>
        </p:spPr>
        <p:txBody>
          <a:bodyPr wrap="square" rtlCol="0">
            <a:spAutoFit/>
          </a:bodyPr>
          <a:lstStyle/>
          <a:p>
            <a:r>
              <a:rPr lang="en-US" altLang="ja-JP" sz="1100" b="1" dirty="0" smtClean="0">
                <a:latin typeface="メイリオ" pitchFamily="50" charset="-128"/>
                <a:ea typeface="メイリオ" pitchFamily="50" charset="-128"/>
                <a:cs typeface="メイリオ" pitchFamily="50" charset="-128"/>
              </a:rPr>
              <a:t>10</a:t>
            </a:r>
            <a:r>
              <a:rPr kumimoji="1" lang="en-US" altLang="ja-JP" sz="1100" b="1" dirty="0" smtClean="0">
                <a:latin typeface="メイリオ" pitchFamily="50" charset="-128"/>
                <a:ea typeface="メイリオ" pitchFamily="50" charset="-128"/>
                <a:cs typeface="メイリオ" pitchFamily="50" charset="-128"/>
              </a:rPr>
              <a:t>0</a:t>
            </a:r>
            <a:endParaRPr kumimoji="1" lang="ja-JP" altLang="en-US" sz="1100" b="1" dirty="0">
              <a:latin typeface="メイリオ" pitchFamily="50" charset="-128"/>
              <a:ea typeface="メイリオ" pitchFamily="50" charset="-128"/>
              <a:cs typeface="メイリオ" pitchFamily="50" charset="-128"/>
            </a:endParaRPr>
          </a:p>
        </p:txBody>
      </p:sp>
      <p:sp>
        <p:nvSpPr>
          <p:cNvPr id="232" name="テキスト ボックス 231"/>
          <p:cNvSpPr txBox="1"/>
          <p:nvPr/>
        </p:nvSpPr>
        <p:spPr>
          <a:xfrm>
            <a:off x="2798121" y="8392978"/>
            <a:ext cx="331853" cy="276999"/>
          </a:xfrm>
          <a:prstGeom prst="rect">
            <a:avLst/>
          </a:prstGeom>
          <a:noFill/>
        </p:spPr>
        <p:txBody>
          <a:bodyPr wrap="square" rtlCol="0">
            <a:spAutoFit/>
          </a:bodyPr>
          <a:lstStyle/>
          <a:p>
            <a:r>
              <a:rPr kumimoji="1" lang="en-US" altLang="ja-JP" sz="1200" b="1" dirty="0" smtClean="0">
                <a:latin typeface="メイリオ" pitchFamily="50" charset="-128"/>
                <a:ea typeface="メイリオ" pitchFamily="50" charset="-128"/>
                <a:cs typeface="メイリオ" pitchFamily="50" charset="-128"/>
              </a:rPr>
              <a:t>0</a:t>
            </a:r>
            <a:endParaRPr kumimoji="1" lang="ja-JP" altLang="en-US" sz="1200" b="1" dirty="0">
              <a:latin typeface="メイリオ" pitchFamily="50" charset="-128"/>
              <a:ea typeface="メイリオ" pitchFamily="50" charset="-128"/>
              <a:cs typeface="メイリオ" pitchFamily="50" charset="-128"/>
            </a:endParaRPr>
          </a:p>
        </p:txBody>
      </p:sp>
      <p:sp>
        <p:nvSpPr>
          <p:cNvPr id="233" name="テキスト ボックス 232"/>
          <p:cNvSpPr txBox="1"/>
          <p:nvPr/>
        </p:nvSpPr>
        <p:spPr>
          <a:xfrm>
            <a:off x="2632833" y="7053954"/>
            <a:ext cx="567551" cy="261610"/>
          </a:xfrm>
          <a:prstGeom prst="rect">
            <a:avLst/>
          </a:prstGeom>
          <a:noFill/>
        </p:spPr>
        <p:txBody>
          <a:bodyPr wrap="square" rtlCol="0">
            <a:spAutoFit/>
          </a:bodyPr>
          <a:lstStyle/>
          <a:p>
            <a:r>
              <a:rPr lang="en-US" altLang="ja-JP" sz="1100" b="1" dirty="0" smtClean="0">
                <a:latin typeface="メイリオ" pitchFamily="50" charset="-128"/>
                <a:ea typeface="メイリオ" pitchFamily="50" charset="-128"/>
                <a:cs typeface="メイリオ" pitchFamily="50" charset="-128"/>
              </a:rPr>
              <a:t>10</a:t>
            </a:r>
            <a:r>
              <a:rPr kumimoji="1" lang="en-US" altLang="ja-JP" sz="1100" b="1" dirty="0" smtClean="0">
                <a:latin typeface="メイリオ" pitchFamily="50" charset="-128"/>
                <a:ea typeface="メイリオ" pitchFamily="50" charset="-128"/>
                <a:cs typeface="メイリオ" pitchFamily="50" charset="-128"/>
              </a:rPr>
              <a:t>0</a:t>
            </a:r>
            <a:endParaRPr kumimoji="1" lang="ja-JP" altLang="en-US" sz="1100" b="1" dirty="0">
              <a:latin typeface="メイリオ" pitchFamily="50" charset="-128"/>
              <a:ea typeface="メイリオ" pitchFamily="50" charset="-128"/>
              <a:cs typeface="メイリオ" pitchFamily="50" charset="-128"/>
            </a:endParaRPr>
          </a:p>
        </p:txBody>
      </p:sp>
      <p:sp>
        <p:nvSpPr>
          <p:cNvPr id="234" name="正方形/長方形 233"/>
          <p:cNvSpPr/>
          <p:nvPr/>
        </p:nvSpPr>
        <p:spPr>
          <a:xfrm>
            <a:off x="3097325" y="8071523"/>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235" name="正方形/長方形 234"/>
          <p:cNvSpPr/>
          <p:nvPr/>
        </p:nvSpPr>
        <p:spPr>
          <a:xfrm>
            <a:off x="3738577" y="8405432"/>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236" name="テキスト ボックス 235"/>
          <p:cNvSpPr txBox="1"/>
          <p:nvPr/>
        </p:nvSpPr>
        <p:spPr>
          <a:xfrm>
            <a:off x="10546164" y="8991897"/>
            <a:ext cx="2961118" cy="507831"/>
          </a:xfrm>
          <a:prstGeom prst="rect">
            <a:avLst/>
          </a:prstGeom>
          <a:noFill/>
        </p:spPr>
        <p:txBody>
          <a:bodyPr wrap="square" rtlCol="0">
            <a:spAutoFit/>
          </a:bodyPr>
          <a:lstStyle/>
          <a:p>
            <a:r>
              <a:rPr lang="en-US" altLang="ja-JP" sz="900" b="1" dirty="0" smtClean="0">
                <a:latin typeface="メイリオ" pitchFamily="50" charset="-128"/>
                <a:ea typeface="メイリオ" pitchFamily="50" charset="-128"/>
                <a:cs typeface="メイリオ" pitchFamily="50" charset="-128"/>
              </a:rPr>
              <a:t>※</a:t>
            </a:r>
            <a:r>
              <a:rPr lang="ja-JP" altLang="en-US" sz="900" b="1" dirty="0" smtClean="0">
                <a:latin typeface="メイリオ" pitchFamily="50" charset="-128"/>
                <a:ea typeface="メイリオ" pitchFamily="50" charset="-128"/>
                <a:cs typeface="メイリオ" pitchFamily="50" charset="-128"/>
              </a:rPr>
              <a:t>黒ライン上や</a:t>
            </a:r>
            <a:r>
              <a:rPr lang="ja-JP" altLang="en-US" sz="900" b="1" dirty="0">
                <a:latin typeface="メイリオ" pitchFamily="50" charset="-128"/>
                <a:ea typeface="メイリオ" pitchFamily="50" charset="-128"/>
                <a:cs typeface="メイリオ" pitchFamily="50" charset="-128"/>
              </a:rPr>
              <a:t>左</a:t>
            </a:r>
            <a:r>
              <a:rPr lang="ja-JP" altLang="en-US" sz="900" b="1" dirty="0" smtClean="0">
                <a:latin typeface="メイリオ" pitchFamily="50" charset="-128"/>
                <a:ea typeface="メイリオ" pitchFamily="50" charset="-128"/>
                <a:cs typeface="メイリオ" pitchFamily="50" charset="-128"/>
              </a:rPr>
              <a:t>エッジ上に落下した場合でも、エッジ検出回数は</a:t>
            </a:r>
            <a:r>
              <a:rPr lang="en-US" altLang="ja-JP" sz="900" b="1" dirty="0" smtClean="0">
                <a:latin typeface="メイリオ" pitchFamily="50" charset="-128"/>
                <a:ea typeface="メイリオ" pitchFamily="50" charset="-128"/>
                <a:cs typeface="メイリオ" pitchFamily="50" charset="-128"/>
              </a:rPr>
              <a:t>2</a:t>
            </a:r>
            <a:r>
              <a:rPr lang="ja-JP" altLang="en-US" sz="900" b="1" dirty="0" smtClean="0">
                <a:latin typeface="メイリオ" pitchFamily="50" charset="-128"/>
                <a:ea typeface="メイリオ" pitchFamily="50" charset="-128"/>
                <a:cs typeface="メイリオ" pitchFamily="50" charset="-128"/>
              </a:rPr>
              <a:t>回未満になるので、右エッジに復帰することが可能である</a:t>
            </a:r>
            <a:endParaRPr kumimoji="1" lang="ja-JP" altLang="en-US" sz="900" b="1" dirty="0">
              <a:latin typeface="メイリオ" pitchFamily="50" charset="-128"/>
              <a:ea typeface="メイリオ" pitchFamily="50" charset="-128"/>
              <a:cs typeface="メイリオ" pitchFamily="50" charset="-128"/>
            </a:endParaRPr>
          </a:p>
        </p:txBody>
      </p:sp>
    </p:spTree>
    <p:extLst>
      <p:ext uri="{BB962C8B-B14F-4D97-AF65-F5344CB8AC3E}">
        <p14:creationId xmlns:p14="http://schemas.microsoft.com/office/powerpoint/2010/main" val="27212320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メトロ">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メイリオ">
      <a:majorFont>
        <a:latin typeface="Calibri"/>
        <a:ea typeface="メイリオ"/>
        <a:cs typeface=""/>
      </a:majorFont>
      <a:minorFont>
        <a:latin typeface="Calibri"/>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4089</TotalTime>
  <Words>1737</Words>
  <Application>Microsoft Office PowerPoint</Application>
  <PresentationFormat>ユーザー設定</PresentationFormat>
  <Paragraphs>276</Paragraphs>
  <Slides>6</Slides>
  <Notes>1</Notes>
  <HiddenSlides>0</HiddenSlides>
  <MMClips>0</MMClips>
  <ScaleCrop>false</ScaleCrop>
  <HeadingPairs>
    <vt:vector size="4" baseType="variant">
      <vt:variant>
        <vt:lpstr>テーマ</vt:lpstr>
      </vt:variant>
      <vt:variant>
        <vt:i4>1</vt:i4>
      </vt:variant>
      <vt:variant>
        <vt:lpstr>スライド タイトル</vt:lpstr>
      </vt:variant>
      <vt:variant>
        <vt:i4>6</vt:i4>
      </vt:variant>
    </vt:vector>
  </HeadingPairs>
  <TitlesOfParts>
    <vt:vector size="7" baseType="lpstr">
      <vt:lpstr>Office ​​テーマ</vt:lpstr>
      <vt:lpstr>PowerPoint プレゼンテーション</vt:lpstr>
      <vt:lpstr>■ 要求分析</vt:lpstr>
      <vt:lpstr>■ 構造</vt:lpstr>
      <vt:lpstr>■ 振る舞い</vt:lpstr>
      <vt:lpstr>■ 難所走行戦略</vt:lpstr>
      <vt:lpstr>■ 要素技術</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HOMMA</dc:creator>
  <cp:lastModifiedBy>homma</cp:lastModifiedBy>
  <cp:revision>187</cp:revision>
  <cp:lastPrinted>2012-09-09T00:35:56Z</cp:lastPrinted>
  <dcterms:created xsi:type="dcterms:W3CDTF">2012-09-03T09:45:52Z</dcterms:created>
  <dcterms:modified xsi:type="dcterms:W3CDTF">2012-09-09T16:12:38Z</dcterms:modified>
</cp:coreProperties>
</file>