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66" y="-8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0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2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72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1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4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5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B4CA-5347-4033-9CF6-D10F59E92A5D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51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6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00200" y="1848272"/>
            <a:ext cx="64807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コンセプト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・高速かつ正確なライントレース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・自分の位置を正確に把握できる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・安定した尻尾走行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/>
              <a:t>・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8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</Words>
  <Application>Microsoft Office PowerPoint</Application>
  <PresentationFormat>A3 297x420 mm</PresentationFormat>
  <Paragraphs>10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HOMMA</dc:creator>
  <cp:lastModifiedBy>HOMMA</cp:lastModifiedBy>
  <cp:revision>1</cp:revision>
  <dcterms:created xsi:type="dcterms:W3CDTF">2012-09-03T09:45:52Z</dcterms:created>
  <dcterms:modified xsi:type="dcterms:W3CDTF">2012-09-03T11:28:32Z</dcterms:modified>
</cp:coreProperties>
</file>