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79" autoAdjust="0"/>
  </p:normalViewPr>
  <p:slideViewPr>
    <p:cSldViewPr>
      <p:cViewPr>
        <p:scale>
          <a:sx n="66" d="100"/>
          <a:sy n="66" d="100"/>
        </p:scale>
        <p:origin x="-1230" y="28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B4CA-5347-4033-9CF6-D10F59E92A5D}" type="datetimeFigureOut">
              <a:rPr kumimoji="1" lang="ja-JP" altLang="en-US" smtClean="0"/>
              <a:t>2012/9/7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AutoShape 4" descr="https://mail-attachment.googleusercontent.com/attachment/u/0/?ui=2&amp;ik=877ad86120&amp;view=att&amp;th=1399c23513ebfc40&amp;attid=0.1&amp;disp=inline&amp;realattid=f_h6rzu9dm0&amp;safe=1&amp;zw&amp;saduie=AG9B_P__3uaOvH3J3r6FIq7EvWYr&amp;sadet=1346944401212&amp;sads=pbVCxJMUxmlQQlCN8LctOAYwT_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04" y="3000400"/>
            <a:ext cx="10236224" cy="6600800"/>
          </a:xfrm>
          <a:prstGeom prst="rect">
            <a:avLst/>
          </a:prstGeom>
        </p:spPr>
      </p:pic>
      <p:sp>
        <p:nvSpPr>
          <p:cNvPr id="5" name="AutoShape 4" descr="https://mail-attachment.googleusercontent.com/attachment/u/0/?ui=2&amp;ik=877ad86120&amp;view=att&amp;th=1399c23513ebfc40&amp;attid=0.1&amp;disp=inline&amp;realattid=f_h6rzu9dm0&amp;safe=1&amp;zw&amp;saduie=AG9B_P__3uaOvH3J3r6FIq7EvWYr&amp;sadet=1346944401212&amp;sads=pbVCxJMUxmlQQlCN8LctOAYwT_E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56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59320" y="653667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全国大会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出場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そのために・・・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・全難所をクリア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・高速かつ正確なライントレース</a:t>
            </a:r>
            <a:endParaRPr kumimoji="1"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・区間に応じた走行ができる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492" y="760376"/>
            <a:ext cx="677108" cy="1945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</a:t>
            </a:r>
            <a:r>
              <a:rPr kumimoji="1"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要求分析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40088" y="6548018"/>
            <a:ext cx="2088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ユースケース記述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34120" y="7171928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・高速走行を実現するためには、コースの形状に合わせた旋回量を求める必要がある　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ET</a:t>
            </a:r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ロボコンにおいて、転倒は致命的である。そのために車体の安定化を図る必要がある。車体のぶれを防ぐ工夫が必要　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P.5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HOMMA\Desktop\要求図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128941"/>
            <a:ext cx="9794160" cy="3533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OMMA\Desktop\ユースケース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70" y="6291781"/>
            <a:ext cx="3492633" cy="18051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8896647" y="1914183"/>
            <a:ext cx="2016224" cy="107965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この目標を実現するために要求されることを</a:t>
            </a:r>
            <a:r>
              <a:rPr lang="en-US" altLang="ja-JP" sz="105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SysML</a:t>
            </a:r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の要求図を使って抽出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9893454" y="5088468"/>
            <a:ext cx="2016224" cy="618907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要求図から抽出された機能要件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7977708" y="6332627"/>
            <a:ext cx="1440160" cy="539828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05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非機能</a:t>
            </a:r>
            <a:r>
              <a:rPr lang="ja-JP" altLang="en-US" sz="105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要件の抽出</a:t>
            </a:r>
            <a:endParaRPr lang="ja-JP" altLang="en-US" sz="105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05056" y="6602541"/>
            <a:ext cx="3240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要求図から非機能要件として安全性や、性能面で重要と考えられることを抽出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 rot="5400000">
            <a:off x="6796844" y="1158099"/>
            <a:ext cx="936104" cy="720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48772" y="55212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目標を詳細に分析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74333"/>
              </p:ext>
            </p:extLst>
          </p:nvPr>
        </p:nvGraphicFramePr>
        <p:xfrm>
          <a:off x="13864024" y="5679001"/>
          <a:ext cx="2412268" cy="3760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822"/>
                <a:gridCol w="107959"/>
                <a:gridCol w="1898487"/>
              </a:tblGrid>
              <a:tr h="614018">
                <a:tc gridSpan="3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ユースケース記述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8664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</a:rPr>
                        <a:t>ユースケース名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コースを完走する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9332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</a:rPr>
                        <a:t>事前条件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キャリブレーションが終わっている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9332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事後条件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ガレージイン区間で完全停止状態になっている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1573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effectLst/>
                        </a:rPr>
                        <a:t>基本フロー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ja-JP" sz="1200" kern="100" dirty="0">
                          <a:effectLst/>
                        </a:rPr>
                        <a:t>競技者は走行体をスタート位置に設置する。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ja-JP" sz="1200" kern="100" dirty="0">
                          <a:effectLst/>
                        </a:rPr>
                        <a:t>競技者は走行体に無線で走行スタートを指示する。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ja-JP" sz="1200" kern="100" dirty="0">
                          <a:effectLst/>
                        </a:rPr>
                        <a:t>走行体がコースを走行する。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</a:t>
                      </a:r>
                      <a:r>
                        <a:rPr lang="ja-JP" sz="1200" kern="100" dirty="0">
                          <a:effectLst/>
                        </a:rPr>
                        <a:t>走行体がガレージで停止する。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84625" y="4687888"/>
            <a:ext cx="1280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440088" y="549577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ユースケース記述の例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2" y="6605020"/>
            <a:ext cx="3985717" cy="264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71992" y="6070964"/>
            <a:ext cx="2288448" cy="5278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ドメイン分析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8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2" y="762314"/>
            <a:ext cx="2576657" cy="178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6" y="2856384"/>
            <a:ext cx="10402243" cy="650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55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23333"/>
              </p:ext>
            </p:extLst>
          </p:nvPr>
        </p:nvGraphicFramePr>
        <p:xfrm>
          <a:off x="2152327" y="2712368"/>
          <a:ext cx="8640961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05"/>
                <a:gridCol w="1239421"/>
                <a:gridCol w="1531047"/>
                <a:gridCol w="3756188"/>
              </a:tblGrid>
              <a:tr h="38936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タスク名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優先度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周期 </a:t>
                      </a:r>
                      <a:r>
                        <a:rPr kumimoji="1" lang="en-US" altLang="ja-JP" sz="1600" dirty="0" smtClean="0"/>
                        <a:t>[</a:t>
                      </a:r>
                      <a:r>
                        <a:rPr kumimoji="1" lang="en-US" altLang="ja-JP" sz="1600" dirty="0" err="1" smtClean="0"/>
                        <a:t>ms</a:t>
                      </a:r>
                      <a:r>
                        <a:rPr kumimoji="1" lang="en-US" altLang="ja-JP" sz="1600" dirty="0" smtClean="0"/>
                        <a:t>]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理由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955711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駆動タスク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１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制約条件より</a:t>
                      </a:r>
                      <a:r>
                        <a:rPr kumimoji="1" lang="en-US" altLang="ja-JP" sz="1600" dirty="0" smtClean="0"/>
                        <a:t>4ms</a:t>
                      </a:r>
                      <a:r>
                        <a:rPr kumimoji="1" lang="ja-JP" altLang="en-US" sz="1600" dirty="0" smtClean="0"/>
                        <a:t>で実行する必要があるバランサーとそれに関連する処理をまとめた。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43066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外部状況監視タスク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外部状況は急激な変化をしない。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672537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ログ送信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３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走行に直接関係しないため、優先度は一番低い。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232448" y="1063735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設計方針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オーバヘッドを考慮し、タスクの数は最小限に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駆動タスクへの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影響を最小限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に抑える。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　走行体の動作スピードを考慮した周期決定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2928" y="740569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制約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の仕様上、倒立制御は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4ms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周期で実行しなければならない。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超音波センサの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特性上、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50m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周期以上でセンサ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にアクセスしなければならない。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15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245</Words>
  <Application>Microsoft Office PowerPoint</Application>
  <PresentationFormat>A3 297x420 mm</PresentationFormat>
  <Paragraphs>54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HOMMA</dc:creator>
  <cp:lastModifiedBy>homma</cp:lastModifiedBy>
  <cp:revision>21</cp:revision>
  <cp:lastPrinted>2012-09-06T08:35:50Z</cp:lastPrinted>
  <dcterms:created xsi:type="dcterms:W3CDTF">2012-09-03T09:45:52Z</dcterms:created>
  <dcterms:modified xsi:type="dcterms:W3CDTF">2012-09-06T23:31:56Z</dcterms:modified>
</cp:coreProperties>
</file>