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801600" cy="9601200" type="A3"/>
  <p:notesSz cx="6797675" cy="9872663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5010" y="636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50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21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97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50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37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03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30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95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4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61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62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C3579-71A0-4B81-AD3A-70821F25B07F}" type="datetimeFigureOut">
              <a:rPr kumimoji="1" lang="ja-JP" altLang="en-US" smtClean="0"/>
              <a:t>2012/9/5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97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4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8056984" y="5088632"/>
            <a:ext cx="4176464" cy="42484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80120" y="120080"/>
            <a:ext cx="122413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ja-JP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4.</a:t>
            </a:r>
            <a:r>
              <a:rPr kumimoji="1" lang="ja-JP" altLang="en-US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走行戦略</a:t>
            </a:r>
            <a:r>
              <a:rPr kumimoji="1" lang="en-US" altLang="ja-JP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					</a:t>
            </a:r>
            <a:r>
              <a:rPr kumimoji="1" lang="ja-JP" altLang="en-US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kumimoji="1" lang="ja-JP" altLang="en-US" sz="36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良いこん</a:t>
            </a:r>
            <a:r>
              <a:rPr kumimoji="1" lang="ja-JP" altLang="en-US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ぶ</a:t>
            </a:r>
            <a:endParaRPr kumimoji="1" lang="ja-JP" altLang="en-US" sz="3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96144" y="875592"/>
            <a:ext cx="7344816" cy="39604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96144" y="5088632"/>
            <a:ext cx="7344816" cy="42484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549864" y="926992"/>
            <a:ext cx="122413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階段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49864" y="5137714"/>
            <a:ext cx="203451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ドリフトターン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128992" y="5137714"/>
            <a:ext cx="122413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49864" y="1488232"/>
            <a:ext cx="2682584" cy="2016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アクティビティ</a:t>
            </a:r>
            <a:r>
              <a:rPr kumimoji="1" lang="ja-JP" altLang="en-US" dirty="0" smtClean="0"/>
              <a:t>図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及び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注釈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登り、直角で分ける）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568152" y="5736704"/>
            <a:ext cx="2682584" cy="2232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アクティビティ図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及び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注釈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（検知、走行で分ける）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8201000" y="5736704"/>
            <a:ext cx="1944216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アクティビティ</a:t>
            </a:r>
            <a:r>
              <a:rPr kumimoji="1" lang="ja-JP" altLang="en-US" dirty="0" smtClean="0"/>
              <a:t>図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及び</a:t>
            </a:r>
            <a:endParaRPr lang="en-US" altLang="ja-JP" dirty="0" smtClean="0"/>
          </a:p>
          <a:p>
            <a:pPr algn="ctr"/>
            <a:r>
              <a:rPr kumimoji="1" lang="ja-JP" altLang="en-US" dirty="0"/>
              <a:t>注釈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205588" y="1344216"/>
            <a:ext cx="43473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ポイント</a:t>
            </a:r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241632" y="5759560"/>
            <a:ext cx="3168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ポイント</a:t>
            </a:r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0145216" y="5764128"/>
            <a:ext cx="43473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ポイント</a:t>
            </a:r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2" y="8315494"/>
            <a:ext cx="2754592" cy="776906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8056984" y="875592"/>
            <a:ext cx="4176464" cy="39604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8128992" y="930456"/>
            <a:ext cx="253856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ルックアップゲート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8182712" y="1488232"/>
            <a:ext cx="1962504" cy="2016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アクティビティ</a:t>
            </a:r>
            <a:r>
              <a:rPr kumimoji="1" lang="ja-JP" altLang="en-US" dirty="0" smtClean="0"/>
              <a:t>図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及び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注釈</a:t>
            </a:r>
            <a:endParaRPr kumimoji="1" lang="en-US" altLang="ja-JP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289232" y="1488232"/>
            <a:ext cx="27631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ポイント</a:t>
            </a:r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927" y="3714622"/>
            <a:ext cx="2275329" cy="104591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64" y="3648471"/>
            <a:ext cx="2976672" cy="107840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32" y="8112969"/>
            <a:ext cx="440147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42</Words>
  <Application>Microsoft Office PowerPoint</Application>
  <PresentationFormat>A3 297x420 mm</PresentationFormat>
  <Paragraphs>23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N_MURA</dc:creator>
  <cp:lastModifiedBy>N_MURA</cp:lastModifiedBy>
  <cp:revision>12</cp:revision>
  <cp:lastPrinted>2012-09-04T00:22:14Z</cp:lastPrinted>
  <dcterms:created xsi:type="dcterms:W3CDTF">2012-09-04T00:13:29Z</dcterms:created>
  <dcterms:modified xsi:type="dcterms:W3CDTF">2012-09-05T11:28:00Z</dcterms:modified>
</cp:coreProperties>
</file>