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02" y="135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7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0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2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72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34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5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4B4CA-5347-4033-9CF6-D10F59E92A5D}" type="datetimeFigureOut">
              <a:rPr kumimoji="1" lang="ja-JP" altLang="en-US" smtClean="0"/>
              <a:t>2012/9/4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D815-427B-453B-BCD8-E231BFAF5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32248" y="1019804"/>
            <a:ext cx="3672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全国大会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出場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そのために・・・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・全難所をクリア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・高速かつ正確な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</a:t>
            </a:r>
            <a:endParaRPr kumimoji="1"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区間に応じた走行ができる</a:t>
            </a:r>
            <a:endParaRPr kumimoji="1" lang="ja-JP" altLang="en-US" sz="1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4136" y="1040798"/>
            <a:ext cx="861774" cy="26796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 smtClean="0"/>
              <a:t>１　</a:t>
            </a:r>
            <a:r>
              <a:rPr kumimoji="1" lang="ja-JP" altLang="en-US" sz="3200" dirty="0" smtClean="0"/>
              <a:t>要求分析</a:t>
            </a:r>
            <a:endParaRPr kumimoji="1" lang="ja-JP" altLang="en-US" sz="3200" dirty="0"/>
          </a:p>
        </p:txBody>
      </p:sp>
      <p:pic>
        <p:nvPicPr>
          <p:cNvPr id="1027" name="Picture 3" descr="C:\Users\HOMMA\Desktop\要求図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79" y="2784376"/>
            <a:ext cx="11215977" cy="37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823520" y="1920280"/>
            <a:ext cx="551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この目標を実現するために要求され</a:t>
            </a:r>
            <a:r>
              <a:rPr lang="ja-JP" altLang="en-US" sz="2000" b="1" dirty="0" smtClean="0"/>
              <a:t>ることを抽出</a:t>
            </a:r>
            <a:endParaRPr kumimoji="1" lang="ja-JP" altLang="en-US" sz="2000" b="1" dirty="0"/>
          </a:p>
        </p:txBody>
      </p:sp>
      <p:pic>
        <p:nvPicPr>
          <p:cNvPr id="1029" name="Picture 5" descr="C:\Users\HOMMA\Desktop\ユースケース図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64" y="6518464"/>
            <a:ext cx="40957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5823520" y="6744816"/>
            <a:ext cx="32403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ユースケース記述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353128" y="6744816"/>
            <a:ext cx="32403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非機能要件の検討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8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47</Words>
  <Application>Microsoft Office PowerPoint</Application>
  <PresentationFormat>A3 297x420 mm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HOMMA</dc:creator>
  <cp:lastModifiedBy>HOMMA</cp:lastModifiedBy>
  <cp:revision>4</cp:revision>
  <cp:lastPrinted>2012-09-04T07:39:04Z</cp:lastPrinted>
  <dcterms:created xsi:type="dcterms:W3CDTF">2012-09-03T09:45:52Z</dcterms:created>
  <dcterms:modified xsi:type="dcterms:W3CDTF">2012-09-04T11:44:29Z</dcterms:modified>
</cp:coreProperties>
</file>