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8" autoAdjust="0"/>
    <p:restoredTop sz="91597" autoAdjust="0"/>
  </p:normalViewPr>
  <p:slideViewPr>
    <p:cSldViewPr>
      <p:cViewPr>
        <p:scale>
          <a:sx n="100" d="100"/>
          <a:sy n="100" d="100"/>
        </p:scale>
        <p:origin x="2244" y="259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9483D-EE48-47B9-922B-B39AF890B10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922C-C0E5-4BCC-A3FF-B19823A6A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14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922C-C0E5-4BCC-A3FF-B19823A6A3D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78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B4CA-5347-4033-9CF6-D10F59E92A5D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6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96" y="7627702"/>
            <a:ext cx="1264840" cy="115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812806" y="4470249"/>
            <a:ext cx="316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高速走行における旋回量の補正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80953" y="4908678"/>
            <a:ext cx="38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高速走行中のカーブでは算出された左右のモータの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PWM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値が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の入力範囲の超えることがある。その結果を単純に範囲に収まるように値を調整してしまうと、旋回量が不足し曲がり切れない。そこで、左右でモータの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PWM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値が規定量を超えたら、それを反対側のモータの制御量に反映させることで高速走行における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正確</a:t>
            </a: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な旋回を実現している。</a:t>
            </a:r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422079" y="4299588"/>
            <a:ext cx="3894169" cy="501298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正方形/長方形 17"/>
          <p:cNvSpPr/>
          <p:nvPr/>
        </p:nvSpPr>
        <p:spPr>
          <a:xfrm>
            <a:off x="4830268" y="7024527"/>
            <a:ext cx="504056" cy="14942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47566" y="855791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右モータ</a:t>
            </a: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PWM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6136" y="855583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モータ</a:t>
            </a: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PWM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66272" y="8344712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866272" y="8180346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866272" y="8015980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866272" y="7851614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866272" y="7679181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866272" y="7520182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866272" y="7355816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866272" y="7191450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866272" y="7031717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866272" y="6853441"/>
            <a:ext cx="432048" cy="164366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866272" y="6689075"/>
            <a:ext cx="432048" cy="164366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457963" y="7024527"/>
            <a:ext cx="504056" cy="14942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493967" y="8344712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493967" y="8180346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493967" y="8015980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493967" y="7851614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93967" y="7679181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493967" y="7520182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115618" y="896925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補正前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659562" y="7020896"/>
            <a:ext cx="504056" cy="14942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83770" y="85320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右モータ</a:t>
            </a: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PWM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695566" y="8341081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6695566" y="8176715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6695566" y="8012349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695566" y="7847983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6695566" y="7689320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695566" y="7530321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6695566" y="7365955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695566" y="7201589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6695566" y="7041856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7300814" y="7024527"/>
            <a:ext cx="504056" cy="14942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7336818" y="8344712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7336818" y="8180346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261387" y="85320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モータ</a:t>
            </a: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en-US" altLang="ja-JP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PWM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832762" y="893217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補正後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480953" y="6482669"/>
            <a:ext cx="1070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規定量超過分</a:t>
            </a:r>
            <a:endParaRPr kumimoji="1" lang="ja-JP" altLang="en-US" sz="11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6" name="下矢印 95"/>
          <p:cNvSpPr/>
          <p:nvPr/>
        </p:nvSpPr>
        <p:spPr>
          <a:xfrm rot="19769806">
            <a:off x="4686368" y="6708129"/>
            <a:ext cx="150164" cy="21465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/>
          <p:nvPr/>
        </p:nvCxnSpPr>
        <p:spPr>
          <a:xfrm flipV="1">
            <a:off x="4615109" y="7838049"/>
            <a:ext cx="3374261" cy="8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105807" y="6340371"/>
            <a:ext cx="818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規定値内に補正</a:t>
            </a:r>
            <a:endParaRPr kumimoji="1" lang="ja-JP" altLang="en-US" sz="1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1" name="下矢印 100"/>
          <p:cNvSpPr/>
          <p:nvPr/>
        </p:nvSpPr>
        <p:spPr>
          <a:xfrm rot="16200000">
            <a:off x="6452990" y="6742289"/>
            <a:ext cx="150164" cy="21465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600167" y="6830454"/>
            <a:ext cx="7957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補正分を減少させる</a:t>
            </a:r>
            <a:endParaRPr kumimoji="1" lang="ja-JP" altLang="en-US" sz="1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4" name="下矢印 103"/>
          <p:cNvSpPr/>
          <p:nvPr/>
        </p:nvSpPr>
        <p:spPr>
          <a:xfrm rot="2394140">
            <a:off x="7894145" y="7498218"/>
            <a:ext cx="150164" cy="21465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785176" y="447024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</a:t>
            </a:r>
            <a:r>
              <a:rPr kumimoji="1" lang="ja-JP" altLang="en-US" sz="1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復帰の技術</a:t>
            </a:r>
            <a:endParaRPr kumimoji="1" lang="ja-JP" altLang="en-US" sz="1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04348" y="4778026"/>
            <a:ext cx="386230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階段の段差などを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降りる衝撃で走行体の姿勢が崩れ、ラインを見失って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しまう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こと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が頻繁にある。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そこ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で、ライン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探し出し復帰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がある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。しかし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、難所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クリア後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の走行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ログ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から自己位置推定するには誤差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多く意図しない動作をする可能性がある。自己位置推定に頼らずライン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の左右どちらに外れてしまっても復帰できるように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必要がある。</a:t>
            </a:r>
            <a:endParaRPr kumimoji="1" lang="ja-JP" altLang="en-US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632667" y="4310332"/>
            <a:ext cx="3894169" cy="501298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5" name="円弧 134"/>
          <p:cNvSpPr/>
          <p:nvPr/>
        </p:nvSpPr>
        <p:spPr>
          <a:xfrm rot="16200000">
            <a:off x="9695634" y="8054857"/>
            <a:ext cx="914400" cy="914400"/>
          </a:xfrm>
          <a:prstGeom prst="arc">
            <a:avLst>
              <a:gd name="adj1" fmla="val 16200000"/>
              <a:gd name="adj2" fmla="val 18724426"/>
            </a:avLst>
          </a:prstGeom>
          <a:ln w="2540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775" y="7679181"/>
            <a:ext cx="1239150" cy="111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円/楕円 137"/>
          <p:cNvSpPr/>
          <p:nvPr/>
        </p:nvSpPr>
        <p:spPr>
          <a:xfrm>
            <a:off x="11696164" y="8594137"/>
            <a:ext cx="144016" cy="160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弧 138"/>
          <p:cNvSpPr/>
          <p:nvPr/>
        </p:nvSpPr>
        <p:spPr>
          <a:xfrm rot="4063690">
            <a:off x="10874281" y="8297671"/>
            <a:ext cx="914400" cy="914400"/>
          </a:xfrm>
          <a:prstGeom prst="arc">
            <a:avLst>
              <a:gd name="adj1" fmla="val 10988405"/>
              <a:gd name="adj2" fmla="val 16895251"/>
            </a:avLst>
          </a:prstGeom>
          <a:ln w="19050" cap="rnd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弧 140"/>
          <p:cNvSpPr/>
          <p:nvPr/>
        </p:nvSpPr>
        <p:spPr>
          <a:xfrm rot="15059816">
            <a:off x="10925696" y="8247549"/>
            <a:ext cx="934303" cy="914400"/>
          </a:xfrm>
          <a:prstGeom prst="arc">
            <a:avLst>
              <a:gd name="adj1" fmla="val 21324979"/>
              <a:gd name="adj2" fmla="val 3621745"/>
            </a:avLst>
          </a:prstGeom>
          <a:ln w="19050" cap="rnd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141" idx="2"/>
          </p:cNvCxnSpPr>
          <p:nvPr/>
        </p:nvCxnSpPr>
        <p:spPr>
          <a:xfrm flipH="1" flipV="1">
            <a:off x="11466293" y="8054311"/>
            <a:ext cx="230232" cy="3054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 flipV="1">
            <a:off x="11446086" y="7781052"/>
            <a:ext cx="0" cy="3054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9595300" y="8428515"/>
            <a:ext cx="144016" cy="160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円弧 148"/>
          <p:cNvSpPr/>
          <p:nvPr/>
        </p:nvSpPr>
        <p:spPr>
          <a:xfrm rot="4063690">
            <a:off x="8752908" y="8129964"/>
            <a:ext cx="914400" cy="914400"/>
          </a:xfrm>
          <a:prstGeom prst="arc">
            <a:avLst>
              <a:gd name="adj1" fmla="val 13192121"/>
              <a:gd name="adj2" fmla="val 16895251"/>
            </a:avLst>
          </a:prstGeom>
          <a:ln w="19050" cap="rnd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弧 150"/>
          <p:cNvSpPr/>
          <p:nvPr/>
        </p:nvSpPr>
        <p:spPr>
          <a:xfrm rot="15059816">
            <a:off x="8790757" y="8062619"/>
            <a:ext cx="934303" cy="914400"/>
          </a:xfrm>
          <a:prstGeom prst="arc">
            <a:avLst>
              <a:gd name="adj1" fmla="val 2178405"/>
              <a:gd name="adj2" fmla="val 6422038"/>
            </a:avLst>
          </a:prstGeom>
          <a:ln w="19050" cap="rnd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矢印コネクタ 152"/>
          <p:cNvCxnSpPr/>
          <p:nvPr/>
        </p:nvCxnSpPr>
        <p:spPr>
          <a:xfrm flipV="1">
            <a:off x="9808164" y="7936672"/>
            <a:ext cx="0" cy="2695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8789856" y="887790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落下地点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93964" y="8260551"/>
            <a:ext cx="37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1446620" y="8532042"/>
            <a:ext cx="35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9334055" y="7888098"/>
            <a:ext cx="35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11068007" y="8024479"/>
            <a:ext cx="35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1547577" y="8053667"/>
            <a:ext cx="35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9756217" y="7948410"/>
            <a:ext cx="35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11379505" y="7687925"/>
            <a:ext cx="35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6" name="円/楕円 165"/>
          <p:cNvSpPr/>
          <p:nvPr/>
        </p:nvSpPr>
        <p:spPr>
          <a:xfrm>
            <a:off x="9595300" y="8920346"/>
            <a:ext cx="144016" cy="160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8818971" y="6179712"/>
            <a:ext cx="1813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ライン左側に落ちた場合</a:t>
            </a:r>
            <a:endParaRPr kumimoji="1" lang="ja-JP" altLang="en-US" sz="1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0686567" y="6173298"/>
            <a:ext cx="1739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ライン右側に落ちた場合</a:t>
            </a:r>
            <a:endParaRPr kumimoji="1" lang="ja-JP" altLang="en-US" sz="1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6055693" y="7321948"/>
            <a:ext cx="493094" cy="2905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7336818" y="7660820"/>
            <a:ext cx="432048" cy="1643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7336818" y="7486314"/>
            <a:ext cx="432048" cy="1643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7336818" y="7855139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7336818" y="8017159"/>
            <a:ext cx="432048" cy="16436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6695566" y="6846589"/>
            <a:ext cx="432048" cy="164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6695566" y="6673748"/>
            <a:ext cx="432048" cy="1643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927473" y="6453920"/>
            <a:ext cx="17580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左へ旋回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ライン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は左側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にはないと判断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　右へ旋回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　ラインへ復帰</a:t>
            </a:r>
            <a:endParaRPr lang="ja-JP" altLang="en-US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9756217" y="8185446"/>
            <a:ext cx="35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0658305" y="6424822"/>
            <a:ext cx="1885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　左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へ旋回</a:t>
            </a: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し光センサの値からラインが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左側にあると判断</a:t>
            </a:r>
            <a:endParaRPr lang="en-US" altLang="ja-JP" sz="11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　</a:t>
            </a:r>
            <a:r>
              <a:rPr lang="ja-JP" altLang="en-US" sz="11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右へ旋回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　ラインに向かって直進</a:t>
            </a:r>
            <a: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　ラインへ復帰</a:t>
            </a:r>
            <a:endParaRPr lang="ja-JP" altLang="en-US" sz="11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1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137</Words>
  <Application>Microsoft Office PowerPoint</Application>
  <PresentationFormat>A3 297x420 mm</PresentationFormat>
  <Paragraphs>29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HOMMA</dc:creator>
  <cp:lastModifiedBy>HOMMA</cp:lastModifiedBy>
  <cp:revision>23</cp:revision>
  <cp:lastPrinted>2012-09-06T00:45:06Z</cp:lastPrinted>
  <dcterms:created xsi:type="dcterms:W3CDTF">2012-09-03T09:45:52Z</dcterms:created>
  <dcterms:modified xsi:type="dcterms:W3CDTF">2012-09-06T10:36:23Z</dcterms:modified>
</cp:coreProperties>
</file>