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1" r:id="rId5"/>
    <p:sldId id="259" r:id="rId6"/>
  </p:sldIdLst>
  <p:sldSz cx="12801600" cy="9601200" type="A3"/>
  <p:notesSz cx="6797675" cy="9872663"/>
  <p:defaultTextStyle>
    <a:defPPr>
      <a:defRPr lang="ja-JP"/>
    </a:defPPr>
    <a:lvl1pPr marL="0" algn="l" defTabSz="1280160" rtl="0" eaLnBrk="1" latinLnBrk="0" hangingPunct="1">
      <a:defRPr kumimoji="1" sz="2500" kern="1200">
        <a:solidFill>
          <a:schemeClr val="tx1"/>
        </a:solidFill>
        <a:latin typeface="+mn-lt"/>
        <a:ea typeface="+mn-ea"/>
        <a:cs typeface="+mn-cs"/>
      </a:defRPr>
    </a:lvl1pPr>
    <a:lvl2pPr marL="640080" algn="l" defTabSz="1280160" rtl="0" eaLnBrk="1" latinLnBrk="0" hangingPunct="1">
      <a:defRPr kumimoji="1" sz="2500" kern="1200">
        <a:solidFill>
          <a:schemeClr val="tx1"/>
        </a:solidFill>
        <a:latin typeface="+mn-lt"/>
        <a:ea typeface="+mn-ea"/>
        <a:cs typeface="+mn-cs"/>
      </a:defRPr>
    </a:lvl2pPr>
    <a:lvl3pPr marL="1280160" algn="l" defTabSz="1280160" rtl="0" eaLnBrk="1" latinLnBrk="0" hangingPunct="1">
      <a:defRPr kumimoji="1" sz="2500" kern="1200">
        <a:solidFill>
          <a:schemeClr val="tx1"/>
        </a:solidFill>
        <a:latin typeface="+mn-lt"/>
        <a:ea typeface="+mn-ea"/>
        <a:cs typeface="+mn-cs"/>
      </a:defRPr>
    </a:lvl3pPr>
    <a:lvl4pPr marL="1920240" algn="l" defTabSz="1280160" rtl="0" eaLnBrk="1" latinLnBrk="0" hangingPunct="1">
      <a:defRPr kumimoji="1" sz="2500" kern="1200">
        <a:solidFill>
          <a:schemeClr val="tx1"/>
        </a:solidFill>
        <a:latin typeface="+mn-lt"/>
        <a:ea typeface="+mn-ea"/>
        <a:cs typeface="+mn-cs"/>
      </a:defRPr>
    </a:lvl4pPr>
    <a:lvl5pPr marL="2560320" algn="l" defTabSz="1280160" rtl="0" eaLnBrk="1" latinLnBrk="0" hangingPunct="1">
      <a:defRPr kumimoji="1" sz="2500" kern="1200">
        <a:solidFill>
          <a:schemeClr val="tx1"/>
        </a:solidFill>
        <a:latin typeface="+mn-lt"/>
        <a:ea typeface="+mn-ea"/>
        <a:cs typeface="+mn-cs"/>
      </a:defRPr>
    </a:lvl5pPr>
    <a:lvl6pPr marL="3200400" algn="l" defTabSz="1280160" rtl="0" eaLnBrk="1" latinLnBrk="0" hangingPunct="1">
      <a:defRPr kumimoji="1" sz="2500" kern="1200">
        <a:solidFill>
          <a:schemeClr val="tx1"/>
        </a:solidFill>
        <a:latin typeface="+mn-lt"/>
        <a:ea typeface="+mn-ea"/>
        <a:cs typeface="+mn-cs"/>
      </a:defRPr>
    </a:lvl6pPr>
    <a:lvl7pPr marL="3840480" algn="l" defTabSz="1280160" rtl="0" eaLnBrk="1" latinLnBrk="0" hangingPunct="1">
      <a:defRPr kumimoji="1" sz="2500" kern="1200">
        <a:solidFill>
          <a:schemeClr val="tx1"/>
        </a:solidFill>
        <a:latin typeface="+mn-lt"/>
        <a:ea typeface="+mn-ea"/>
        <a:cs typeface="+mn-cs"/>
      </a:defRPr>
    </a:lvl7pPr>
    <a:lvl8pPr marL="4480560" algn="l" defTabSz="1280160" rtl="0" eaLnBrk="1" latinLnBrk="0" hangingPunct="1">
      <a:defRPr kumimoji="1" sz="2500" kern="1200">
        <a:solidFill>
          <a:schemeClr val="tx1"/>
        </a:solidFill>
        <a:latin typeface="+mn-lt"/>
        <a:ea typeface="+mn-ea"/>
        <a:cs typeface="+mn-cs"/>
      </a:defRPr>
    </a:lvl8pPr>
    <a:lvl9pPr marL="5120640" algn="l" defTabSz="1280160" rtl="0" eaLnBrk="1" latinLnBrk="0" hangingPunct="1">
      <a:defRPr kumimoji="1" sz="25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239" autoAdjust="0"/>
    <p:restoredTop sz="99669" autoAdjust="0"/>
  </p:normalViewPr>
  <p:slideViewPr>
    <p:cSldViewPr>
      <p:cViewPr>
        <p:scale>
          <a:sx n="150" d="100"/>
          <a:sy n="150" d="100"/>
        </p:scale>
        <p:origin x="540" y="2448"/>
      </p:cViewPr>
      <p:guideLst>
        <p:guide orient="horz" pos="3024"/>
        <p:guide pos="4032"/>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960120" y="2982596"/>
            <a:ext cx="10881360" cy="2058035"/>
          </a:xfrm>
        </p:spPr>
        <p:txBody>
          <a:body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920240" y="5440680"/>
            <a:ext cx="8961120" cy="2453640"/>
          </a:xfrm>
        </p:spPr>
        <p:txBody>
          <a:bodyPr/>
          <a:lstStyle>
            <a:lvl1pPr marL="0" indent="0" algn="ctr">
              <a:buNone/>
              <a:defRPr>
                <a:solidFill>
                  <a:schemeClr val="tx1">
                    <a:tint val="75000"/>
                  </a:schemeClr>
                </a:solidFill>
              </a:defRPr>
            </a:lvl1pPr>
            <a:lvl2pPr marL="640080" indent="0" algn="ctr">
              <a:buNone/>
              <a:defRPr>
                <a:solidFill>
                  <a:schemeClr val="tx1">
                    <a:tint val="75000"/>
                  </a:schemeClr>
                </a:solidFill>
              </a:defRPr>
            </a:lvl2pPr>
            <a:lvl3pPr marL="1280160" indent="0" algn="ctr">
              <a:buNone/>
              <a:defRPr>
                <a:solidFill>
                  <a:schemeClr val="tx1">
                    <a:tint val="75000"/>
                  </a:schemeClr>
                </a:solidFill>
              </a:defRPr>
            </a:lvl3pPr>
            <a:lvl4pPr marL="1920240" indent="0" algn="ctr">
              <a:buNone/>
              <a:defRPr>
                <a:solidFill>
                  <a:schemeClr val="tx1">
                    <a:tint val="75000"/>
                  </a:schemeClr>
                </a:solidFill>
              </a:defRPr>
            </a:lvl4pPr>
            <a:lvl5pPr marL="2560320" indent="0" algn="ctr">
              <a:buNone/>
              <a:defRPr>
                <a:solidFill>
                  <a:schemeClr val="tx1">
                    <a:tint val="75000"/>
                  </a:schemeClr>
                </a:solidFill>
              </a:defRPr>
            </a:lvl5pPr>
            <a:lvl6pPr marL="3200400" indent="0" algn="ctr">
              <a:buNone/>
              <a:defRPr>
                <a:solidFill>
                  <a:schemeClr val="tx1">
                    <a:tint val="75000"/>
                  </a:schemeClr>
                </a:solidFill>
              </a:defRPr>
            </a:lvl6pPr>
            <a:lvl7pPr marL="3840480" indent="0" algn="ctr">
              <a:buNone/>
              <a:defRPr>
                <a:solidFill>
                  <a:schemeClr val="tx1">
                    <a:tint val="75000"/>
                  </a:schemeClr>
                </a:solidFill>
              </a:defRPr>
            </a:lvl7pPr>
            <a:lvl8pPr marL="4480560" indent="0" algn="ctr">
              <a:buNone/>
              <a:defRPr>
                <a:solidFill>
                  <a:schemeClr val="tx1">
                    <a:tint val="75000"/>
                  </a:schemeClr>
                </a:solidFill>
              </a:defRPr>
            </a:lvl8pPr>
            <a:lvl9pPr marL="5120640" indent="0" algn="ctr">
              <a:buNone/>
              <a:defRPr>
                <a:solidFill>
                  <a:schemeClr val="tx1">
                    <a:tint val="75000"/>
                  </a:schemeClr>
                </a:solidFill>
              </a:defRPr>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C474B4CA-5347-4033-9CF6-D10F59E92A5D}" type="datetimeFigureOut">
              <a:rPr kumimoji="1" lang="ja-JP" altLang="en-US" smtClean="0"/>
              <a:t>2012/9/7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59B9D815-427B-453B-BCD8-E231BFAF5255}" type="slidenum">
              <a:rPr kumimoji="1" lang="ja-JP" altLang="en-US" smtClean="0"/>
              <a:t>‹#›</a:t>
            </a:fld>
            <a:endParaRPr kumimoji="1" lang="ja-JP" altLang="en-US"/>
          </a:p>
        </p:txBody>
      </p:sp>
    </p:spTree>
    <p:extLst>
      <p:ext uri="{BB962C8B-B14F-4D97-AF65-F5344CB8AC3E}">
        <p14:creationId xmlns:p14="http://schemas.microsoft.com/office/powerpoint/2010/main" val="822636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C474B4CA-5347-4033-9CF6-D10F59E92A5D}" type="datetimeFigureOut">
              <a:rPr kumimoji="1" lang="ja-JP" altLang="en-US" smtClean="0"/>
              <a:t>2012/9/7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59B9D815-427B-453B-BCD8-E231BFAF5255}" type="slidenum">
              <a:rPr kumimoji="1" lang="ja-JP" altLang="en-US" smtClean="0"/>
              <a:t>‹#›</a:t>
            </a:fld>
            <a:endParaRPr kumimoji="1" lang="ja-JP" altLang="en-US"/>
          </a:p>
        </p:txBody>
      </p:sp>
    </p:spTree>
    <p:extLst>
      <p:ext uri="{BB962C8B-B14F-4D97-AF65-F5344CB8AC3E}">
        <p14:creationId xmlns:p14="http://schemas.microsoft.com/office/powerpoint/2010/main" val="10056685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9281160" y="384494"/>
            <a:ext cx="2880360" cy="8192135"/>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640080" y="384494"/>
            <a:ext cx="8427720" cy="8192135"/>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C474B4CA-5347-4033-9CF6-D10F59E92A5D}" type="datetimeFigureOut">
              <a:rPr kumimoji="1" lang="ja-JP" altLang="en-US" smtClean="0"/>
              <a:t>2012/9/7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59B9D815-427B-453B-BCD8-E231BFAF5255}" type="slidenum">
              <a:rPr kumimoji="1" lang="ja-JP" altLang="en-US" smtClean="0"/>
              <a:t>‹#›</a:t>
            </a:fld>
            <a:endParaRPr kumimoji="1" lang="ja-JP" altLang="en-US"/>
          </a:p>
        </p:txBody>
      </p:sp>
    </p:spTree>
    <p:extLst>
      <p:ext uri="{BB962C8B-B14F-4D97-AF65-F5344CB8AC3E}">
        <p14:creationId xmlns:p14="http://schemas.microsoft.com/office/powerpoint/2010/main" val="3972791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C474B4CA-5347-4033-9CF6-D10F59E92A5D}" type="datetimeFigureOut">
              <a:rPr kumimoji="1" lang="ja-JP" altLang="en-US" smtClean="0"/>
              <a:t>2012/9/7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59B9D815-427B-453B-BCD8-E231BFAF5255}" type="slidenum">
              <a:rPr kumimoji="1" lang="ja-JP" altLang="en-US" smtClean="0"/>
              <a:t>‹#›</a:t>
            </a:fld>
            <a:endParaRPr kumimoji="1" lang="ja-JP" altLang="en-US"/>
          </a:p>
        </p:txBody>
      </p:sp>
    </p:spTree>
    <p:extLst>
      <p:ext uri="{BB962C8B-B14F-4D97-AF65-F5344CB8AC3E}">
        <p14:creationId xmlns:p14="http://schemas.microsoft.com/office/powerpoint/2010/main" val="24978012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1011238" y="6169661"/>
            <a:ext cx="10881360" cy="1906905"/>
          </a:xfrm>
        </p:spPr>
        <p:txBody>
          <a:bodyPr anchor="t"/>
          <a:lstStyle>
            <a:lvl1pPr algn="l">
              <a:defRPr sz="5600" b="1" cap="all"/>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1011238" y="4069399"/>
            <a:ext cx="10881360" cy="2100262"/>
          </a:xfrm>
        </p:spPr>
        <p:txBody>
          <a:bodyPr anchor="b"/>
          <a:lstStyle>
            <a:lvl1pPr marL="0" indent="0">
              <a:buNone/>
              <a:defRPr sz="2800">
                <a:solidFill>
                  <a:schemeClr val="tx1">
                    <a:tint val="75000"/>
                  </a:schemeClr>
                </a:solidFill>
              </a:defRPr>
            </a:lvl1pPr>
            <a:lvl2pPr marL="640080" indent="0">
              <a:buNone/>
              <a:defRPr sz="2500">
                <a:solidFill>
                  <a:schemeClr val="tx1">
                    <a:tint val="75000"/>
                  </a:schemeClr>
                </a:solidFill>
              </a:defRPr>
            </a:lvl2pPr>
            <a:lvl3pPr marL="1280160" indent="0">
              <a:buNone/>
              <a:defRPr sz="2200">
                <a:solidFill>
                  <a:schemeClr val="tx1">
                    <a:tint val="75000"/>
                  </a:schemeClr>
                </a:solidFill>
              </a:defRPr>
            </a:lvl3pPr>
            <a:lvl4pPr marL="1920240" indent="0">
              <a:buNone/>
              <a:defRPr sz="2000">
                <a:solidFill>
                  <a:schemeClr val="tx1">
                    <a:tint val="75000"/>
                  </a:schemeClr>
                </a:solidFill>
              </a:defRPr>
            </a:lvl4pPr>
            <a:lvl5pPr marL="2560320" indent="0">
              <a:buNone/>
              <a:defRPr sz="2000">
                <a:solidFill>
                  <a:schemeClr val="tx1">
                    <a:tint val="75000"/>
                  </a:schemeClr>
                </a:solidFill>
              </a:defRPr>
            </a:lvl5pPr>
            <a:lvl6pPr marL="3200400" indent="0">
              <a:buNone/>
              <a:defRPr sz="2000">
                <a:solidFill>
                  <a:schemeClr val="tx1">
                    <a:tint val="75000"/>
                  </a:schemeClr>
                </a:solidFill>
              </a:defRPr>
            </a:lvl6pPr>
            <a:lvl7pPr marL="3840480" indent="0">
              <a:buNone/>
              <a:defRPr sz="2000">
                <a:solidFill>
                  <a:schemeClr val="tx1">
                    <a:tint val="75000"/>
                  </a:schemeClr>
                </a:solidFill>
              </a:defRPr>
            </a:lvl7pPr>
            <a:lvl8pPr marL="4480560" indent="0">
              <a:buNone/>
              <a:defRPr sz="2000">
                <a:solidFill>
                  <a:schemeClr val="tx1">
                    <a:tint val="75000"/>
                  </a:schemeClr>
                </a:solidFill>
              </a:defRPr>
            </a:lvl8pPr>
            <a:lvl9pPr marL="5120640" indent="0">
              <a:buNone/>
              <a:defRPr sz="20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C474B4CA-5347-4033-9CF6-D10F59E92A5D}" type="datetimeFigureOut">
              <a:rPr kumimoji="1" lang="ja-JP" altLang="en-US" smtClean="0"/>
              <a:t>2012/9/7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59B9D815-427B-453B-BCD8-E231BFAF5255}" type="slidenum">
              <a:rPr kumimoji="1" lang="ja-JP" altLang="en-US" smtClean="0"/>
              <a:t>‹#›</a:t>
            </a:fld>
            <a:endParaRPr kumimoji="1" lang="ja-JP" altLang="en-US"/>
          </a:p>
        </p:txBody>
      </p:sp>
    </p:spTree>
    <p:extLst>
      <p:ext uri="{BB962C8B-B14F-4D97-AF65-F5344CB8AC3E}">
        <p14:creationId xmlns:p14="http://schemas.microsoft.com/office/powerpoint/2010/main" val="37745270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640080" y="2240281"/>
            <a:ext cx="5654040" cy="6336348"/>
          </a:xfrm>
        </p:spPr>
        <p:txBody>
          <a:bodyPr/>
          <a:lstStyle>
            <a:lvl1pPr>
              <a:defRPr sz="3900"/>
            </a:lvl1pPr>
            <a:lvl2pPr>
              <a:defRPr sz="3400"/>
            </a:lvl2pPr>
            <a:lvl3pPr>
              <a:defRPr sz="2800"/>
            </a:lvl3pPr>
            <a:lvl4pPr>
              <a:defRPr sz="2500"/>
            </a:lvl4pPr>
            <a:lvl5pPr>
              <a:defRPr sz="2500"/>
            </a:lvl5pPr>
            <a:lvl6pPr>
              <a:defRPr sz="2500"/>
            </a:lvl6pPr>
            <a:lvl7pPr>
              <a:defRPr sz="2500"/>
            </a:lvl7pPr>
            <a:lvl8pPr>
              <a:defRPr sz="2500"/>
            </a:lvl8pPr>
            <a:lvl9pPr>
              <a:defRPr sz="25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507480" y="2240281"/>
            <a:ext cx="5654040" cy="6336348"/>
          </a:xfrm>
        </p:spPr>
        <p:txBody>
          <a:bodyPr/>
          <a:lstStyle>
            <a:lvl1pPr>
              <a:defRPr sz="3900"/>
            </a:lvl1pPr>
            <a:lvl2pPr>
              <a:defRPr sz="3400"/>
            </a:lvl2pPr>
            <a:lvl3pPr>
              <a:defRPr sz="2800"/>
            </a:lvl3pPr>
            <a:lvl4pPr>
              <a:defRPr sz="2500"/>
            </a:lvl4pPr>
            <a:lvl5pPr>
              <a:defRPr sz="2500"/>
            </a:lvl5pPr>
            <a:lvl6pPr>
              <a:defRPr sz="2500"/>
            </a:lvl6pPr>
            <a:lvl7pPr>
              <a:defRPr sz="2500"/>
            </a:lvl7pPr>
            <a:lvl8pPr>
              <a:defRPr sz="2500"/>
            </a:lvl8pPr>
            <a:lvl9pPr>
              <a:defRPr sz="25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C474B4CA-5347-4033-9CF6-D10F59E92A5D}" type="datetimeFigureOut">
              <a:rPr kumimoji="1" lang="ja-JP" altLang="en-US" smtClean="0"/>
              <a:t>2012/9/7</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59B9D815-427B-453B-BCD8-E231BFAF5255}" type="slidenum">
              <a:rPr kumimoji="1" lang="ja-JP" altLang="en-US" smtClean="0"/>
              <a:t>‹#›</a:t>
            </a:fld>
            <a:endParaRPr kumimoji="1" lang="ja-JP" altLang="en-US"/>
          </a:p>
        </p:txBody>
      </p:sp>
    </p:spTree>
    <p:extLst>
      <p:ext uri="{BB962C8B-B14F-4D97-AF65-F5344CB8AC3E}">
        <p14:creationId xmlns:p14="http://schemas.microsoft.com/office/powerpoint/2010/main" val="3977721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640080" y="2149158"/>
            <a:ext cx="5656263" cy="895667"/>
          </a:xfrm>
        </p:spPr>
        <p:txBody>
          <a:bodyPr anchor="b"/>
          <a:lstStyle>
            <a:lvl1pPr marL="0" indent="0">
              <a:buNone/>
              <a:defRPr sz="3400" b="1"/>
            </a:lvl1pPr>
            <a:lvl2pPr marL="640080" indent="0">
              <a:buNone/>
              <a:defRPr sz="2800" b="1"/>
            </a:lvl2pPr>
            <a:lvl3pPr marL="1280160" indent="0">
              <a:buNone/>
              <a:defRPr sz="2500" b="1"/>
            </a:lvl3pPr>
            <a:lvl4pPr marL="1920240" indent="0">
              <a:buNone/>
              <a:defRPr sz="2200" b="1"/>
            </a:lvl4pPr>
            <a:lvl5pPr marL="2560320" indent="0">
              <a:buNone/>
              <a:defRPr sz="2200" b="1"/>
            </a:lvl5pPr>
            <a:lvl6pPr marL="3200400" indent="0">
              <a:buNone/>
              <a:defRPr sz="2200" b="1"/>
            </a:lvl6pPr>
            <a:lvl7pPr marL="3840480" indent="0">
              <a:buNone/>
              <a:defRPr sz="2200" b="1"/>
            </a:lvl7pPr>
            <a:lvl8pPr marL="4480560" indent="0">
              <a:buNone/>
              <a:defRPr sz="2200" b="1"/>
            </a:lvl8pPr>
            <a:lvl9pPr marL="5120640" indent="0">
              <a:buNone/>
              <a:defRPr sz="22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640080" y="3044825"/>
            <a:ext cx="5656263" cy="5531803"/>
          </a:xfrm>
        </p:spPr>
        <p:txBody>
          <a:bodyPr/>
          <a:lstStyle>
            <a:lvl1pPr>
              <a:defRPr sz="3400"/>
            </a:lvl1pPr>
            <a:lvl2pPr>
              <a:defRPr sz="2800"/>
            </a:lvl2pPr>
            <a:lvl3pPr>
              <a:defRPr sz="2500"/>
            </a:lvl3pPr>
            <a:lvl4pPr>
              <a:defRPr sz="2200"/>
            </a:lvl4pPr>
            <a:lvl5pPr>
              <a:defRPr sz="2200"/>
            </a:lvl5pPr>
            <a:lvl6pPr>
              <a:defRPr sz="2200"/>
            </a:lvl6pPr>
            <a:lvl7pPr>
              <a:defRPr sz="2200"/>
            </a:lvl7pPr>
            <a:lvl8pPr>
              <a:defRPr sz="2200"/>
            </a:lvl8pPr>
            <a:lvl9pPr>
              <a:defRPr sz="22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503036" y="2149158"/>
            <a:ext cx="5658485" cy="895667"/>
          </a:xfrm>
        </p:spPr>
        <p:txBody>
          <a:bodyPr anchor="b"/>
          <a:lstStyle>
            <a:lvl1pPr marL="0" indent="0">
              <a:buNone/>
              <a:defRPr sz="3400" b="1"/>
            </a:lvl1pPr>
            <a:lvl2pPr marL="640080" indent="0">
              <a:buNone/>
              <a:defRPr sz="2800" b="1"/>
            </a:lvl2pPr>
            <a:lvl3pPr marL="1280160" indent="0">
              <a:buNone/>
              <a:defRPr sz="2500" b="1"/>
            </a:lvl3pPr>
            <a:lvl4pPr marL="1920240" indent="0">
              <a:buNone/>
              <a:defRPr sz="2200" b="1"/>
            </a:lvl4pPr>
            <a:lvl5pPr marL="2560320" indent="0">
              <a:buNone/>
              <a:defRPr sz="2200" b="1"/>
            </a:lvl5pPr>
            <a:lvl6pPr marL="3200400" indent="0">
              <a:buNone/>
              <a:defRPr sz="2200" b="1"/>
            </a:lvl6pPr>
            <a:lvl7pPr marL="3840480" indent="0">
              <a:buNone/>
              <a:defRPr sz="2200" b="1"/>
            </a:lvl7pPr>
            <a:lvl8pPr marL="4480560" indent="0">
              <a:buNone/>
              <a:defRPr sz="2200" b="1"/>
            </a:lvl8pPr>
            <a:lvl9pPr marL="5120640" indent="0">
              <a:buNone/>
              <a:defRPr sz="22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503036" y="3044825"/>
            <a:ext cx="5658485" cy="5531803"/>
          </a:xfrm>
        </p:spPr>
        <p:txBody>
          <a:bodyPr/>
          <a:lstStyle>
            <a:lvl1pPr>
              <a:defRPr sz="3400"/>
            </a:lvl1pPr>
            <a:lvl2pPr>
              <a:defRPr sz="2800"/>
            </a:lvl2pPr>
            <a:lvl3pPr>
              <a:defRPr sz="2500"/>
            </a:lvl3pPr>
            <a:lvl4pPr>
              <a:defRPr sz="2200"/>
            </a:lvl4pPr>
            <a:lvl5pPr>
              <a:defRPr sz="2200"/>
            </a:lvl5pPr>
            <a:lvl6pPr>
              <a:defRPr sz="2200"/>
            </a:lvl6pPr>
            <a:lvl7pPr>
              <a:defRPr sz="2200"/>
            </a:lvl7pPr>
            <a:lvl8pPr>
              <a:defRPr sz="2200"/>
            </a:lvl8pPr>
            <a:lvl9pPr>
              <a:defRPr sz="22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C474B4CA-5347-4033-9CF6-D10F59E92A5D}" type="datetimeFigureOut">
              <a:rPr kumimoji="1" lang="ja-JP" altLang="en-US" smtClean="0"/>
              <a:t>2012/9/7</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59B9D815-427B-453B-BCD8-E231BFAF5255}" type="slidenum">
              <a:rPr kumimoji="1" lang="ja-JP" altLang="en-US" smtClean="0"/>
              <a:t>‹#›</a:t>
            </a:fld>
            <a:endParaRPr kumimoji="1" lang="ja-JP" altLang="en-US"/>
          </a:p>
        </p:txBody>
      </p:sp>
    </p:spTree>
    <p:extLst>
      <p:ext uri="{BB962C8B-B14F-4D97-AF65-F5344CB8AC3E}">
        <p14:creationId xmlns:p14="http://schemas.microsoft.com/office/powerpoint/2010/main" val="800867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C474B4CA-5347-4033-9CF6-D10F59E92A5D}" type="datetimeFigureOut">
              <a:rPr kumimoji="1" lang="ja-JP" altLang="en-US" smtClean="0"/>
              <a:t>2012/9/7</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59B9D815-427B-453B-BCD8-E231BFAF5255}" type="slidenum">
              <a:rPr kumimoji="1" lang="ja-JP" altLang="en-US" smtClean="0"/>
              <a:t>‹#›</a:t>
            </a:fld>
            <a:endParaRPr kumimoji="1" lang="ja-JP" altLang="en-US"/>
          </a:p>
        </p:txBody>
      </p:sp>
    </p:spTree>
    <p:extLst>
      <p:ext uri="{BB962C8B-B14F-4D97-AF65-F5344CB8AC3E}">
        <p14:creationId xmlns:p14="http://schemas.microsoft.com/office/powerpoint/2010/main" val="21804100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C474B4CA-5347-4033-9CF6-D10F59E92A5D}" type="datetimeFigureOut">
              <a:rPr kumimoji="1" lang="ja-JP" altLang="en-US" smtClean="0"/>
              <a:t>2012/9/7</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59B9D815-427B-453B-BCD8-E231BFAF5255}" type="slidenum">
              <a:rPr kumimoji="1" lang="ja-JP" altLang="en-US" smtClean="0"/>
              <a:t>‹#›</a:t>
            </a:fld>
            <a:endParaRPr kumimoji="1" lang="ja-JP" altLang="en-US"/>
          </a:p>
        </p:txBody>
      </p:sp>
    </p:spTree>
    <p:extLst>
      <p:ext uri="{BB962C8B-B14F-4D97-AF65-F5344CB8AC3E}">
        <p14:creationId xmlns:p14="http://schemas.microsoft.com/office/powerpoint/2010/main" val="11101493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640081" y="382270"/>
            <a:ext cx="4211638" cy="1626870"/>
          </a:xfrm>
        </p:spPr>
        <p:txBody>
          <a:bodyPr anchor="b"/>
          <a:lstStyle>
            <a:lvl1pPr algn="l">
              <a:defRPr sz="2800" b="1"/>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005070" y="382271"/>
            <a:ext cx="7156450" cy="8194358"/>
          </a:xfrm>
        </p:spPr>
        <p:txBody>
          <a:bodyPr/>
          <a:lstStyle>
            <a:lvl1pPr>
              <a:defRPr sz="4500"/>
            </a:lvl1pPr>
            <a:lvl2pPr>
              <a:defRPr sz="3900"/>
            </a:lvl2pPr>
            <a:lvl3pPr>
              <a:defRPr sz="3400"/>
            </a:lvl3pPr>
            <a:lvl4pPr>
              <a:defRPr sz="2800"/>
            </a:lvl4pPr>
            <a:lvl5pPr>
              <a:defRPr sz="2800"/>
            </a:lvl5pPr>
            <a:lvl6pPr>
              <a:defRPr sz="2800"/>
            </a:lvl6pPr>
            <a:lvl7pPr>
              <a:defRPr sz="2800"/>
            </a:lvl7pPr>
            <a:lvl8pPr>
              <a:defRPr sz="2800"/>
            </a:lvl8pPr>
            <a:lvl9pPr>
              <a:defRPr sz="2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640081" y="2009141"/>
            <a:ext cx="4211638" cy="6567488"/>
          </a:xfrm>
        </p:spPr>
        <p:txBody>
          <a:bodyPr/>
          <a:lstStyle>
            <a:lvl1pPr marL="0" indent="0">
              <a:buNone/>
              <a:defRPr sz="2000"/>
            </a:lvl1pPr>
            <a:lvl2pPr marL="640080" indent="0">
              <a:buNone/>
              <a:defRPr sz="1700"/>
            </a:lvl2pPr>
            <a:lvl3pPr marL="1280160" indent="0">
              <a:buNone/>
              <a:defRPr sz="1400"/>
            </a:lvl3pPr>
            <a:lvl4pPr marL="1920240" indent="0">
              <a:buNone/>
              <a:defRPr sz="1300"/>
            </a:lvl4pPr>
            <a:lvl5pPr marL="2560320" indent="0">
              <a:buNone/>
              <a:defRPr sz="1300"/>
            </a:lvl5pPr>
            <a:lvl6pPr marL="3200400" indent="0">
              <a:buNone/>
              <a:defRPr sz="1300"/>
            </a:lvl6pPr>
            <a:lvl7pPr marL="3840480" indent="0">
              <a:buNone/>
              <a:defRPr sz="1300"/>
            </a:lvl7pPr>
            <a:lvl8pPr marL="4480560" indent="0">
              <a:buNone/>
              <a:defRPr sz="1300"/>
            </a:lvl8pPr>
            <a:lvl9pPr marL="5120640" indent="0">
              <a:buNone/>
              <a:defRPr sz="13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C474B4CA-5347-4033-9CF6-D10F59E92A5D}" type="datetimeFigureOut">
              <a:rPr kumimoji="1" lang="ja-JP" altLang="en-US" smtClean="0"/>
              <a:t>2012/9/7</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59B9D815-427B-453B-BCD8-E231BFAF5255}" type="slidenum">
              <a:rPr kumimoji="1" lang="ja-JP" altLang="en-US" smtClean="0"/>
              <a:t>‹#›</a:t>
            </a:fld>
            <a:endParaRPr kumimoji="1" lang="ja-JP" altLang="en-US"/>
          </a:p>
        </p:txBody>
      </p:sp>
    </p:spTree>
    <p:extLst>
      <p:ext uri="{BB962C8B-B14F-4D97-AF65-F5344CB8AC3E}">
        <p14:creationId xmlns:p14="http://schemas.microsoft.com/office/powerpoint/2010/main" val="35563443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2509203" y="6720840"/>
            <a:ext cx="7680960" cy="793433"/>
          </a:xfrm>
        </p:spPr>
        <p:txBody>
          <a:bodyPr anchor="b"/>
          <a:lstStyle>
            <a:lvl1pPr algn="l">
              <a:defRPr sz="2800" b="1"/>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2509203" y="857885"/>
            <a:ext cx="7680960" cy="5760720"/>
          </a:xfrm>
        </p:spPr>
        <p:txBody>
          <a:bodyPr/>
          <a:lstStyle>
            <a:lvl1pPr marL="0" indent="0">
              <a:buNone/>
              <a:defRPr sz="4500"/>
            </a:lvl1pPr>
            <a:lvl2pPr marL="640080" indent="0">
              <a:buNone/>
              <a:defRPr sz="3900"/>
            </a:lvl2pPr>
            <a:lvl3pPr marL="1280160" indent="0">
              <a:buNone/>
              <a:defRPr sz="3400"/>
            </a:lvl3pPr>
            <a:lvl4pPr marL="1920240" indent="0">
              <a:buNone/>
              <a:defRPr sz="2800"/>
            </a:lvl4pPr>
            <a:lvl5pPr marL="2560320" indent="0">
              <a:buNone/>
              <a:defRPr sz="2800"/>
            </a:lvl5pPr>
            <a:lvl6pPr marL="3200400" indent="0">
              <a:buNone/>
              <a:defRPr sz="2800"/>
            </a:lvl6pPr>
            <a:lvl7pPr marL="3840480" indent="0">
              <a:buNone/>
              <a:defRPr sz="2800"/>
            </a:lvl7pPr>
            <a:lvl8pPr marL="4480560" indent="0">
              <a:buNone/>
              <a:defRPr sz="2800"/>
            </a:lvl8pPr>
            <a:lvl9pPr marL="5120640" indent="0">
              <a:buNone/>
              <a:defRPr sz="2800"/>
            </a:lvl9pPr>
          </a:lstStyle>
          <a:p>
            <a:endParaRPr kumimoji="1" lang="ja-JP" altLang="en-US"/>
          </a:p>
        </p:txBody>
      </p:sp>
      <p:sp>
        <p:nvSpPr>
          <p:cNvPr id="4" name="テキスト プレースホルダー 3"/>
          <p:cNvSpPr>
            <a:spLocks noGrp="1"/>
          </p:cNvSpPr>
          <p:nvPr>
            <p:ph type="body" sz="half" idx="2"/>
          </p:nvPr>
        </p:nvSpPr>
        <p:spPr>
          <a:xfrm>
            <a:off x="2509203" y="7514273"/>
            <a:ext cx="7680960" cy="1126807"/>
          </a:xfrm>
        </p:spPr>
        <p:txBody>
          <a:bodyPr/>
          <a:lstStyle>
            <a:lvl1pPr marL="0" indent="0">
              <a:buNone/>
              <a:defRPr sz="2000"/>
            </a:lvl1pPr>
            <a:lvl2pPr marL="640080" indent="0">
              <a:buNone/>
              <a:defRPr sz="1700"/>
            </a:lvl2pPr>
            <a:lvl3pPr marL="1280160" indent="0">
              <a:buNone/>
              <a:defRPr sz="1400"/>
            </a:lvl3pPr>
            <a:lvl4pPr marL="1920240" indent="0">
              <a:buNone/>
              <a:defRPr sz="1300"/>
            </a:lvl4pPr>
            <a:lvl5pPr marL="2560320" indent="0">
              <a:buNone/>
              <a:defRPr sz="1300"/>
            </a:lvl5pPr>
            <a:lvl6pPr marL="3200400" indent="0">
              <a:buNone/>
              <a:defRPr sz="1300"/>
            </a:lvl6pPr>
            <a:lvl7pPr marL="3840480" indent="0">
              <a:buNone/>
              <a:defRPr sz="1300"/>
            </a:lvl7pPr>
            <a:lvl8pPr marL="4480560" indent="0">
              <a:buNone/>
              <a:defRPr sz="1300"/>
            </a:lvl8pPr>
            <a:lvl9pPr marL="5120640" indent="0">
              <a:buNone/>
              <a:defRPr sz="13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C474B4CA-5347-4033-9CF6-D10F59E92A5D}" type="datetimeFigureOut">
              <a:rPr kumimoji="1" lang="ja-JP" altLang="en-US" smtClean="0"/>
              <a:t>2012/9/7</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59B9D815-427B-453B-BCD8-E231BFAF5255}" type="slidenum">
              <a:rPr kumimoji="1" lang="ja-JP" altLang="en-US" smtClean="0"/>
              <a:t>‹#›</a:t>
            </a:fld>
            <a:endParaRPr kumimoji="1" lang="ja-JP" altLang="en-US"/>
          </a:p>
        </p:txBody>
      </p:sp>
    </p:spTree>
    <p:extLst>
      <p:ext uri="{BB962C8B-B14F-4D97-AF65-F5344CB8AC3E}">
        <p14:creationId xmlns:p14="http://schemas.microsoft.com/office/powerpoint/2010/main" val="7515436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640080" y="384493"/>
            <a:ext cx="11521440" cy="1600200"/>
          </a:xfrm>
          <a:prstGeom prst="rect">
            <a:avLst/>
          </a:prstGeom>
        </p:spPr>
        <p:txBody>
          <a:bodyPr vert="horz" lIns="128016" tIns="64008" rIns="128016" bIns="64008"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640080" y="2240281"/>
            <a:ext cx="11521440" cy="6336348"/>
          </a:xfrm>
          <a:prstGeom prst="rect">
            <a:avLst/>
          </a:prstGeom>
        </p:spPr>
        <p:txBody>
          <a:bodyPr vert="horz" lIns="128016" tIns="64008" rIns="128016" bIns="64008"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640080" y="8898891"/>
            <a:ext cx="2987040" cy="511175"/>
          </a:xfrm>
          <a:prstGeom prst="rect">
            <a:avLst/>
          </a:prstGeom>
        </p:spPr>
        <p:txBody>
          <a:bodyPr vert="horz" lIns="128016" tIns="64008" rIns="128016" bIns="64008" rtlCol="0" anchor="ctr"/>
          <a:lstStyle>
            <a:lvl1pPr algn="l">
              <a:defRPr sz="1700">
                <a:solidFill>
                  <a:schemeClr val="tx1">
                    <a:tint val="75000"/>
                  </a:schemeClr>
                </a:solidFill>
              </a:defRPr>
            </a:lvl1pPr>
          </a:lstStyle>
          <a:p>
            <a:fld id="{C474B4CA-5347-4033-9CF6-D10F59E92A5D}" type="datetimeFigureOut">
              <a:rPr kumimoji="1" lang="ja-JP" altLang="en-US" smtClean="0"/>
              <a:t>2012/9/7</a:t>
            </a:fld>
            <a:endParaRPr kumimoji="1" lang="ja-JP" altLang="en-US"/>
          </a:p>
        </p:txBody>
      </p:sp>
      <p:sp>
        <p:nvSpPr>
          <p:cNvPr id="5" name="フッター プレースホルダー 4"/>
          <p:cNvSpPr>
            <a:spLocks noGrp="1"/>
          </p:cNvSpPr>
          <p:nvPr>
            <p:ph type="ftr" sz="quarter" idx="3"/>
          </p:nvPr>
        </p:nvSpPr>
        <p:spPr>
          <a:xfrm>
            <a:off x="4373880" y="8898891"/>
            <a:ext cx="4053840" cy="511175"/>
          </a:xfrm>
          <a:prstGeom prst="rect">
            <a:avLst/>
          </a:prstGeom>
        </p:spPr>
        <p:txBody>
          <a:bodyPr vert="horz" lIns="128016" tIns="64008" rIns="128016" bIns="64008" rtlCol="0" anchor="ctr"/>
          <a:lstStyle>
            <a:lvl1pPr algn="ctr">
              <a:defRPr sz="17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9174480" y="8898891"/>
            <a:ext cx="2987040" cy="511175"/>
          </a:xfrm>
          <a:prstGeom prst="rect">
            <a:avLst/>
          </a:prstGeom>
        </p:spPr>
        <p:txBody>
          <a:bodyPr vert="horz" lIns="128016" tIns="64008" rIns="128016" bIns="64008" rtlCol="0" anchor="ctr"/>
          <a:lstStyle>
            <a:lvl1pPr algn="r">
              <a:defRPr sz="1700">
                <a:solidFill>
                  <a:schemeClr val="tx1">
                    <a:tint val="75000"/>
                  </a:schemeClr>
                </a:solidFill>
              </a:defRPr>
            </a:lvl1pPr>
          </a:lstStyle>
          <a:p>
            <a:fld id="{59B9D815-427B-453B-BCD8-E231BFAF5255}" type="slidenum">
              <a:rPr kumimoji="1" lang="ja-JP" altLang="en-US" smtClean="0"/>
              <a:t>‹#›</a:t>
            </a:fld>
            <a:endParaRPr kumimoji="1" lang="ja-JP" altLang="en-US"/>
          </a:p>
        </p:txBody>
      </p:sp>
    </p:spTree>
    <p:extLst>
      <p:ext uri="{BB962C8B-B14F-4D97-AF65-F5344CB8AC3E}">
        <p14:creationId xmlns:p14="http://schemas.microsoft.com/office/powerpoint/2010/main" val="30295174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1280160" rtl="0" eaLnBrk="1" latinLnBrk="0" hangingPunct="1">
        <a:spcBef>
          <a:spcPct val="0"/>
        </a:spcBef>
        <a:buNone/>
        <a:defRPr kumimoji="1" sz="6200" kern="1200">
          <a:solidFill>
            <a:schemeClr val="tx1"/>
          </a:solidFill>
          <a:latin typeface="+mj-lt"/>
          <a:ea typeface="+mj-ea"/>
          <a:cs typeface="+mj-cs"/>
        </a:defRPr>
      </a:lvl1pPr>
    </p:titleStyle>
    <p:bodyStyle>
      <a:lvl1pPr marL="480060" indent="-480060" algn="l" defTabSz="1280160" rtl="0" eaLnBrk="1" latinLnBrk="0" hangingPunct="1">
        <a:spcBef>
          <a:spcPct val="20000"/>
        </a:spcBef>
        <a:buFont typeface="Arial" pitchFamily="34" charset="0"/>
        <a:buChar char="•"/>
        <a:defRPr kumimoji="1" sz="4500" kern="1200">
          <a:solidFill>
            <a:schemeClr val="tx1"/>
          </a:solidFill>
          <a:latin typeface="+mn-lt"/>
          <a:ea typeface="+mn-ea"/>
          <a:cs typeface="+mn-cs"/>
        </a:defRPr>
      </a:lvl1pPr>
      <a:lvl2pPr marL="1040130" indent="-400050" algn="l" defTabSz="1280160" rtl="0" eaLnBrk="1" latinLnBrk="0" hangingPunct="1">
        <a:spcBef>
          <a:spcPct val="20000"/>
        </a:spcBef>
        <a:buFont typeface="Arial" pitchFamily="34" charset="0"/>
        <a:buChar char="–"/>
        <a:defRPr kumimoji="1" sz="3900" kern="1200">
          <a:solidFill>
            <a:schemeClr val="tx1"/>
          </a:solidFill>
          <a:latin typeface="+mn-lt"/>
          <a:ea typeface="+mn-ea"/>
          <a:cs typeface="+mn-cs"/>
        </a:defRPr>
      </a:lvl2pPr>
      <a:lvl3pPr marL="1600200" indent="-320040" algn="l" defTabSz="1280160" rtl="0" eaLnBrk="1" latinLnBrk="0" hangingPunct="1">
        <a:spcBef>
          <a:spcPct val="20000"/>
        </a:spcBef>
        <a:buFont typeface="Arial" pitchFamily="34" charset="0"/>
        <a:buChar char="•"/>
        <a:defRPr kumimoji="1" sz="3400" kern="1200">
          <a:solidFill>
            <a:schemeClr val="tx1"/>
          </a:solidFill>
          <a:latin typeface="+mn-lt"/>
          <a:ea typeface="+mn-ea"/>
          <a:cs typeface="+mn-cs"/>
        </a:defRPr>
      </a:lvl3pPr>
      <a:lvl4pPr marL="2240280" indent="-320040" algn="l" defTabSz="1280160" rtl="0" eaLnBrk="1" latinLnBrk="0" hangingPunct="1">
        <a:spcBef>
          <a:spcPct val="20000"/>
        </a:spcBef>
        <a:buFont typeface="Arial" pitchFamily="34" charset="0"/>
        <a:buChar char="–"/>
        <a:defRPr kumimoji="1" sz="2800" kern="1200">
          <a:solidFill>
            <a:schemeClr val="tx1"/>
          </a:solidFill>
          <a:latin typeface="+mn-lt"/>
          <a:ea typeface="+mn-ea"/>
          <a:cs typeface="+mn-cs"/>
        </a:defRPr>
      </a:lvl4pPr>
      <a:lvl5pPr marL="2880360" indent="-320040" algn="l" defTabSz="1280160" rtl="0" eaLnBrk="1" latinLnBrk="0" hangingPunct="1">
        <a:spcBef>
          <a:spcPct val="20000"/>
        </a:spcBef>
        <a:buFont typeface="Arial" pitchFamily="34" charset="0"/>
        <a:buChar char="»"/>
        <a:defRPr kumimoji="1" sz="2800" kern="1200">
          <a:solidFill>
            <a:schemeClr val="tx1"/>
          </a:solidFill>
          <a:latin typeface="+mn-lt"/>
          <a:ea typeface="+mn-ea"/>
          <a:cs typeface="+mn-cs"/>
        </a:defRPr>
      </a:lvl5pPr>
      <a:lvl6pPr marL="3520440" indent="-320040" algn="l" defTabSz="1280160" rtl="0" eaLnBrk="1" latinLnBrk="0" hangingPunct="1">
        <a:spcBef>
          <a:spcPct val="20000"/>
        </a:spcBef>
        <a:buFont typeface="Arial" pitchFamily="34" charset="0"/>
        <a:buChar char="•"/>
        <a:defRPr kumimoji="1" sz="2800" kern="1200">
          <a:solidFill>
            <a:schemeClr val="tx1"/>
          </a:solidFill>
          <a:latin typeface="+mn-lt"/>
          <a:ea typeface="+mn-ea"/>
          <a:cs typeface="+mn-cs"/>
        </a:defRPr>
      </a:lvl6pPr>
      <a:lvl7pPr marL="4160520" indent="-320040" algn="l" defTabSz="1280160" rtl="0" eaLnBrk="1" latinLnBrk="0" hangingPunct="1">
        <a:spcBef>
          <a:spcPct val="20000"/>
        </a:spcBef>
        <a:buFont typeface="Arial" pitchFamily="34" charset="0"/>
        <a:buChar char="•"/>
        <a:defRPr kumimoji="1" sz="2800" kern="1200">
          <a:solidFill>
            <a:schemeClr val="tx1"/>
          </a:solidFill>
          <a:latin typeface="+mn-lt"/>
          <a:ea typeface="+mn-ea"/>
          <a:cs typeface="+mn-cs"/>
        </a:defRPr>
      </a:lvl7pPr>
      <a:lvl8pPr marL="4800600" indent="-320040" algn="l" defTabSz="1280160" rtl="0" eaLnBrk="1" latinLnBrk="0" hangingPunct="1">
        <a:spcBef>
          <a:spcPct val="20000"/>
        </a:spcBef>
        <a:buFont typeface="Arial" pitchFamily="34" charset="0"/>
        <a:buChar char="•"/>
        <a:defRPr kumimoji="1" sz="2800" kern="1200">
          <a:solidFill>
            <a:schemeClr val="tx1"/>
          </a:solidFill>
          <a:latin typeface="+mn-lt"/>
          <a:ea typeface="+mn-ea"/>
          <a:cs typeface="+mn-cs"/>
        </a:defRPr>
      </a:lvl8pPr>
      <a:lvl9pPr marL="5440680" indent="-320040" algn="l" defTabSz="1280160" rtl="0" eaLnBrk="1" latinLnBrk="0" hangingPunct="1">
        <a:spcBef>
          <a:spcPct val="20000"/>
        </a:spcBef>
        <a:buFont typeface="Arial" pitchFamily="34" charset="0"/>
        <a:buChar char="•"/>
        <a:defRPr kumimoji="1" sz="2800" kern="1200">
          <a:solidFill>
            <a:schemeClr val="tx1"/>
          </a:solidFill>
          <a:latin typeface="+mn-lt"/>
          <a:ea typeface="+mn-ea"/>
          <a:cs typeface="+mn-cs"/>
        </a:defRPr>
      </a:lvl9pPr>
    </p:bodyStyle>
    <p:otherStyle>
      <a:defPPr>
        <a:defRPr lang="ja-JP"/>
      </a:defPPr>
      <a:lvl1pPr marL="0" algn="l" defTabSz="1280160" rtl="0" eaLnBrk="1" latinLnBrk="0" hangingPunct="1">
        <a:defRPr kumimoji="1" sz="2500" kern="1200">
          <a:solidFill>
            <a:schemeClr val="tx1"/>
          </a:solidFill>
          <a:latin typeface="+mn-lt"/>
          <a:ea typeface="+mn-ea"/>
          <a:cs typeface="+mn-cs"/>
        </a:defRPr>
      </a:lvl1pPr>
      <a:lvl2pPr marL="640080" algn="l" defTabSz="1280160" rtl="0" eaLnBrk="1" latinLnBrk="0" hangingPunct="1">
        <a:defRPr kumimoji="1" sz="2500" kern="1200">
          <a:solidFill>
            <a:schemeClr val="tx1"/>
          </a:solidFill>
          <a:latin typeface="+mn-lt"/>
          <a:ea typeface="+mn-ea"/>
          <a:cs typeface="+mn-cs"/>
        </a:defRPr>
      </a:lvl2pPr>
      <a:lvl3pPr marL="1280160" algn="l" defTabSz="1280160" rtl="0" eaLnBrk="1" latinLnBrk="0" hangingPunct="1">
        <a:defRPr kumimoji="1" sz="2500" kern="1200">
          <a:solidFill>
            <a:schemeClr val="tx1"/>
          </a:solidFill>
          <a:latin typeface="+mn-lt"/>
          <a:ea typeface="+mn-ea"/>
          <a:cs typeface="+mn-cs"/>
        </a:defRPr>
      </a:lvl3pPr>
      <a:lvl4pPr marL="1920240" algn="l" defTabSz="1280160" rtl="0" eaLnBrk="1" latinLnBrk="0" hangingPunct="1">
        <a:defRPr kumimoji="1" sz="2500" kern="1200">
          <a:solidFill>
            <a:schemeClr val="tx1"/>
          </a:solidFill>
          <a:latin typeface="+mn-lt"/>
          <a:ea typeface="+mn-ea"/>
          <a:cs typeface="+mn-cs"/>
        </a:defRPr>
      </a:lvl4pPr>
      <a:lvl5pPr marL="2560320" algn="l" defTabSz="1280160" rtl="0" eaLnBrk="1" latinLnBrk="0" hangingPunct="1">
        <a:defRPr kumimoji="1" sz="2500" kern="1200">
          <a:solidFill>
            <a:schemeClr val="tx1"/>
          </a:solidFill>
          <a:latin typeface="+mn-lt"/>
          <a:ea typeface="+mn-ea"/>
          <a:cs typeface="+mn-cs"/>
        </a:defRPr>
      </a:lvl5pPr>
      <a:lvl6pPr marL="3200400" algn="l" defTabSz="1280160" rtl="0" eaLnBrk="1" latinLnBrk="0" hangingPunct="1">
        <a:defRPr kumimoji="1" sz="2500" kern="1200">
          <a:solidFill>
            <a:schemeClr val="tx1"/>
          </a:solidFill>
          <a:latin typeface="+mn-lt"/>
          <a:ea typeface="+mn-ea"/>
          <a:cs typeface="+mn-cs"/>
        </a:defRPr>
      </a:lvl6pPr>
      <a:lvl7pPr marL="3840480" algn="l" defTabSz="1280160" rtl="0" eaLnBrk="1" latinLnBrk="0" hangingPunct="1">
        <a:defRPr kumimoji="1" sz="2500" kern="1200">
          <a:solidFill>
            <a:schemeClr val="tx1"/>
          </a:solidFill>
          <a:latin typeface="+mn-lt"/>
          <a:ea typeface="+mn-ea"/>
          <a:cs typeface="+mn-cs"/>
        </a:defRPr>
      </a:lvl7pPr>
      <a:lvl8pPr marL="4480560" algn="l" defTabSz="1280160" rtl="0" eaLnBrk="1" latinLnBrk="0" hangingPunct="1">
        <a:defRPr kumimoji="1" sz="2500" kern="1200">
          <a:solidFill>
            <a:schemeClr val="tx1"/>
          </a:solidFill>
          <a:latin typeface="+mn-lt"/>
          <a:ea typeface="+mn-ea"/>
          <a:cs typeface="+mn-cs"/>
        </a:defRPr>
      </a:lvl8pPr>
      <a:lvl9pPr marL="5120640" algn="l" defTabSz="1280160" rtl="0" eaLnBrk="1" latinLnBrk="0" hangingPunct="1">
        <a:defRPr kumimoji="1" sz="2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Layout" Target="../slideLayouts/slideLayout7.xml"/><Relationship Id="rId5" Type="http://schemas.openxmlformats.org/officeDocument/2006/relationships/image" Target="../media/image4.emf"/><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8" Type="http://schemas.openxmlformats.org/officeDocument/2006/relationships/image" Target="../media/image14.emf"/><Relationship Id="rId3" Type="http://schemas.openxmlformats.org/officeDocument/2006/relationships/image" Target="../media/image9.emf"/><Relationship Id="rId7" Type="http://schemas.openxmlformats.org/officeDocument/2006/relationships/image" Target="../media/image13.emf"/><Relationship Id="rId2"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image" Target="../media/image12.emf"/><Relationship Id="rId5" Type="http://schemas.openxmlformats.org/officeDocument/2006/relationships/image" Target="../media/image11.emf"/><Relationship Id="rId4" Type="http://schemas.openxmlformats.org/officeDocument/2006/relationships/image" Target="../media/image10.emf"/></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endParaRPr kumimoji="1" lang="ja-JP" altLang="en-US" dirty="0"/>
          </a:p>
        </p:txBody>
      </p:sp>
      <p:sp>
        <p:nvSpPr>
          <p:cNvPr id="3" name="サブタイトル 2"/>
          <p:cNvSpPr>
            <a:spLocks noGrp="1"/>
          </p:cNvSpPr>
          <p:nvPr>
            <p:ph type="subTitle" idx="1"/>
          </p:nvPr>
        </p:nvSpPr>
        <p:spPr/>
        <p:txBody>
          <a:bodyPr/>
          <a:lstStyle/>
          <a:p>
            <a:endParaRPr kumimoji="1" lang="ja-JP" altLang="en-US"/>
          </a:p>
        </p:txBody>
      </p:sp>
      <p:sp>
        <p:nvSpPr>
          <p:cNvPr id="5" name="AutoShape 4" descr="https://mail-attachment.googleusercontent.com/attachment/u/0/?ui=2&amp;ik=877ad86120&amp;view=att&amp;th=1399c23513ebfc40&amp;attid=0.1&amp;disp=inline&amp;realattid=f_h6rzu9dm0&amp;safe=1&amp;zw&amp;saduie=AG9B_P__3uaOvH3J3r6FIq7EvWYr&amp;sadet=1346944401212&amp;sads=pbVCxJMUxmlQQlCN8LctOAYwT_E&amp;sadssc=1"/>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spTree>
    <p:extLst>
      <p:ext uri="{BB962C8B-B14F-4D97-AF65-F5344CB8AC3E}">
        <p14:creationId xmlns:p14="http://schemas.microsoft.com/office/powerpoint/2010/main" val="7866075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HOMMA\Desktop\要求図0.e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59320" y="2148240"/>
            <a:ext cx="9324744" cy="3385440"/>
          </a:xfrm>
          <a:prstGeom prst="rect">
            <a:avLst/>
          </a:prstGeom>
          <a:noFill/>
          <a:extLst>
            <a:ext uri="{909E8E84-426E-40DD-AFC4-6F175D3DCCD1}">
              <a14:hiddenFill xmlns:a14="http://schemas.microsoft.com/office/drawing/2010/main">
                <a:solidFill>
                  <a:srgbClr val="FFFFFF"/>
                </a:solidFill>
              </a14:hiddenFill>
            </a:ext>
          </a:extLst>
        </p:spPr>
      </p:pic>
      <p:sp>
        <p:nvSpPr>
          <p:cNvPr id="4" name="テキスト ボックス 3"/>
          <p:cNvSpPr txBox="1"/>
          <p:nvPr/>
        </p:nvSpPr>
        <p:spPr>
          <a:xfrm>
            <a:off x="1324236" y="796914"/>
            <a:ext cx="3672408" cy="1107996"/>
          </a:xfrm>
          <a:prstGeom prst="rect">
            <a:avLst/>
          </a:prstGeom>
          <a:noFill/>
        </p:spPr>
        <p:txBody>
          <a:bodyPr wrap="square" rtlCol="0">
            <a:spAutoFit/>
          </a:bodyPr>
          <a:lstStyle/>
          <a:p>
            <a:r>
              <a:rPr kumimoji="1" lang="ja-JP" altLang="en-US" sz="1800" dirty="0" smtClean="0">
                <a:latin typeface="メイリオ" pitchFamily="50" charset="-128"/>
                <a:ea typeface="メイリオ" pitchFamily="50" charset="-128"/>
                <a:cs typeface="メイリオ" pitchFamily="50" charset="-128"/>
              </a:rPr>
              <a:t>目標</a:t>
            </a:r>
            <a:r>
              <a:rPr lang="ja-JP" altLang="en-US" sz="1800" dirty="0" smtClean="0">
                <a:latin typeface="メイリオ" pitchFamily="50" charset="-128"/>
                <a:ea typeface="メイリオ" pitchFamily="50" charset="-128"/>
                <a:cs typeface="メイリオ" pitchFamily="50" charset="-128"/>
              </a:rPr>
              <a:t>：</a:t>
            </a:r>
            <a:r>
              <a:rPr lang="ja-JP" altLang="en-US" sz="1800" dirty="0">
                <a:latin typeface="メイリオ" pitchFamily="50" charset="-128"/>
                <a:ea typeface="メイリオ" pitchFamily="50" charset="-128"/>
                <a:cs typeface="メイリオ" pitchFamily="50" charset="-128"/>
              </a:rPr>
              <a:t>全国大会</a:t>
            </a:r>
            <a:r>
              <a:rPr lang="ja-JP" altLang="en-US" sz="1800" dirty="0" smtClean="0">
                <a:latin typeface="メイリオ" pitchFamily="50" charset="-128"/>
                <a:ea typeface="メイリオ" pitchFamily="50" charset="-128"/>
                <a:cs typeface="メイリオ" pitchFamily="50" charset="-128"/>
              </a:rPr>
              <a:t>出場</a:t>
            </a:r>
            <a:endParaRPr lang="en-US" altLang="ja-JP" sz="1200" dirty="0" smtClean="0">
              <a:latin typeface="メイリオ" pitchFamily="50" charset="-128"/>
              <a:ea typeface="メイリオ" pitchFamily="50" charset="-128"/>
              <a:cs typeface="メイリオ" pitchFamily="50" charset="-128"/>
            </a:endParaRPr>
          </a:p>
          <a:p>
            <a:r>
              <a:rPr lang="ja-JP" altLang="en-US" sz="1200" dirty="0" smtClean="0">
                <a:latin typeface="メイリオ" pitchFamily="50" charset="-128"/>
                <a:ea typeface="メイリオ" pitchFamily="50" charset="-128"/>
                <a:cs typeface="メイリオ" pitchFamily="50" charset="-128"/>
              </a:rPr>
              <a:t>そのために・・・</a:t>
            </a:r>
            <a:endParaRPr lang="en-US" altLang="ja-JP" sz="1200" dirty="0" smtClean="0">
              <a:latin typeface="メイリオ" pitchFamily="50" charset="-128"/>
              <a:ea typeface="メイリオ" pitchFamily="50" charset="-128"/>
              <a:cs typeface="メイリオ" pitchFamily="50" charset="-128"/>
            </a:endParaRPr>
          </a:p>
          <a:p>
            <a:r>
              <a:rPr lang="ja-JP" altLang="en-US" sz="1200" dirty="0" smtClean="0">
                <a:latin typeface="メイリオ" pitchFamily="50" charset="-128"/>
                <a:ea typeface="メイリオ" pitchFamily="50" charset="-128"/>
                <a:cs typeface="メイリオ" pitchFamily="50" charset="-128"/>
              </a:rPr>
              <a:t>・全難所をクリア</a:t>
            </a:r>
            <a:endParaRPr lang="en-US" altLang="ja-JP" sz="1200" dirty="0">
              <a:latin typeface="メイリオ" pitchFamily="50" charset="-128"/>
              <a:ea typeface="メイリオ" pitchFamily="50" charset="-128"/>
              <a:cs typeface="メイリオ" pitchFamily="50" charset="-128"/>
            </a:endParaRPr>
          </a:p>
          <a:p>
            <a:r>
              <a:rPr lang="ja-JP" altLang="en-US" sz="1200" dirty="0" smtClean="0">
                <a:latin typeface="メイリオ" pitchFamily="50" charset="-128"/>
                <a:ea typeface="メイリオ" pitchFamily="50" charset="-128"/>
                <a:cs typeface="メイリオ" pitchFamily="50" charset="-128"/>
              </a:rPr>
              <a:t>・高速かつ正確なライントレース</a:t>
            </a:r>
            <a:endParaRPr kumimoji="1" lang="en-US" altLang="ja-JP" sz="1200" dirty="0">
              <a:latin typeface="メイリオ" pitchFamily="50" charset="-128"/>
              <a:ea typeface="メイリオ" pitchFamily="50" charset="-128"/>
              <a:cs typeface="メイリオ" pitchFamily="50" charset="-128"/>
            </a:endParaRPr>
          </a:p>
          <a:p>
            <a:r>
              <a:rPr lang="ja-JP" altLang="en-US" sz="1200" dirty="0" smtClean="0">
                <a:latin typeface="メイリオ" pitchFamily="50" charset="-128"/>
                <a:ea typeface="メイリオ" pitchFamily="50" charset="-128"/>
                <a:cs typeface="メイリオ" pitchFamily="50" charset="-128"/>
              </a:rPr>
              <a:t>・区間に応じた走行ができる</a:t>
            </a:r>
            <a:endParaRPr kumimoji="1" lang="ja-JP" altLang="en-US" sz="1200" dirty="0">
              <a:latin typeface="メイリオ" pitchFamily="50" charset="-128"/>
              <a:ea typeface="メイリオ" pitchFamily="50" charset="-128"/>
              <a:cs typeface="メイリオ" pitchFamily="50" charset="-128"/>
            </a:endParaRPr>
          </a:p>
        </p:txBody>
      </p:sp>
      <p:sp>
        <p:nvSpPr>
          <p:cNvPr id="10" name="テキスト ボックス 9"/>
          <p:cNvSpPr txBox="1"/>
          <p:nvPr/>
        </p:nvSpPr>
        <p:spPr>
          <a:xfrm>
            <a:off x="5045997" y="8001373"/>
            <a:ext cx="2952328" cy="1446550"/>
          </a:xfrm>
          <a:prstGeom prst="rect">
            <a:avLst/>
          </a:prstGeom>
          <a:noFill/>
        </p:spPr>
        <p:txBody>
          <a:bodyPr wrap="square" rtlCol="0">
            <a:spAutoFit/>
          </a:bodyPr>
          <a:lstStyle/>
          <a:p>
            <a:r>
              <a:rPr lang="ja-JP" altLang="en-US" sz="1100" dirty="0" smtClean="0">
                <a:latin typeface="メイリオ" pitchFamily="50" charset="-128"/>
                <a:ea typeface="メイリオ" pitchFamily="50" charset="-128"/>
                <a:cs typeface="メイリオ" pitchFamily="50" charset="-128"/>
              </a:rPr>
              <a:t>・高速走行を実現するためには、コースの形状に合わせた旋回量を求める必要がある　</a:t>
            </a:r>
            <a:r>
              <a:rPr lang="en-US" altLang="ja-JP" sz="1100" dirty="0" smtClean="0">
                <a:latin typeface="メイリオ" pitchFamily="50" charset="-128"/>
                <a:ea typeface="メイリオ" pitchFamily="50" charset="-128"/>
                <a:cs typeface="メイリオ" pitchFamily="50" charset="-128"/>
              </a:rPr>
              <a:t>P.5</a:t>
            </a:r>
            <a:r>
              <a:rPr lang="ja-JP" altLang="en-US" sz="1100" dirty="0" smtClean="0">
                <a:latin typeface="メイリオ" pitchFamily="50" charset="-128"/>
                <a:ea typeface="メイリオ" pitchFamily="50" charset="-128"/>
                <a:cs typeface="メイリオ" pitchFamily="50" charset="-128"/>
              </a:rPr>
              <a:t>要素技術</a:t>
            </a:r>
            <a:endParaRPr lang="en-US" altLang="ja-JP" sz="1100" dirty="0" smtClean="0">
              <a:latin typeface="メイリオ" pitchFamily="50" charset="-128"/>
              <a:ea typeface="メイリオ" pitchFamily="50" charset="-128"/>
              <a:cs typeface="メイリオ" pitchFamily="50" charset="-128"/>
            </a:endParaRPr>
          </a:p>
          <a:p>
            <a:endParaRPr lang="en-US" altLang="ja-JP" sz="1100" dirty="0" smtClean="0">
              <a:latin typeface="メイリオ" pitchFamily="50" charset="-128"/>
              <a:ea typeface="メイリオ" pitchFamily="50" charset="-128"/>
              <a:cs typeface="メイリオ" pitchFamily="50" charset="-128"/>
            </a:endParaRPr>
          </a:p>
          <a:p>
            <a:r>
              <a:rPr kumimoji="1" lang="ja-JP" altLang="en-US" sz="1100" dirty="0" smtClean="0">
                <a:latin typeface="メイリオ" pitchFamily="50" charset="-128"/>
                <a:ea typeface="メイリオ" pitchFamily="50" charset="-128"/>
                <a:cs typeface="メイリオ" pitchFamily="50" charset="-128"/>
              </a:rPr>
              <a:t>・</a:t>
            </a:r>
            <a:r>
              <a:rPr kumimoji="1" lang="en-US" altLang="ja-JP" sz="1100" dirty="0" smtClean="0">
                <a:latin typeface="メイリオ" pitchFamily="50" charset="-128"/>
                <a:ea typeface="メイリオ" pitchFamily="50" charset="-128"/>
                <a:cs typeface="メイリオ" pitchFamily="50" charset="-128"/>
              </a:rPr>
              <a:t>ET</a:t>
            </a:r>
            <a:r>
              <a:rPr kumimoji="1" lang="ja-JP" altLang="en-US" sz="1100" dirty="0" smtClean="0">
                <a:latin typeface="メイリオ" pitchFamily="50" charset="-128"/>
                <a:ea typeface="メイリオ" pitchFamily="50" charset="-128"/>
                <a:cs typeface="メイリオ" pitchFamily="50" charset="-128"/>
              </a:rPr>
              <a:t>ロボコンにおいて、転倒は致命的である。そのために車体の安定化を図る必要がある。車体のぶれを防ぐ工夫が必要　</a:t>
            </a:r>
            <a:r>
              <a:rPr kumimoji="1" lang="en-US" altLang="ja-JP" sz="1100" dirty="0" smtClean="0">
                <a:latin typeface="メイリオ" pitchFamily="50" charset="-128"/>
                <a:ea typeface="メイリオ" pitchFamily="50" charset="-128"/>
                <a:cs typeface="メイリオ" pitchFamily="50" charset="-128"/>
              </a:rPr>
              <a:t>P.5</a:t>
            </a:r>
            <a:r>
              <a:rPr lang="ja-JP" altLang="en-US" sz="1100" dirty="0" smtClean="0">
                <a:latin typeface="メイリオ" pitchFamily="50" charset="-128"/>
                <a:ea typeface="メイリオ" pitchFamily="50" charset="-128"/>
                <a:cs typeface="メイリオ" pitchFamily="50" charset="-128"/>
              </a:rPr>
              <a:t>要素技術</a:t>
            </a:r>
            <a:endParaRPr lang="en-US" altLang="ja-JP" sz="1100" dirty="0" smtClean="0">
              <a:latin typeface="メイリオ" pitchFamily="50" charset="-128"/>
              <a:ea typeface="メイリオ" pitchFamily="50" charset="-128"/>
              <a:cs typeface="メイリオ" pitchFamily="50" charset="-128"/>
            </a:endParaRPr>
          </a:p>
        </p:txBody>
      </p:sp>
      <p:sp>
        <p:nvSpPr>
          <p:cNvPr id="7" name="角丸四角形吹き出し 6"/>
          <p:cNvSpPr/>
          <p:nvPr/>
        </p:nvSpPr>
        <p:spPr>
          <a:xfrm>
            <a:off x="8896647" y="1914183"/>
            <a:ext cx="2016224" cy="1079656"/>
          </a:xfrm>
          <a:prstGeom prst="wedgeRoundRectCallout">
            <a:avLst/>
          </a:prstGeom>
        </p:spPr>
        <p:style>
          <a:lnRef idx="2">
            <a:schemeClr val="accent6">
              <a:shade val="50000"/>
            </a:schemeClr>
          </a:lnRef>
          <a:fillRef idx="1">
            <a:schemeClr val="accent6"/>
          </a:fillRef>
          <a:effectRef idx="0">
            <a:schemeClr val="accent6"/>
          </a:effectRef>
          <a:fontRef idx="minor">
            <a:schemeClr val="lt1"/>
          </a:fontRef>
        </p:style>
        <p:txBody>
          <a:bodyPr vert="horz" rtlCol="0" anchor="ctr"/>
          <a:lstStyle/>
          <a:p>
            <a:r>
              <a:rPr lang="ja-JP" altLang="en-US" sz="1050" b="1" dirty="0">
                <a:latin typeface="メイリオ" pitchFamily="50" charset="-128"/>
                <a:ea typeface="メイリオ" pitchFamily="50" charset="-128"/>
                <a:cs typeface="メイリオ" pitchFamily="50" charset="-128"/>
              </a:rPr>
              <a:t>この目標を実現するために要求されることを</a:t>
            </a:r>
            <a:r>
              <a:rPr lang="en-US" altLang="ja-JP" sz="1050" b="1" dirty="0" err="1">
                <a:latin typeface="メイリオ" pitchFamily="50" charset="-128"/>
                <a:ea typeface="メイリオ" pitchFamily="50" charset="-128"/>
                <a:cs typeface="メイリオ" pitchFamily="50" charset="-128"/>
              </a:rPr>
              <a:t>SysML</a:t>
            </a:r>
            <a:r>
              <a:rPr lang="ja-JP" altLang="en-US" sz="1050" b="1" dirty="0">
                <a:latin typeface="メイリオ" pitchFamily="50" charset="-128"/>
                <a:ea typeface="メイリオ" pitchFamily="50" charset="-128"/>
                <a:cs typeface="メイリオ" pitchFamily="50" charset="-128"/>
              </a:rPr>
              <a:t>の要求図を使って抽出</a:t>
            </a:r>
          </a:p>
        </p:txBody>
      </p:sp>
      <p:sp>
        <p:nvSpPr>
          <p:cNvPr id="12" name="角丸四角形吹き出し 11"/>
          <p:cNvSpPr/>
          <p:nvPr/>
        </p:nvSpPr>
        <p:spPr>
          <a:xfrm>
            <a:off x="10784064" y="4687888"/>
            <a:ext cx="2016224" cy="618907"/>
          </a:xfrm>
          <a:prstGeom prst="wedgeRoundRectCallout">
            <a:avLst>
              <a:gd name="adj1" fmla="val -37840"/>
              <a:gd name="adj2" fmla="val 89176"/>
              <a:gd name="adj3" fmla="val 16667"/>
            </a:avLst>
          </a:prstGeom>
        </p:spPr>
        <p:style>
          <a:lnRef idx="2">
            <a:schemeClr val="accent6">
              <a:shade val="50000"/>
            </a:schemeClr>
          </a:lnRef>
          <a:fillRef idx="1">
            <a:schemeClr val="accent6"/>
          </a:fillRef>
          <a:effectRef idx="0">
            <a:schemeClr val="accent6"/>
          </a:effectRef>
          <a:fontRef idx="minor">
            <a:schemeClr val="lt1"/>
          </a:fontRef>
        </p:style>
        <p:txBody>
          <a:bodyPr vert="horz" rtlCol="0" anchor="ctr"/>
          <a:lstStyle/>
          <a:p>
            <a:r>
              <a:rPr lang="ja-JP" altLang="en-US" sz="1050" b="1" dirty="0" smtClean="0">
                <a:latin typeface="メイリオ" pitchFamily="50" charset="-128"/>
                <a:ea typeface="メイリオ" pitchFamily="50" charset="-128"/>
                <a:cs typeface="メイリオ" pitchFamily="50" charset="-128"/>
              </a:rPr>
              <a:t>要求図から抽出された機能要件</a:t>
            </a:r>
            <a:endParaRPr lang="ja-JP" altLang="en-US" sz="1050" b="1" dirty="0">
              <a:latin typeface="メイリオ" pitchFamily="50" charset="-128"/>
              <a:ea typeface="メイリオ" pitchFamily="50" charset="-128"/>
              <a:cs typeface="メイリオ" pitchFamily="50" charset="-128"/>
            </a:endParaRPr>
          </a:p>
        </p:txBody>
      </p:sp>
      <p:sp>
        <p:nvSpPr>
          <p:cNvPr id="13" name="角丸四角形吹き出し 12"/>
          <p:cNvSpPr/>
          <p:nvPr/>
        </p:nvSpPr>
        <p:spPr>
          <a:xfrm>
            <a:off x="3063999" y="8908095"/>
            <a:ext cx="1440160" cy="539828"/>
          </a:xfrm>
          <a:prstGeom prst="wedgeRoundRectCallout">
            <a:avLst>
              <a:gd name="adj1" fmla="val 78816"/>
              <a:gd name="adj2" fmla="val -45720"/>
              <a:gd name="adj3" fmla="val 16667"/>
            </a:avLst>
          </a:prstGeom>
        </p:spPr>
        <p:style>
          <a:lnRef idx="2">
            <a:schemeClr val="accent6">
              <a:shade val="50000"/>
            </a:schemeClr>
          </a:lnRef>
          <a:fillRef idx="1">
            <a:schemeClr val="accent6"/>
          </a:fillRef>
          <a:effectRef idx="0">
            <a:schemeClr val="accent6"/>
          </a:effectRef>
          <a:fontRef idx="minor">
            <a:schemeClr val="lt1"/>
          </a:fontRef>
        </p:style>
        <p:txBody>
          <a:bodyPr vert="horz" rtlCol="0" anchor="ctr"/>
          <a:lstStyle/>
          <a:p>
            <a:r>
              <a:rPr lang="ja-JP" altLang="en-US" sz="1050" b="1" dirty="0">
                <a:latin typeface="メイリオ" pitchFamily="50" charset="-128"/>
                <a:ea typeface="メイリオ" pitchFamily="50" charset="-128"/>
                <a:cs typeface="メイリオ" pitchFamily="50" charset="-128"/>
              </a:rPr>
              <a:t>非機能</a:t>
            </a:r>
            <a:r>
              <a:rPr lang="ja-JP" altLang="en-US" sz="1050" b="1" dirty="0" smtClean="0">
                <a:latin typeface="メイリオ" pitchFamily="50" charset="-128"/>
                <a:ea typeface="メイリオ" pitchFamily="50" charset="-128"/>
                <a:cs typeface="メイリオ" pitchFamily="50" charset="-128"/>
              </a:rPr>
              <a:t>要件の抽出</a:t>
            </a:r>
            <a:endParaRPr lang="ja-JP" altLang="en-US" sz="1050" b="1" dirty="0">
              <a:latin typeface="メイリオ" pitchFamily="50" charset="-128"/>
              <a:ea typeface="メイリオ" pitchFamily="50" charset="-128"/>
              <a:cs typeface="メイリオ" pitchFamily="50" charset="-128"/>
            </a:endParaRPr>
          </a:p>
        </p:txBody>
      </p:sp>
      <p:sp>
        <p:nvSpPr>
          <p:cNvPr id="14" name="テキスト ボックス 13"/>
          <p:cNvSpPr txBox="1"/>
          <p:nvPr/>
        </p:nvSpPr>
        <p:spPr>
          <a:xfrm>
            <a:off x="5045997" y="7464896"/>
            <a:ext cx="3240360" cy="1292662"/>
          </a:xfrm>
          <a:prstGeom prst="rect">
            <a:avLst/>
          </a:prstGeom>
          <a:noFill/>
        </p:spPr>
        <p:txBody>
          <a:bodyPr wrap="square" rtlCol="0">
            <a:spAutoFit/>
          </a:bodyPr>
          <a:lstStyle/>
          <a:p>
            <a:r>
              <a:rPr lang="ja-JP" altLang="en-US" sz="1400" dirty="0" smtClean="0">
                <a:latin typeface="メイリオ" pitchFamily="50" charset="-128"/>
                <a:ea typeface="メイリオ" pitchFamily="50" charset="-128"/>
                <a:cs typeface="メイリオ" pitchFamily="50" charset="-128"/>
              </a:rPr>
              <a:t>要求図から非機能要件として安全性や、性能面で重要と考えられることを抽出</a:t>
            </a:r>
            <a:endParaRPr kumimoji="1" lang="en-US" altLang="ja-JP" dirty="0" smtClean="0">
              <a:latin typeface="メイリオ" pitchFamily="50" charset="-128"/>
              <a:ea typeface="メイリオ" pitchFamily="50" charset="-128"/>
              <a:cs typeface="メイリオ" pitchFamily="50" charset="-128"/>
            </a:endParaRPr>
          </a:p>
          <a:p>
            <a:endParaRPr lang="en-US" altLang="ja-JP" dirty="0">
              <a:latin typeface="メイリオ" pitchFamily="50" charset="-128"/>
              <a:ea typeface="メイリオ" pitchFamily="50" charset="-128"/>
              <a:cs typeface="メイリオ" pitchFamily="50" charset="-128"/>
            </a:endParaRPr>
          </a:p>
          <a:p>
            <a:endParaRPr kumimoji="1" lang="ja-JP" altLang="en-US" dirty="0">
              <a:latin typeface="メイリオ" pitchFamily="50" charset="-128"/>
              <a:ea typeface="メイリオ" pitchFamily="50" charset="-128"/>
              <a:cs typeface="メイリオ" pitchFamily="50" charset="-128"/>
            </a:endParaRPr>
          </a:p>
        </p:txBody>
      </p:sp>
      <p:sp>
        <p:nvSpPr>
          <p:cNvPr id="8" name="右矢印 7"/>
          <p:cNvSpPr/>
          <p:nvPr/>
        </p:nvSpPr>
        <p:spPr>
          <a:xfrm rot="2407939">
            <a:off x="3746211" y="1118908"/>
            <a:ext cx="936104" cy="720080"/>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a:p>
        </p:txBody>
      </p:sp>
      <p:sp>
        <p:nvSpPr>
          <p:cNvPr id="16" name="テキスト ボックス 15"/>
          <p:cNvSpPr txBox="1"/>
          <p:nvPr/>
        </p:nvSpPr>
        <p:spPr>
          <a:xfrm>
            <a:off x="4504159" y="996947"/>
            <a:ext cx="2760737" cy="707886"/>
          </a:xfrm>
          <a:prstGeom prst="rect">
            <a:avLst/>
          </a:prstGeom>
          <a:noFill/>
        </p:spPr>
        <p:txBody>
          <a:bodyPr wrap="square" rtlCol="0">
            <a:spAutoFit/>
          </a:bodyPr>
          <a:lstStyle/>
          <a:p>
            <a:r>
              <a:rPr lang="ja-JP" altLang="en-US" sz="2400" dirty="0" smtClean="0">
                <a:latin typeface="メイリオ" pitchFamily="50" charset="-128"/>
                <a:ea typeface="メイリオ" pitchFamily="50" charset="-128"/>
                <a:cs typeface="メイリオ" pitchFamily="50" charset="-128"/>
              </a:rPr>
              <a:t>目標を詳細に分析</a:t>
            </a:r>
            <a:endParaRPr lang="en-US" altLang="ja-JP" sz="1600" dirty="0" smtClean="0">
              <a:latin typeface="メイリオ" pitchFamily="50" charset="-128"/>
              <a:ea typeface="メイリオ" pitchFamily="50" charset="-128"/>
              <a:cs typeface="メイリオ" pitchFamily="50" charset="-128"/>
            </a:endParaRPr>
          </a:p>
          <a:p>
            <a:endParaRPr lang="en-US" altLang="ja-JP" sz="1600" dirty="0" smtClean="0">
              <a:latin typeface="メイリオ" pitchFamily="50" charset="-128"/>
              <a:ea typeface="メイリオ" pitchFamily="50" charset="-128"/>
              <a:cs typeface="メイリオ" pitchFamily="50" charset="-128"/>
            </a:endParaRPr>
          </a:p>
        </p:txBody>
      </p:sp>
      <p:sp>
        <p:nvSpPr>
          <p:cNvPr id="9" name="Rectangle 1"/>
          <p:cNvSpPr>
            <a:spLocks noChangeArrowheads="1"/>
          </p:cNvSpPr>
          <p:nvPr/>
        </p:nvSpPr>
        <p:spPr bwMode="auto">
          <a:xfrm>
            <a:off x="3984625" y="4687888"/>
            <a:ext cx="12801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133350" algn="l" defTabSz="914400" rtl="0" eaLnBrk="1" fontAlgn="base" latinLnBrk="0" hangingPunct="1">
              <a:lnSpc>
                <a:spcPct val="100000"/>
              </a:lnSpc>
              <a:spcBef>
                <a:spcPct val="0"/>
              </a:spcBef>
              <a:spcAft>
                <a:spcPct val="0"/>
              </a:spcAft>
              <a:buClrTx/>
              <a:buSzTx/>
              <a:buFontTx/>
              <a:buNone/>
              <a:tabLst/>
            </a:pPr>
            <a:endParaRPr kumimoji="1" lang="ja-JP" altLang="ja-JP" sz="1800" b="0" i="0" u="none" strike="noStrike" cap="none" normalizeH="0" baseline="0" smtClean="0">
              <a:ln>
                <a:noFill/>
              </a:ln>
              <a:solidFill>
                <a:schemeClr val="tx1"/>
              </a:solidFill>
              <a:effectLst/>
              <a:latin typeface="Arial" pitchFamily="34" charset="0"/>
              <a:ea typeface="ＭＳ Ｐゴシック" pitchFamily="50" charset="-128"/>
              <a:cs typeface="ＭＳ Ｐゴシック" pitchFamily="50" charset="-128"/>
            </a:endParaRPr>
          </a:p>
        </p:txBody>
      </p:sp>
      <p:pic>
        <p:nvPicPr>
          <p:cNvPr id="11"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72935" y="6301372"/>
            <a:ext cx="3422288" cy="22711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テキスト ボックス 14"/>
          <p:cNvSpPr txBox="1"/>
          <p:nvPr/>
        </p:nvSpPr>
        <p:spPr>
          <a:xfrm>
            <a:off x="1308292" y="5816646"/>
            <a:ext cx="2288448" cy="527804"/>
          </a:xfrm>
          <a:prstGeom prst="roundRect">
            <a:avLst/>
          </a:prstGeom>
          <a:noFill/>
          <a:ln>
            <a:solidFill>
              <a:schemeClr val="accent1"/>
            </a:solidFill>
          </a:ln>
        </p:spPr>
        <p:txBody>
          <a:bodyPr wrap="square" rtlCol="0">
            <a:spAutoFit/>
          </a:bodyPr>
          <a:lstStyle/>
          <a:p>
            <a:pPr algn="ctr"/>
            <a:r>
              <a:rPr kumimoji="1" lang="ja-JP" altLang="en-US" dirty="0" smtClean="0"/>
              <a:t>ドメイン分析</a:t>
            </a:r>
            <a:endParaRPr kumimoji="1" lang="ja-JP" altLang="en-US" dirty="0"/>
          </a:p>
        </p:txBody>
      </p:sp>
      <p:pic>
        <p:nvPicPr>
          <p:cNvPr id="18" name="Picture 2" descr="C:\Users\HOMMA\Downloads\ロボコン\ロボコンロゴ3.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016134" y="192088"/>
            <a:ext cx="4566106" cy="1382009"/>
          </a:xfrm>
          <a:prstGeom prst="rect">
            <a:avLst/>
          </a:prstGeom>
          <a:noFill/>
          <a:extLst>
            <a:ext uri="{909E8E84-426E-40DD-AFC4-6F175D3DCCD1}">
              <a14:hiddenFill xmlns:a14="http://schemas.microsoft.com/office/drawing/2010/main">
                <a:solidFill>
                  <a:srgbClr val="FFFFFF"/>
                </a:solidFill>
              </a14:hiddenFill>
            </a:ext>
          </a:extLst>
        </p:spPr>
      </p:pic>
      <p:grpSp>
        <p:nvGrpSpPr>
          <p:cNvPr id="19" name="グループ化 18"/>
          <p:cNvGrpSpPr/>
          <p:nvPr/>
        </p:nvGrpSpPr>
        <p:grpSpPr>
          <a:xfrm>
            <a:off x="486650" y="494969"/>
            <a:ext cx="492569" cy="8969226"/>
            <a:chOff x="486650" y="494969"/>
            <a:chExt cx="492569" cy="8969226"/>
          </a:xfrm>
        </p:grpSpPr>
        <p:sp>
          <p:nvSpPr>
            <p:cNvPr id="22" name="テキスト ボックス 21"/>
            <p:cNvSpPr txBox="1"/>
            <p:nvPr/>
          </p:nvSpPr>
          <p:spPr>
            <a:xfrm>
              <a:off x="486650" y="2287530"/>
              <a:ext cx="492443" cy="1792990"/>
            </a:xfrm>
            <a:prstGeom prst="rect">
              <a:avLst/>
            </a:prstGeom>
            <a:solidFill>
              <a:schemeClr val="tx2">
                <a:lumMod val="20000"/>
                <a:lumOff val="80000"/>
              </a:schemeClr>
            </a:solidFill>
            <a:ln w="38100">
              <a:solidFill>
                <a:srgbClr val="00B0F0"/>
              </a:solidFill>
            </a:ln>
          </p:spPr>
          <p:txBody>
            <a:bodyPr vert="eaVert" wrap="square" rtlCol="0">
              <a:spAutoFit/>
            </a:bodyPr>
            <a:lstStyle/>
            <a:p>
              <a:r>
                <a:rPr kumimoji="1" lang="ja-JP" altLang="en-US" sz="2000" dirty="0" smtClean="0">
                  <a:latin typeface="メイリオ" pitchFamily="50" charset="-128"/>
                  <a:ea typeface="メイリオ" pitchFamily="50" charset="-128"/>
                  <a:cs typeface="メイリオ" pitchFamily="50" charset="-128"/>
                </a:rPr>
                <a:t>２　構造</a:t>
              </a:r>
              <a:endParaRPr kumimoji="1" lang="en-US" altLang="ja-JP" sz="2000" dirty="0" smtClean="0">
                <a:latin typeface="メイリオ" pitchFamily="50" charset="-128"/>
                <a:ea typeface="メイリオ" pitchFamily="50" charset="-128"/>
                <a:cs typeface="メイリオ" pitchFamily="50" charset="-128"/>
              </a:endParaRPr>
            </a:p>
          </p:txBody>
        </p:sp>
        <p:sp>
          <p:nvSpPr>
            <p:cNvPr id="23" name="テキスト ボックス 22"/>
            <p:cNvSpPr txBox="1"/>
            <p:nvPr/>
          </p:nvSpPr>
          <p:spPr>
            <a:xfrm>
              <a:off x="486652" y="4084073"/>
              <a:ext cx="492443" cy="1796648"/>
            </a:xfrm>
            <a:prstGeom prst="rect">
              <a:avLst/>
            </a:prstGeom>
            <a:noFill/>
            <a:ln w="38100">
              <a:solidFill>
                <a:srgbClr val="00B0F0"/>
              </a:solidFill>
            </a:ln>
          </p:spPr>
          <p:txBody>
            <a:bodyPr vert="eaVert" wrap="square" rtlCol="0">
              <a:spAutoFit/>
            </a:bodyPr>
            <a:lstStyle/>
            <a:p>
              <a:r>
                <a:rPr lang="ja-JP" altLang="en-US" sz="2000" dirty="0" smtClean="0">
                  <a:latin typeface="メイリオ" pitchFamily="50" charset="-128"/>
                  <a:ea typeface="メイリオ" pitchFamily="50" charset="-128"/>
                  <a:cs typeface="メイリオ" pitchFamily="50" charset="-128"/>
                </a:rPr>
                <a:t>３　</a:t>
              </a:r>
              <a:r>
                <a:rPr lang="ja-JP" altLang="en-US" sz="2000" dirty="0">
                  <a:latin typeface="メイリオ" pitchFamily="50" charset="-128"/>
                  <a:ea typeface="メイリオ" pitchFamily="50" charset="-128"/>
                  <a:cs typeface="メイリオ" pitchFamily="50" charset="-128"/>
                </a:rPr>
                <a:t>振る舞い</a:t>
              </a:r>
              <a:endParaRPr lang="en-US" altLang="ja-JP" sz="2000" dirty="0" smtClean="0">
                <a:latin typeface="メイリオ" pitchFamily="50" charset="-128"/>
                <a:ea typeface="メイリオ" pitchFamily="50" charset="-128"/>
                <a:cs typeface="メイリオ" pitchFamily="50" charset="-128"/>
              </a:endParaRPr>
            </a:p>
          </p:txBody>
        </p:sp>
        <p:sp>
          <p:nvSpPr>
            <p:cNvPr id="24" name="テキスト ボックス 23"/>
            <p:cNvSpPr txBox="1"/>
            <p:nvPr/>
          </p:nvSpPr>
          <p:spPr>
            <a:xfrm>
              <a:off x="486718" y="5897647"/>
              <a:ext cx="492443" cy="1783274"/>
            </a:xfrm>
            <a:prstGeom prst="rect">
              <a:avLst/>
            </a:prstGeom>
            <a:noFill/>
            <a:ln w="38100">
              <a:solidFill>
                <a:srgbClr val="00B0F0"/>
              </a:solidFill>
            </a:ln>
          </p:spPr>
          <p:txBody>
            <a:bodyPr vert="eaVert" wrap="square" rtlCol="0">
              <a:spAutoFit/>
            </a:bodyPr>
            <a:lstStyle/>
            <a:p>
              <a:r>
                <a:rPr lang="ja-JP" altLang="en-US" sz="2000" dirty="0">
                  <a:latin typeface="メイリオ" pitchFamily="50" charset="-128"/>
                  <a:ea typeface="メイリオ" pitchFamily="50" charset="-128"/>
                  <a:cs typeface="メイリオ" pitchFamily="50" charset="-128"/>
                </a:rPr>
                <a:t>４</a:t>
              </a:r>
              <a:r>
                <a:rPr lang="ja-JP" altLang="en-US" sz="2000" dirty="0" smtClean="0">
                  <a:latin typeface="メイリオ" pitchFamily="50" charset="-128"/>
                  <a:ea typeface="メイリオ" pitchFamily="50" charset="-128"/>
                  <a:cs typeface="メイリオ" pitchFamily="50" charset="-128"/>
                </a:rPr>
                <a:t>　走行戦略</a:t>
              </a:r>
              <a:endParaRPr lang="en-US" altLang="ja-JP" sz="2000" dirty="0" smtClean="0">
                <a:latin typeface="メイリオ" pitchFamily="50" charset="-128"/>
                <a:ea typeface="メイリオ" pitchFamily="50" charset="-128"/>
                <a:cs typeface="メイリオ" pitchFamily="50" charset="-128"/>
              </a:endParaRPr>
            </a:p>
          </p:txBody>
        </p:sp>
        <p:sp>
          <p:nvSpPr>
            <p:cNvPr id="26" name="テキスト ボックス 25"/>
            <p:cNvSpPr txBox="1"/>
            <p:nvPr/>
          </p:nvSpPr>
          <p:spPr>
            <a:xfrm>
              <a:off x="486651" y="494969"/>
              <a:ext cx="492443" cy="1785352"/>
            </a:xfrm>
            <a:prstGeom prst="rect">
              <a:avLst/>
            </a:prstGeom>
            <a:noFill/>
            <a:ln w="38100">
              <a:solidFill>
                <a:srgbClr val="00B0F0"/>
              </a:solidFill>
            </a:ln>
          </p:spPr>
          <p:txBody>
            <a:bodyPr vert="eaVert" wrap="square" rtlCol="0">
              <a:spAutoFit/>
            </a:bodyPr>
            <a:lstStyle/>
            <a:p>
              <a:r>
                <a:rPr lang="ja-JP" altLang="en-US" sz="2000" dirty="0" smtClean="0">
                  <a:latin typeface="メイリオ" pitchFamily="50" charset="-128"/>
                  <a:ea typeface="メイリオ" pitchFamily="50" charset="-128"/>
                  <a:cs typeface="メイリオ" pitchFamily="50" charset="-128"/>
                </a:rPr>
                <a:t>１</a:t>
              </a:r>
              <a:r>
                <a:rPr kumimoji="1" lang="ja-JP" altLang="en-US" sz="2000" dirty="0" smtClean="0">
                  <a:latin typeface="メイリオ" pitchFamily="50" charset="-128"/>
                  <a:ea typeface="メイリオ" pitchFamily="50" charset="-128"/>
                  <a:cs typeface="メイリオ" pitchFamily="50" charset="-128"/>
                </a:rPr>
                <a:t>　要求分析</a:t>
              </a:r>
              <a:endParaRPr kumimoji="1" lang="en-US" altLang="ja-JP" sz="2000" dirty="0" smtClean="0">
                <a:latin typeface="メイリオ" pitchFamily="50" charset="-128"/>
                <a:ea typeface="メイリオ" pitchFamily="50" charset="-128"/>
                <a:cs typeface="メイリオ" pitchFamily="50" charset="-128"/>
              </a:endParaRPr>
            </a:p>
          </p:txBody>
        </p:sp>
        <p:sp>
          <p:nvSpPr>
            <p:cNvPr id="27" name="テキスト ボックス 26"/>
            <p:cNvSpPr txBox="1"/>
            <p:nvPr/>
          </p:nvSpPr>
          <p:spPr>
            <a:xfrm>
              <a:off x="486776" y="7680921"/>
              <a:ext cx="492443" cy="1783274"/>
            </a:xfrm>
            <a:prstGeom prst="rect">
              <a:avLst/>
            </a:prstGeom>
            <a:noFill/>
            <a:ln w="38100">
              <a:solidFill>
                <a:srgbClr val="00B0F0"/>
              </a:solidFill>
            </a:ln>
          </p:spPr>
          <p:txBody>
            <a:bodyPr vert="eaVert" wrap="square" rtlCol="0">
              <a:spAutoFit/>
            </a:bodyPr>
            <a:lstStyle/>
            <a:p>
              <a:r>
                <a:rPr lang="ja-JP" altLang="en-US" sz="2000" dirty="0" smtClean="0">
                  <a:latin typeface="メイリオ" pitchFamily="50" charset="-128"/>
                  <a:ea typeface="メイリオ" pitchFamily="50" charset="-128"/>
                  <a:cs typeface="メイリオ" pitchFamily="50" charset="-128"/>
                </a:rPr>
                <a:t>５　要素技術</a:t>
              </a:r>
              <a:endParaRPr lang="en-US" altLang="ja-JP" sz="2000" dirty="0" smtClean="0">
                <a:latin typeface="メイリオ" pitchFamily="50" charset="-128"/>
                <a:ea typeface="メイリオ" pitchFamily="50" charset="-128"/>
                <a:cs typeface="メイリオ" pitchFamily="50" charset="-128"/>
              </a:endParaRPr>
            </a:p>
          </p:txBody>
        </p:sp>
      </p:grpSp>
      <p:graphicFrame>
        <p:nvGraphicFramePr>
          <p:cNvPr id="28" name="表 27"/>
          <p:cNvGraphicFramePr>
            <a:graphicFrameLocks noGrp="1"/>
          </p:cNvGraphicFramePr>
          <p:nvPr>
            <p:extLst>
              <p:ext uri="{D42A27DB-BD31-4B8C-83A1-F6EECF244321}">
                <p14:modId xmlns:p14="http://schemas.microsoft.com/office/powerpoint/2010/main" val="2194891567"/>
              </p:ext>
            </p:extLst>
          </p:nvPr>
        </p:nvGraphicFramePr>
        <p:xfrm>
          <a:off x="9032084" y="7066050"/>
          <a:ext cx="3503959" cy="2535869"/>
        </p:xfrm>
        <a:graphic>
          <a:graphicData uri="http://schemas.openxmlformats.org/drawingml/2006/table">
            <a:tbl>
              <a:tblPr/>
              <a:tblGrid>
                <a:gridCol w="589480"/>
                <a:gridCol w="156816"/>
                <a:gridCol w="2757663"/>
              </a:tblGrid>
              <a:tr h="276979">
                <a:tc gridSpan="3">
                  <a:txBody>
                    <a:bodyPr/>
                    <a:lstStyle/>
                    <a:p>
                      <a:pPr indent="133350" algn="ctr">
                        <a:spcAft>
                          <a:spcPts val="0"/>
                        </a:spcAft>
                      </a:pPr>
                      <a:r>
                        <a:rPr lang="ja-JP" sz="1050" kern="100" dirty="0">
                          <a:effectLst/>
                          <a:latin typeface="Century"/>
                          <a:ea typeface="メイリオ"/>
                          <a:cs typeface="Times New Roman"/>
                        </a:rPr>
                        <a:t>ユースケース記述</a:t>
                      </a:r>
                      <a:endParaRPr lang="ja-JP" sz="1050" kern="100" dirty="0">
                        <a:effectLst/>
                        <a:latin typeface="Century"/>
                        <a:ea typeface="ＭＳ 明朝"/>
                        <a:cs typeface="Times New Roman"/>
                      </a:endParaRPr>
                    </a:p>
                  </a:txBody>
                  <a:tcPr marL="62865" marR="628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A5"/>
                    </a:solidFill>
                  </a:tcPr>
                </a:tc>
                <a:tc hMerge="1">
                  <a:txBody>
                    <a:bodyPr/>
                    <a:lstStyle/>
                    <a:p>
                      <a:endParaRPr kumimoji="1" lang="ja-JP" altLang="en-US"/>
                    </a:p>
                  </a:txBody>
                  <a:tcPr/>
                </a:tc>
                <a:tc hMerge="1">
                  <a:txBody>
                    <a:bodyPr/>
                    <a:lstStyle/>
                    <a:p>
                      <a:endParaRPr kumimoji="1" lang="ja-JP" altLang="en-US"/>
                    </a:p>
                  </a:txBody>
                  <a:tcPr/>
                </a:tc>
              </a:tr>
              <a:tr h="553957">
                <a:tc gridSpan="2">
                  <a:txBody>
                    <a:bodyPr/>
                    <a:lstStyle/>
                    <a:p>
                      <a:pPr algn="just">
                        <a:spcAft>
                          <a:spcPts val="0"/>
                        </a:spcAft>
                      </a:pPr>
                      <a:r>
                        <a:rPr lang="ja-JP" sz="1050" kern="100">
                          <a:effectLst/>
                          <a:latin typeface="Century"/>
                          <a:ea typeface="メイリオ"/>
                          <a:cs typeface="Times New Roman"/>
                        </a:rPr>
                        <a:t>ユースケース名</a:t>
                      </a:r>
                      <a:endParaRPr lang="ja-JP" sz="1050" kern="100">
                        <a:effectLst/>
                        <a:latin typeface="Century"/>
                        <a:ea typeface="ＭＳ 明朝"/>
                        <a:cs typeface="Times New Roman"/>
                      </a:endParaRPr>
                    </a:p>
                  </a:txBody>
                  <a:tcPr marL="62865" marR="628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A5"/>
                    </a:solidFill>
                  </a:tcPr>
                </a:tc>
                <a:tc hMerge="1">
                  <a:txBody>
                    <a:bodyPr/>
                    <a:lstStyle/>
                    <a:p>
                      <a:endParaRPr kumimoji="1" lang="ja-JP" altLang="en-US"/>
                    </a:p>
                  </a:txBody>
                  <a:tcPr/>
                </a:tc>
                <a:tc>
                  <a:txBody>
                    <a:bodyPr/>
                    <a:lstStyle/>
                    <a:p>
                      <a:pPr algn="just">
                        <a:spcAft>
                          <a:spcPts val="0"/>
                        </a:spcAft>
                      </a:pPr>
                      <a:r>
                        <a:rPr lang="ja-JP" sz="1050" kern="100" dirty="0">
                          <a:effectLst/>
                          <a:latin typeface="Century"/>
                          <a:ea typeface="メイリオ"/>
                          <a:cs typeface="Times New Roman"/>
                        </a:rPr>
                        <a:t>コースを完走する</a:t>
                      </a:r>
                      <a:endParaRPr lang="ja-JP" sz="1050" kern="100" dirty="0">
                        <a:effectLst/>
                        <a:latin typeface="Century"/>
                        <a:ea typeface="ＭＳ 明朝"/>
                        <a:cs typeface="Times New Roman"/>
                      </a:endParaRPr>
                    </a:p>
                  </a:txBody>
                  <a:tcPr marL="62865" marR="628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A5"/>
                    </a:solidFill>
                  </a:tcPr>
                </a:tc>
              </a:tr>
              <a:tr h="276979">
                <a:tc gridSpan="2">
                  <a:txBody>
                    <a:bodyPr/>
                    <a:lstStyle/>
                    <a:p>
                      <a:pPr algn="just">
                        <a:spcAft>
                          <a:spcPts val="0"/>
                        </a:spcAft>
                      </a:pPr>
                      <a:r>
                        <a:rPr lang="ja-JP" sz="1050" kern="100">
                          <a:effectLst/>
                          <a:latin typeface="Century"/>
                          <a:ea typeface="メイリオ"/>
                          <a:cs typeface="Times New Roman"/>
                        </a:rPr>
                        <a:t>事前条件</a:t>
                      </a:r>
                      <a:endParaRPr lang="ja-JP" sz="1050" kern="100">
                        <a:effectLst/>
                        <a:latin typeface="Century"/>
                        <a:ea typeface="ＭＳ 明朝"/>
                        <a:cs typeface="Times New Roman"/>
                      </a:endParaRPr>
                    </a:p>
                  </a:txBody>
                  <a:tcPr marL="62865" marR="628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A5"/>
                    </a:solidFill>
                  </a:tcPr>
                </a:tc>
                <a:tc hMerge="1">
                  <a:txBody>
                    <a:bodyPr/>
                    <a:lstStyle/>
                    <a:p>
                      <a:endParaRPr kumimoji="1" lang="ja-JP" altLang="en-US"/>
                    </a:p>
                  </a:txBody>
                  <a:tcPr/>
                </a:tc>
                <a:tc>
                  <a:txBody>
                    <a:bodyPr/>
                    <a:lstStyle/>
                    <a:p>
                      <a:pPr algn="just">
                        <a:spcAft>
                          <a:spcPts val="0"/>
                        </a:spcAft>
                      </a:pPr>
                      <a:r>
                        <a:rPr lang="ja-JP" sz="1050" kern="100">
                          <a:effectLst/>
                          <a:latin typeface="Century"/>
                          <a:ea typeface="メイリオ"/>
                          <a:cs typeface="Times New Roman"/>
                        </a:rPr>
                        <a:t>キャリブレーションが終わっている</a:t>
                      </a:r>
                      <a:endParaRPr lang="ja-JP" sz="1050" kern="100">
                        <a:effectLst/>
                        <a:latin typeface="Century"/>
                        <a:ea typeface="ＭＳ 明朝"/>
                        <a:cs typeface="Times New Roman"/>
                      </a:endParaRPr>
                    </a:p>
                  </a:txBody>
                  <a:tcPr marL="62865" marR="628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A5"/>
                    </a:solidFill>
                  </a:tcPr>
                </a:tc>
              </a:tr>
              <a:tr h="313127">
                <a:tc gridSpan="2">
                  <a:txBody>
                    <a:bodyPr/>
                    <a:lstStyle/>
                    <a:p>
                      <a:pPr algn="just">
                        <a:spcAft>
                          <a:spcPts val="0"/>
                        </a:spcAft>
                      </a:pPr>
                      <a:r>
                        <a:rPr lang="ja-JP" sz="1050" kern="100">
                          <a:effectLst/>
                          <a:latin typeface="Century"/>
                          <a:ea typeface="メイリオ"/>
                          <a:cs typeface="Times New Roman"/>
                        </a:rPr>
                        <a:t>事後条件</a:t>
                      </a:r>
                      <a:endParaRPr lang="ja-JP" sz="1050" kern="100">
                        <a:effectLst/>
                        <a:latin typeface="Century"/>
                        <a:ea typeface="ＭＳ 明朝"/>
                        <a:cs typeface="Times New Roman"/>
                      </a:endParaRPr>
                    </a:p>
                  </a:txBody>
                  <a:tcPr marL="62865" marR="628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A5"/>
                    </a:solidFill>
                  </a:tcPr>
                </a:tc>
                <a:tc hMerge="1">
                  <a:txBody>
                    <a:bodyPr/>
                    <a:lstStyle/>
                    <a:p>
                      <a:endParaRPr kumimoji="1" lang="ja-JP" altLang="en-US"/>
                    </a:p>
                  </a:txBody>
                  <a:tcPr/>
                </a:tc>
                <a:tc>
                  <a:txBody>
                    <a:bodyPr/>
                    <a:lstStyle/>
                    <a:p>
                      <a:pPr algn="just">
                        <a:spcAft>
                          <a:spcPts val="0"/>
                        </a:spcAft>
                      </a:pPr>
                      <a:r>
                        <a:rPr lang="ja-JP" sz="1050" kern="100">
                          <a:effectLst/>
                          <a:latin typeface="Century"/>
                          <a:ea typeface="メイリオ"/>
                          <a:cs typeface="Times New Roman"/>
                        </a:rPr>
                        <a:t>ガレージイン区間で完全停止状態になっている</a:t>
                      </a:r>
                      <a:endParaRPr lang="ja-JP" sz="1050" kern="100">
                        <a:effectLst/>
                        <a:latin typeface="Century"/>
                        <a:ea typeface="ＭＳ 明朝"/>
                        <a:cs typeface="Times New Roman"/>
                      </a:endParaRPr>
                    </a:p>
                  </a:txBody>
                  <a:tcPr marL="62865" marR="628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A5"/>
                    </a:solidFill>
                  </a:tcPr>
                </a:tc>
              </a:tr>
              <a:tr h="1107914">
                <a:tc>
                  <a:txBody>
                    <a:bodyPr/>
                    <a:lstStyle/>
                    <a:p>
                      <a:pPr algn="just">
                        <a:spcAft>
                          <a:spcPts val="0"/>
                        </a:spcAft>
                      </a:pPr>
                      <a:r>
                        <a:rPr lang="ja-JP" sz="1050" kern="100" dirty="0">
                          <a:effectLst/>
                          <a:latin typeface="Century"/>
                          <a:ea typeface="メイリオ"/>
                          <a:cs typeface="Times New Roman"/>
                        </a:rPr>
                        <a:t>基本フロー</a:t>
                      </a:r>
                      <a:endParaRPr lang="ja-JP" sz="1050" kern="100" dirty="0">
                        <a:effectLst/>
                        <a:latin typeface="Century"/>
                        <a:ea typeface="ＭＳ 明朝"/>
                        <a:cs typeface="Times New Roman"/>
                      </a:endParaRPr>
                    </a:p>
                  </a:txBody>
                  <a:tcPr marL="62865" marR="628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A5"/>
                    </a:solidFill>
                  </a:tcPr>
                </a:tc>
                <a:tc gridSpan="2">
                  <a:txBody>
                    <a:bodyPr/>
                    <a:lstStyle/>
                    <a:p>
                      <a:pPr algn="just">
                        <a:spcAft>
                          <a:spcPts val="0"/>
                        </a:spcAft>
                      </a:pPr>
                      <a:r>
                        <a:rPr lang="en-US" sz="1050" kern="100" dirty="0">
                          <a:effectLst/>
                          <a:latin typeface="メイリオ"/>
                          <a:ea typeface="ＭＳ 明朝"/>
                          <a:cs typeface="Times New Roman"/>
                        </a:rPr>
                        <a:t>1. </a:t>
                      </a:r>
                      <a:r>
                        <a:rPr lang="ja-JP" sz="1050" kern="100" dirty="0">
                          <a:effectLst/>
                          <a:latin typeface="Century"/>
                          <a:ea typeface="メイリオ"/>
                          <a:cs typeface="Times New Roman"/>
                        </a:rPr>
                        <a:t>競技者は走行体をスタート位置に設置する。</a:t>
                      </a:r>
                      <a:endParaRPr lang="ja-JP" sz="1050" kern="100" dirty="0">
                        <a:effectLst/>
                        <a:latin typeface="Century"/>
                        <a:ea typeface="ＭＳ 明朝"/>
                        <a:cs typeface="Times New Roman"/>
                      </a:endParaRPr>
                    </a:p>
                    <a:p>
                      <a:pPr algn="just">
                        <a:spcAft>
                          <a:spcPts val="0"/>
                        </a:spcAft>
                      </a:pPr>
                      <a:r>
                        <a:rPr lang="en-US" sz="1050" kern="100" dirty="0">
                          <a:effectLst/>
                          <a:latin typeface="メイリオ"/>
                          <a:ea typeface="ＭＳ 明朝"/>
                          <a:cs typeface="Times New Roman"/>
                        </a:rPr>
                        <a:t>2. </a:t>
                      </a:r>
                      <a:r>
                        <a:rPr lang="ja-JP" sz="1050" kern="100" dirty="0">
                          <a:effectLst/>
                          <a:latin typeface="Century"/>
                          <a:ea typeface="メイリオ"/>
                          <a:cs typeface="Times New Roman"/>
                        </a:rPr>
                        <a:t>競技者は走行体に無線で走行スタートを指示する。</a:t>
                      </a:r>
                      <a:endParaRPr lang="ja-JP" sz="1050" kern="100" dirty="0">
                        <a:effectLst/>
                        <a:latin typeface="Century"/>
                        <a:ea typeface="ＭＳ 明朝"/>
                        <a:cs typeface="Times New Roman"/>
                      </a:endParaRPr>
                    </a:p>
                    <a:p>
                      <a:pPr algn="just">
                        <a:spcAft>
                          <a:spcPts val="0"/>
                        </a:spcAft>
                      </a:pPr>
                      <a:r>
                        <a:rPr lang="en-US" sz="1050" kern="100" dirty="0">
                          <a:effectLst/>
                          <a:latin typeface="メイリオ"/>
                          <a:ea typeface="ＭＳ 明朝"/>
                          <a:cs typeface="Times New Roman"/>
                        </a:rPr>
                        <a:t>3.</a:t>
                      </a:r>
                      <a:r>
                        <a:rPr lang="ja-JP" sz="1050" kern="100" dirty="0">
                          <a:effectLst/>
                          <a:latin typeface="Century"/>
                          <a:ea typeface="メイリオ"/>
                          <a:cs typeface="Times New Roman"/>
                        </a:rPr>
                        <a:t>走行体がコースを走行する。</a:t>
                      </a:r>
                      <a:endParaRPr lang="ja-JP" sz="1050" kern="100" dirty="0">
                        <a:effectLst/>
                        <a:latin typeface="Century"/>
                        <a:ea typeface="ＭＳ 明朝"/>
                        <a:cs typeface="Times New Roman"/>
                      </a:endParaRPr>
                    </a:p>
                    <a:p>
                      <a:pPr algn="just">
                        <a:spcAft>
                          <a:spcPts val="0"/>
                        </a:spcAft>
                      </a:pPr>
                      <a:r>
                        <a:rPr lang="en-US" sz="1050" kern="100" dirty="0">
                          <a:effectLst/>
                          <a:latin typeface="メイリオ"/>
                          <a:ea typeface="ＭＳ 明朝"/>
                          <a:cs typeface="Times New Roman"/>
                        </a:rPr>
                        <a:t>4.</a:t>
                      </a:r>
                      <a:r>
                        <a:rPr lang="ja-JP" sz="1050" kern="100" dirty="0">
                          <a:effectLst/>
                          <a:latin typeface="Century"/>
                          <a:ea typeface="メイリオ"/>
                          <a:cs typeface="Times New Roman"/>
                        </a:rPr>
                        <a:t>走行体がガレージで停止する。</a:t>
                      </a:r>
                      <a:endParaRPr lang="ja-JP" sz="1050" kern="100" dirty="0">
                        <a:effectLst/>
                        <a:latin typeface="Century"/>
                        <a:ea typeface="ＭＳ 明朝"/>
                        <a:cs typeface="Times New Roman"/>
                      </a:endParaRPr>
                    </a:p>
                  </a:txBody>
                  <a:tcPr marL="62865" marR="628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A5"/>
                    </a:solidFill>
                  </a:tcPr>
                </a:tc>
                <a:tc hMerge="1">
                  <a:txBody>
                    <a:bodyPr/>
                    <a:lstStyle/>
                    <a:p>
                      <a:endParaRPr kumimoji="1" lang="ja-JP" altLang="en-US"/>
                    </a:p>
                  </a:txBody>
                  <a:tcPr/>
                </a:tc>
              </a:tr>
            </a:tbl>
          </a:graphicData>
        </a:graphic>
      </p:graphicFrame>
      <p:pic>
        <p:nvPicPr>
          <p:cNvPr id="1026" name="Picture 2" descr="C:\Users\HOMMA\Documents\ET2012\diagrams\ユースケース図.emf"/>
          <p:cNvPicPr>
            <a:picLocks noChangeAspect="1" noChangeArrowheads="1"/>
          </p:cNvPicPr>
          <p:nvPr/>
        </p:nvPicPr>
        <p:blipFill rotWithShape="1">
          <a:blip r:embed="rId5">
            <a:extLst>
              <a:ext uri="{28A0092B-C50C-407E-A947-70E740481C1C}">
                <a14:useLocalDpi xmlns:a14="http://schemas.microsoft.com/office/drawing/2010/main" val="0"/>
              </a:ext>
            </a:extLst>
          </a:blip>
          <a:srcRect l="5644" t="14409" r="2906" b="6820"/>
          <a:stretch/>
        </p:blipFill>
        <p:spPr bwMode="auto">
          <a:xfrm>
            <a:off x="8896647" y="5620053"/>
            <a:ext cx="3222966" cy="16114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42894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792" y="1068255"/>
            <a:ext cx="2432641" cy="16875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Picture 2" descr="C:\Users\HOMMA\Desktop\クラス図　基本構造.emf"/>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5084" t="4265" r="862" b="12126"/>
          <a:stretch/>
        </p:blipFill>
        <p:spPr bwMode="auto">
          <a:xfrm>
            <a:off x="1432248" y="3732716"/>
            <a:ext cx="9937104" cy="5570109"/>
          </a:xfrm>
          <a:prstGeom prst="rect">
            <a:avLst/>
          </a:prstGeom>
          <a:noFill/>
          <a:extLst>
            <a:ext uri="{909E8E84-426E-40DD-AFC4-6F175D3DCCD1}">
              <a14:hiddenFill xmlns:a14="http://schemas.microsoft.com/office/drawing/2010/main">
                <a:solidFill>
                  <a:srgbClr val="FFFFFF"/>
                </a:solidFill>
              </a14:hiddenFill>
            </a:ext>
          </a:extLst>
        </p:spPr>
      </p:pic>
      <p:sp>
        <p:nvSpPr>
          <p:cNvPr id="2" name="下矢印 1"/>
          <p:cNvSpPr/>
          <p:nvPr/>
        </p:nvSpPr>
        <p:spPr>
          <a:xfrm>
            <a:off x="2593396" y="2864297"/>
            <a:ext cx="432048" cy="737457"/>
          </a:xfrm>
          <a:prstGeom prst="down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sp>
        <p:nvSpPr>
          <p:cNvPr id="3" name="テキスト ボックス 2"/>
          <p:cNvSpPr txBox="1"/>
          <p:nvPr/>
        </p:nvSpPr>
        <p:spPr>
          <a:xfrm>
            <a:off x="3025444" y="2640360"/>
            <a:ext cx="2583827" cy="861774"/>
          </a:xfrm>
          <a:prstGeom prst="rect">
            <a:avLst/>
          </a:prstGeom>
          <a:noFill/>
        </p:spPr>
        <p:txBody>
          <a:bodyPr wrap="square" rtlCol="0">
            <a:spAutoFit/>
          </a:bodyPr>
          <a:lstStyle/>
          <a:p>
            <a:r>
              <a:rPr kumimoji="1" lang="ja-JP" altLang="en-US" dirty="0" smtClean="0"/>
              <a:t>走行関連クラスを詳細化</a:t>
            </a:r>
            <a:endParaRPr kumimoji="1" lang="ja-JP" altLang="en-US" dirty="0"/>
          </a:p>
        </p:txBody>
      </p:sp>
      <p:pic>
        <p:nvPicPr>
          <p:cNvPr id="12" name="Picture 2" descr="C:\Users\HOMMA\Downloads\ロボコン\ロボコンロゴ3.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137104" y="425455"/>
            <a:ext cx="3529255" cy="1068188"/>
          </a:xfrm>
          <a:prstGeom prst="rect">
            <a:avLst/>
          </a:prstGeom>
          <a:noFill/>
          <a:extLst>
            <a:ext uri="{909E8E84-426E-40DD-AFC4-6F175D3DCCD1}">
              <a14:hiddenFill xmlns:a14="http://schemas.microsoft.com/office/drawing/2010/main">
                <a:solidFill>
                  <a:srgbClr val="FFFFFF"/>
                </a:solidFill>
              </a14:hiddenFill>
            </a:ext>
          </a:extLst>
        </p:spPr>
      </p:pic>
      <p:sp>
        <p:nvSpPr>
          <p:cNvPr id="15" name="テキスト ボックス 14"/>
          <p:cNvSpPr txBox="1"/>
          <p:nvPr/>
        </p:nvSpPr>
        <p:spPr>
          <a:xfrm>
            <a:off x="2132676" y="425454"/>
            <a:ext cx="1736388" cy="461665"/>
          </a:xfrm>
          <a:prstGeom prst="rect">
            <a:avLst/>
          </a:prstGeom>
          <a:noFill/>
          <a:ln w="38100">
            <a:solidFill>
              <a:srgbClr val="00B0F0"/>
            </a:solidFill>
          </a:ln>
        </p:spPr>
        <p:txBody>
          <a:bodyPr vert="horz" wrap="square" rtlCol="0">
            <a:spAutoFit/>
          </a:bodyPr>
          <a:lstStyle/>
          <a:p>
            <a:r>
              <a:rPr kumimoji="1" lang="ja-JP" altLang="en-US" sz="2400" dirty="0" smtClean="0">
                <a:latin typeface="メイリオ" pitchFamily="50" charset="-128"/>
                <a:ea typeface="メイリオ" pitchFamily="50" charset="-128"/>
                <a:cs typeface="メイリオ" pitchFamily="50" charset="-128"/>
              </a:rPr>
              <a:t>２構造分析</a:t>
            </a:r>
            <a:endParaRPr kumimoji="1" lang="en-US" altLang="ja-JP" sz="2400" dirty="0" smtClean="0">
              <a:latin typeface="メイリオ" pitchFamily="50" charset="-128"/>
              <a:ea typeface="メイリオ" pitchFamily="50" charset="-128"/>
              <a:cs typeface="メイリオ" pitchFamily="50" charset="-128"/>
            </a:endParaRPr>
          </a:p>
        </p:txBody>
      </p:sp>
      <p:sp>
        <p:nvSpPr>
          <p:cNvPr id="16" name="テキスト ボックス 15"/>
          <p:cNvSpPr txBox="1"/>
          <p:nvPr/>
        </p:nvSpPr>
        <p:spPr>
          <a:xfrm>
            <a:off x="3851552" y="425455"/>
            <a:ext cx="1736388" cy="461665"/>
          </a:xfrm>
          <a:prstGeom prst="rect">
            <a:avLst/>
          </a:prstGeom>
          <a:solidFill>
            <a:schemeClr val="tx2">
              <a:lumMod val="20000"/>
              <a:lumOff val="80000"/>
            </a:schemeClr>
          </a:solidFill>
          <a:ln w="38100">
            <a:solidFill>
              <a:srgbClr val="00B0F0"/>
            </a:solidFill>
          </a:ln>
        </p:spPr>
        <p:txBody>
          <a:bodyPr vert="horz" wrap="square" rtlCol="0">
            <a:spAutoFit/>
          </a:bodyPr>
          <a:lstStyle/>
          <a:p>
            <a:r>
              <a:rPr lang="ja-JP" altLang="en-US" sz="2400" dirty="0" smtClean="0">
                <a:latin typeface="メイリオ" pitchFamily="50" charset="-128"/>
                <a:ea typeface="メイリオ" pitchFamily="50" charset="-128"/>
                <a:cs typeface="メイリオ" pitchFamily="50" charset="-128"/>
              </a:rPr>
              <a:t>３振舞設計</a:t>
            </a:r>
            <a:endParaRPr lang="en-US" altLang="ja-JP" sz="2400" dirty="0" smtClean="0">
              <a:latin typeface="メイリオ" pitchFamily="50" charset="-128"/>
              <a:ea typeface="メイリオ" pitchFamily="50" charset="-128"/>
              <a:cs typeface="メイリオ" pitchFamily="50" charset="-128"/>
            </a:endParaRPr>
          </a:p>
        </p:txBody>
      </p:sp>
      <p:sp>
        <p:nvSpPr>
          <p:cNvPr id="17" name="テキスト ボックス 16"/>
          <p:cNvSpPr txBox="1"/>
          <p:nvPr/>
        </p:nvSpPr>
        <p:spPr>
          <a:xfrm>
            <a:off x="5609272" y="423471"/>
            <a:ext cx="1736388" cy="461665"/>
          </a:xfrm>
          <a:prstGeom prst="rect">
            <a:avLst/>
          </a:prstGeom>
          <a:noFill/>
          <a:ln w="38100">
            <a:solidFill>
              <a:srgbClr val="00B0F0"/>
            </a:solidFill>
          </a:ln>
        </p:spPr>
        <p:txBody>
          <a:bodyPr vert="horz" wrap="square" rtlCol="0">
            <a:spAutoFit/>
          </a:bodyPr>
          <a:lstStyle/>
          <a:p>
            <a:r>
              <a:rPr lang="ja-JP" altLang="en-US" sz="2400" dirty="0" smtClean="0">
                <a:latin typeface="メイリオ" pitchFamily="50" charset="-128"/>
                <a:ea typeface="メイリオ" pitchFamily="50" charset="-128"/>
                <a:cs typeface="メイリオ" pitchFamily="50" charset="-128"/>
              </a:rPr>
              <a:t>４走行戦略</a:t>
            </a:r>
            <a:endParaRPr lang="en-US" altLang="ja-JP" sz="2400" dirty="0" smtClean="0">
              <a:latin typeface="メイリオ" pitchFamily="50" charset="-128"/>
              <a:ea typeface="メイリオ" pitchFamily="50" charset="-128"/>
              <a:cs typeface="メイリオ" pitchFamily="50" charset="-128"/>
            </a:endParaRPr>
          </a:p>
        </p:txBody>
      </p:sp>
      <p:sp>
        <p:nvSpPr>
          <p:cNvPr id="18" name="テキスト ボックス 17"/>
          <p:cNvSpPr txBox="1"/>
          <p:nvPr/>
        </p:nvSpPr>
        <p:spPr>
          <a:xfrm>
            <a:off x="383419" y="431702"/>
            <a:ext cx="1736832" cy="461665"/>
          </a:xfrm>
          <a:prstGeom prst="rect">
            <a:avLst/>
          </a:prstGeom>
          <a:noFill/>
          <a:ln w="38100">
            <a:solidFill>
              <a:srgbClr val="00B0F0"/>
            </a:solidFill>
          </a:ln>
        </p:spPr>
        <p:txBody>
          <a:bodyPr vert="horz" wrap="square" rtlCol="0">
            <a:spAutoFit/>
          </a:bodyPr>
          <a:lstStyle/>
          <a:p>
            <a:r>
              <a:rPr lang="ja-JP" altLang="en-US" sz="2400" dirty="0" smtClean="0">
                <a:latin typeface="メイリオ" pitchFamily="50" charset="-128"/>
                <a:ea typeface="メイリオ" pitchFamily="50" charset="-128"/>
                <a:cs typeface="メイリオ" pitchFamily="50" charset="-128"/>
              </a:rPr>
              <a:t>１</a:t>
            </a:r>
            <a:r>
              <a:rPr kumimoji="1" lang="ja-JP" altLang="en-US" sz="2400" dirty="0" smtClean="0">
                <a:latin typeface="メイリオ" pitchFamily="50" charset="-128"/>
                <a:ea typeface="メイリオ" pitchFamily="50" charset="-128"/>
                <a:cs typeface="メイリオ" pitchFamily="50" charset="-128"/>
              </a:rPr>
              <a:t>要求分析</a:t>
            </a:r>
            <a:endParaRPr kumimoji="1" lang="en-US" altLang="ja-JP" sz="2400" dirty="0" smtClean="0">
              <a:latin typeface="メイリオ" pitchFamily="50" charset="-128"/>
              <a:ea typeface="メイリオ" pitchFamily="50" charset="-128"/>
              <a:cs typeface="メイリオ" pitchFamily="50" charset="-128"/>
            </a:endParaRPr>
          </a:p>
        </p:txBody>
      </p:sp>
      <p:sp>
        <p:nvSpPr>
          <p:cNvPr id="19" name="テキスト ボックス 18"/>
          <p:cNvSpPr txBox="1"/>
          <p:nvPr/>
        </p:nvSpPr>
        <p:spPr>
          <a:xfrm>
            <a:off x="7345982" y="428906"/>
            <a:ext cx="1736388" cy="461665"/>
          </a:xfrm>
          <a:prstGeom prst="rect">
            <a:avLst/>
          </a:prstGeom>
          <a:noFill/>
          <a:ln w="38100">
            <a:solidFill>
              <a:srgbClr val="00B0F0"/>
            </a:solidFill>
          </a:ln>
        </p:spPr>
        <p:txBody>
          <a:bodyPr vert="horz" wrap="square" rtlCol="0">
            <a:spAutoFit/>
          </a:bodyPr>
          <a:lstStyle/>
          <a:p>
            <a:r>
              <a:rPr lang="ja-JP" altLang="en-US" sz="2400" dirty="0" smtClean="0">
                <a:latin typeface="メイリオ" pitchFamily="50" charset="-128"/>
                <a:ea typeface="メイリオ" pitchFamily="50" charset="-128"/>
                <a:cs typeface="メイリオ" pitchFamily="50" charset="-128"/>
              </a:rPr>
              <a:t>５要素技術</a:t>
            </a:r>
            <a:endParaRPr lang="en-US" altLang="ja-JP" sz="2400" dirty="0" smtClean="0">
              <a:latin typeface="メイリオ" pitchFamily="50" charset="-128"/>
              <a:ea typeface="メイリオ" pitchFamily="50" charset="-128"/>
              <a:cs typeface="メイリオ" pitchFamily="50" charset="-128"/>
            </a:endParaRPr>
          </a:p>
        </p:txBody>
      </p:sp>
    </p:spTree>
    <p:extLst>
      <p:ext uri="{BB962C8B-B14F-4D97-AF65-F5344CB8AC3E}">
        <p14:creationId xmlns:p14="http://schemas.microsoft.com/office/powerpoint/2010/main" val="289755339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グループ化 4"/>
          <p:cNvGrpSpPr/>
          <p:nvPr/>
        </p:nvGrpSpPr>
        <p:grpSpPr>
          <a:xfrm>
            <a:off x="463408" y="552128"/>
            <a:ext cx="492629" cy="8208912"/>
            <a:chOff x="486654" y="494969"/>
            <a:chExt cx="492629" cy="7197372"/>
          </a:xfrm>
        </p:grpSpPr>
        <p:sp>
          <p:nvSpPr>
            <p:cNvPr id="7" name="テキスト ボックス 6"/>
            <p:cNvSpPr txBox="1"/>
            <p:nvPr/>
          </p:nvSpPr>
          <p:spPr>
            <a:xfrm>
              <a:off x="486807" y="1900902"/>
              <a:ext cx="492443" cy="1459245"/>
            </a:xfrm>
            <a:prstGeom prst="rect">
              <a:avLst/>
            </a:prstGeom>
            <a:noFill/>
            <a:ln w="38100">
              <a:solidFill>
                <a:srgbClr val="00B0F0"/>
              </a:solidFill>
            </a:ln>
          </p:spPr>
          <p:txBody>
            <a:bodyPr vert="eaVert" wrap="square" rtlCol="0">
              <a:spAutoFit/>
            </a:bodyPr>
            <a:lstStyle/>
            <a:p>
              <a:r>
                <a:rPr kumimoji="1" lang="ja-JP" altLang="en-US" sz="2000" dirty="0" smtClean="0">
                  <a:latin typeface="メイリオ" pitchFamily="50" charset="-128"/>
                  <a:ea typeface="メイリオ" pitchFamily="50" charset="-128"/>
                  <a:cs typeface="メイリオ" pitchFamily="50" charset="-128"/>
                </a:rPr>
                <a:t>２構造分析</a:t>
              </a:r>
              <a:endParaRPr kumimoji="1" lang="en-US" altLang="ja-JP" sz="2000" dirty="0" smtClean="0">
                <a:latin typeface="メイリオ" pitchFamily="50" charset="-128"/>
                <a:ea typeface="メイリオ" pitchFamily="50" charset="-128"/>
                <a:cs typeface="メイリオ" pitchFamily="50" charset="-128"/>
              </a:endParaRPr>
            </a:p>
          </p:txBody>
        </p:sp>
        <p:sp>
          <p:nvSpPr>
            <p:cNvPr id="8" name="テキスト ボックス 7"/>
            <p:cNvSpPr txBox="1"/>
            <p:nvPr/>
          </p:nvSpPr>
          <p:spPr>
            <a:xfrm>
              <a:off x="486840" y="3372541"/>
              <a:ext cx="492443" cy="1427834"/>
            </a:xfrm>
            <a:prstGeom prst="rect">
              <a:avLst/>
            </a:prstGeom>
            <a:solidFill>
              <a:schemeClr val="tx2">
                <a:lumMod val="20000"/>
                <a:lumOff val="80000"/>
              </a:schemeClr>
            </a:solidFill>
            <a:ln w="38100">
              <a:solidFill>
                <a:srgbClr val="00B0F0"/>
              </a:solidFill>
            </a:ln>
          </p:spPr>
          <p:txBody>
            <a:bodyPr vert="eaVert" wrap="square" rtlCol="0">
              <a:spAutoFit/>
            </a:bodyPr>
            <a:lstStyle/>
            <a:p>
              <a:r>
                <a:rPr lang="ja-JP" altLang="en-US" sz="2000" dirty="0" smtClean="0">
                  <a:latin typeface="メイリオ" pitchFamily="50" charset="-128"/>
                  <a:ea typeface="メイリオ" pitchFamily="50" charset="-128"/>
                  <a:cs typeface="メイリオ" pitchFamily="50" charset="-128"/>
                </a:rPr>
                <a:t>３振舞設計</a:t>
              </a:r>
              <a:endParaRPr lang="en-US" altLang="ja-JP" sz="2000" dirty="0" smtClean="0">
                <a:latin typeface="メイリオ" pitchFamily="50" charset="-128"/>
                <a:ea typeface="メイリオ" pitchFamily="50" charset="-128"/>
                <a:cs typeface="メイリオ" pitchFamily="50" charset="-128"/>
              </a:endParaRPr>
            </a:p>
          </p:txBody>
        </p:sp>
        <p:sp>
          <p:nvSpPr>
            <p:cNvPr id="9" name="テキスト ボックス 8"/>
            <p:cNvSpPr txBox="1"/>
            <p:nvPr/>
          </p:nvSpPr>
          <p:spPr>
            <a:xfrm>
              <a:off x="486780" y="4800375"/>
              <a:ext cx="492443" cy="1438386"/>
            </a:xfrm>
            <a:prstGeom prst="rect">
              <a:avLst/>
            </a:prstGeom>
            <a:noFill/>
            <a:ln w="38100">
              <a:solidFill>
                <a:srgbClr val="00B0F0"/>
              </a:solidFill>
            </a:ln>
          </p:spPr>
          <p:txBody>
            <a:bodyPr vert="eaVert" wrap="square" rtlCol="0">
              <a:spAutoFit/>
            </a:bodyPr>
            <a:lstStyle/>
            <a:p>
              <a:r>
                <a:rPr lang="ja-JP" altLang="en-US" sz="2000" dirty="0" smtClean="0">
                  <a:latin typeface="メイリオ" pitchFamily="50" charset="-128"/>
                  <a:ea typeface="メイリオ" pitchFamily="50" charset="-128"/>
                  <a:cs typeface="メイリオ" pitchFamily="50" charset="-128"/>
                </a:rPr>
                <a:t>４走行戦略</a:t>
              </a:r>
              <a:endParaRPr lang="en-US" altLang="ja-JP" sz="2000" dirty="0" smtClean="0">
                <a:latin typeface="メイリオ" pitchFamily="50" charset="-128"/>
                <a:ea typeface="メイリオ" pitchFamily="50" charset="-128"/>
                <a:cs typeface="メイリオ" pitchFamily="50" charset="-128"/>
              </a:endParaRPr>
            </a:p>
          </p:txBody>
        </p:sp>
        <p:sp>
          <p:nvSpPr>
            <p:cNvPr id="10" name="テキスト ボックス 9"/>
            <p:cNvSpPr txBox="1"/>
            <p:nvPr/>
          </p:nvSpPr>
          <p:spPr>
            <a:xfrm>
              <a:off x="486654" y="494969"/>
              <a:ext cx="492443" cy="1430210"/>
            </a:xfrm>
            <a:prstGeom prst="rect">
              <a:avLst/>
            </a:prstGeom>
            <a:noFill/>
            <a:ln w="38100">
              <a:solidFill>
                <a:srgbClr val="00B0F0"/>
              </a:solidFill>
            </a:ln>
          </p:spPr>
          <p:txBody>
            <a:bodyPr vert="horz" wrap="square" rtlCol="0">
              <a:spAutoFit/>
            </a:bodyPr>
            <a:lstStyle/>
            <a:p>
              <a:r>
                <a:rPr lang="ja-JP" altLang="en-US" sz="2000" dirty="0" smtClean="0">
                  <a:latin typeface="メイリオ" pitchFamily="50" charset="-128"/>
                  <a:ea typeface="メイリオ" pitchFamily="50" charset="-128"/>
                  <a:cs typeface="メイリオ" pitchFamily="50" charset="-128"/>
                </a:rPr>
                <a:t>１</a:t>
              </a:r>
              <a:r>
                <a:rPr kumimoji="1" lang="ja-JP" altLang="en-US" sz="2000" dirty="0" smtClean="0">
                  <a:latin typeface="メイリオ" pitchFamily="50" charset="-128"/>
                  <a:ea typeface="メイリオ" pitchFamily="50" charset="-128"/>
                  <a:cs typeface="メイリオ" pitchFamily="50" charset="-128"/>
                </a:rPr>
                <a:t>要求分析</a:t>
              </a:r>
              <a:endParaRPr kumimoji="1" lang="en-US" altLang="ja-JP" sz="2000" dirty="0" smtClean="0">
                <a:latin typeface="メイリオ" pitchFamily="50" charset="-128"/>
                <a:ea typeface="メイリオ" pitchFamily="50" charset="-128"/>
                <a:cs typeface="メイリオ" pitchFamily="50" charset="-128"/>
              </a:endParaRPr>
            </a:p>
          </p:txBody>
        </p:sp>
        <p:sp>
          <p:nvSpPr>
            <p:cNvPr id="11" name="テキスト ボックス 10"/>
            <p:cNvSpPr txBox="1"/>
            <p:nvPr/>
          </p:nvSpPr>
          <p:spPr>
            <a:xfrm>
              <a:off x="486781" y="6240636"/>
              <a:ext cx="492443" cy="1451705"/>
            </a:xfrm>
            <a:prstGeom prst="rect">
              <a:avLst/>
            </a:prstGeom>
            <a:noFill/>
            <a:ln w="38100">
              <a:solidFill>
                <a:srgbClr val="00B0F0"/>
              </a:solidFill>
            </a:ln>
          </p:spPr>
          <p:txBody>
            <a:bodyPr vert="eaVert" wrap="square" rtlCol="0">
              <a:spAutoFit/>
            </a:bodyPr>
            <a:lstStyle/>
            <a:p>
              <a:r>
                <a:rPr lang="ja-JP" altLang="en-US" sz="2000" dirty="0" smtClean="0">
                  <a:latin typeface="メイリオ" pitchFamily="50" charset="-128"/>
                  <a:ea typeface="メイリオ" pitchFamily="50" charset="-128"/>
                  <a:cs typeface="メイリオ" pitchFamily="50" charset="-128"/>
                </a:rPr>
                <a:t>５要素技術</a:t>
              </a:r>
              <a:endParaRPr lang="en-US" altLang="ja-JP" sz="2000" dirty="0" smtClean="0">
                <a:latin typeface="メイリオ" pitchFamily="50" charset="-128"/>
                <a:ea typeface="メイリオ" pitchFamily="50" charset="-128"/>
                <a:cs typeface="メイリオ" pitchFamily="50" charset="-128"/>
              </a:endParaRPr>
            </a:p>
          </p:txBody>
        </p:sp>
      </p:grpSp>
      <p:pic>
        <p:nvPicPr>
          <p:cNvPr id="12" name="Picture 2" descr="C:\Users\HOMMA\Downloads\ロボコン\ロボコンロゴ3.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759687" y="299492"/>
            <a:ext cx="2820410" cy="853645"/>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descr="C:\Users\HOMMA\Desktop\駆動シーケンス.emf"/>
          <p:cNvPicPr>
            <a:picLocks noChangeAspect="1" noChangeArrowheads="1"/>
          </p:cNvPicPr>
          <p:nvPr/>
        </p:nvPicPr>
        <p:blipFill rotWithShape="1">
          <a:blip r:embed="rId3">
            <a:extLst>
              <a:ext uri="{28A0092B-C50C-407E-A947-70E740481C1C}">
                <a14:useLocalDpi xmlns:a14="http://schemas.microsoft.com/office/drawing/2010/main" val="0"/>
              </a:ext>
            </a:extLst>
          </a:blip>
          <a:srcRect l="2873" t="5401" r="1440" b="5163"/>
          <a:stretch/>
        </p:blipFill>
        <p:spPr bwMode="auto">
          <a:xfrm>
            <a:off x="1429614" y="2476833"/>
            <a:ext cx="4989661" cy="2872763"/>
          </a:xfrm>
          <a:prstGeom prst="rect">
            <a:avLst/>
          </a:prstGeom>
          <a:noFill/>
          <a:ln w="28575">
            <a:solidFill>
              <a:srgbClr val="00B050"/>
            </a:solidFill>
          </a:ln>
          <a:extLst>
            <a:ext uri="{909E8E84-426E-40DD-AFC4-6F175D3DCCD1}">
              <a14:hiddenFill xmlns:a14="http://schemas.microsoft.com/office/drawing/2010/main">
                <a:solidFill>
                  <a:srgbClr val="FFFFFF"/>
                </a:solidFill>
              </a14:hiddenFill>
            </a:ext>
          </a:extLst>
        </p:spPr>
      </p:pic>
      <p:sp>
        <p:nvSpPr>
          <p:cNvPr id="14" name="テキスト ボックス 13"/>
          <p:cNvSpPr txBox="1"/>
          <p:nvPr/>
        </p:nvSpPr>
        <p:spPr>
          <a:xfrm>
            <a:off x="1429614" y="1545273"/>
            <a:ext cx="5054648" cy="830997"/>
          </a:xfrm>
          <a:prstGeom prst="rect">
            <a:avLst/>
          </a:prstGeom>
          <a:noFill/>
          <a:ln w="19050">
            <a:solidFill>
              <a:srgbClr val="00B050"/>
            </a:solidFill>
          </a:ln>
        </p:spPr>
        <p:txBody>
          <a:bodyPr wrap="square" rtlCol="0">
            <a:spAutoFit/>
          </a:bodyPr>
          <a:lstStyle/>
          <a:p>
            <a:r>
              <a:rPr lang="ja-JP" altLang="en-US" sz="1200" dirty="0" smtClean="0">
                <a:latin typeface="メイリオ" pitchFamily="50" charset="-128"/>
                <a:ea typeface="メイリオ" pitchFamily="50" charset="-128"/>
                <a:cs typeface="メイリオ" pitchFamily="50" charset="-128"/>
              </a:rPr>
              <a:t>下図は走行中の駆動部の振る舞いです。すでに設定されているパラメータを元に旋回量を計算し、モータを駆動している振る舞いです。</a:t>
            </a:r>
            <a:r>
              <a:rPr lang="en-US" altLang="ja-JP" sz="1200" dirty="0" smtClean="0">
                <a:latin typeface="メイリオ" pitchFamily="50" charset="-128"/>
                <a:ea typeface="メイリオ" pitchFamily="50" charset="-128"/>
                <a:cs typeface="メイリオ" pitchFamily="50" charset="-128"/>
              </a:rPr>
              <a:t/>
            </a:r>
            <a:br>
              <a:rPr lang="en-US" altLang="ja-JP" sz="1200" dirty="0" smtClean="0">
                <a:latin typeface="メイリオ" pitchFamily="50" charset="-128"/>
                <a:ea typeface="メイリオ" pitchFamily="50" charset="-128"/>
                <a:cs typeface="メイリオ" pitchFamily="50" charset="-128"/>
              </a:rPr>
            </a:br>
            <a:r>
              <a:rPr lang="ja-JP" altLang="en-US" sz="1200" dirty="0" smtClean="0">
                <a:latin typeface="メイリオ" pitchFamily="50" charset="-128"/>
                <a:ea typeface="メイリオ" pitchFamily="50" charset="-128"/>
                <a:cs typeface="メイリオ" pitchFamily="50" charset="-128"/>
              </a:rPr>
              <a:t>この振る舞いを繰り返すことにより、どの区間でも同様の振る舞いで走行することが可能です。</a:t>
            </a:r>
            <a:endParaRPr lang="en-US" altLang="ja-JP" sz="1100" dirty="0" smtClean="0">
              <a:latin typeface="メイリオ" pitchFamily="50" charset="-128"/>
              <a:ea typeface="メイリオ" pitchFamily="50" charset="-128"/>
              <a:cs typeface="メイリオ" pitchFamily="50" charset="-128"/>
            </a:endParaRPr>
          </a:p>
        </p:txBody>
      </p:sp>
      <p:pic>
        <p:nvPicPr>
          <p:cNvPr id="3075" name="Picture 3" descr="C:\Users\HOMMA\Desktop\区間切り替えシーケンス図.emf"/>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2371" t="4676" r="1299" b="3986"/>
          <a:stretch/>
        </p:blipFill>
        <p:spPr bwMode="auto">
          <a:xfrm>
            <a:off x="1276769" y="6191445"/>
            <a:ext cx="4928467" cy="3067076"/>
          </a:xfrm>
          <a:prstGeom prst="rect">
            <a:avLst/>
          </a:prstGeom>
          <a:noFill/>
          <a:ln w="28575">
            <a:solidFill>
              <a:srgbClr val="00B050"/>
            </a:solidFill>
          </a:ln>
          <a:extLst>
            <a:ext uri="{909E8E84-426E-40DD-AFC4-6F175D3DCCD1}">
              <a14:hiddenFill xmlns:a14="http://schemas.microsoft.com/office/drawing/2010/main">
                <a:solidFill>
                  <a:srgbClr val="FFFFFF"/>
                </a:solidFill>
              </a14:hiddenFill>
            </a:ext>
          </a:extLst>
        </p:spPr>
      </p:pic>
      <p:sp>
        <p:nvSpPr>
          <p:cNvPr id="17" name="テキスト ボックス 16"/>
          <p:cNvSpPr txBox="1"/>
          <p:nvPr/>
        </p:nvSpPr>
        <p:spPr>
          <a:xfrm>
            <a:off x="1307431" y="645742"/>
            <a:ext cx="8111298" cy="1077218"/>
          </a:xfrm>
          <a:prstGeom prst="rect">
            <a:avLst/>
          </a:prstGeom>
          <a:noFill/>
        </p:spPr>
        <p:txBody>
          <a:bodyPr wrap="square" rtlCol="0">
            <a:spAutoFit/>
          </a:bodyPr>
          <a:lstStyle/>
          <a:p>
            <a:r>
              <a:rPr lang="en-US" altLang="ja-JP" sz="1600" dirty="0" smtClean="0">
                <a:latin typeface="メイリオ" pitchFamily="50" charset="-128"/>
                <a:ea typeface="メイリオ" pitchFamily="50" charset="-128"/>
                <a:cs typeface="メイリオ" pitchFamily="50" charset="-128"/>
              </a:rPr>
              <a:t>ET</a:t>
            </a:r>
            <a:r>
              <a:rPr lang="ja-JP" altLang="en-US" sz="1600" dirty="0" smtClean="0">
                <a:latin typeface="メイリオ" pitchFamily="50" charset="-128"/>
                <a:ea typeface="メイリオ" pitchFamily="50" charset="-128"/>
                <a:cs typeface="メイリオ" pitchFamily="50" charset="-128"/>
              </a:rPr>
              <a:t>ロボコンはコースを細かく分割した</a:t>
            </a:r>
            <a:r>
              <a:rPr lang="ja-JP" altLang="en-US" sz="1600" u="sng" dirty="0" smtClean="0">
                <a:latin typeface="メイリオ" pitchFamily="50" charset="-128"/>
                <a:ea typeface="メイリオ" pitchFamily="50" charset="-128"/>
                <a:cs typeface="メイリオ" pitchFamily="50" charset="-128"/>
              </a:rPr>
              <a:t>区間の連続</a:t>
            </a:r>
            <a:r>
              <a:rPr lang="ja-JP" altLang="en-US" sz="1600" dirty="0" smtClean="0">
                <a:latin typeface="メイリオ" pitchFamily="50" charset="-128"/>
                <a:ea typeface="メイリオ" pitchFamily="50" charset="-128"/>
                <a:cs typeface="メイリオ" pitchFamily="50" charset="-128"/>
              </a:rPr>
              <a:t>によって構成されていると分析しました。区間ごとに最適な前進量などのパラメータと区間の切替条件があり、区間が切り替わらない間は同一のパラメータを元に走行することのみに専念します。</a:t>
            </a:r>
            <a:endParaRPr lang="en-US" altLang="ja-JP" sz="1100" dirty="0" smtClean="0">
              <a:latin typeface="メイリオ" pitchFamily="50" charset="-128"/>
              <a:ea typeface="メイリオ" pitchFamily="50" charset="-128"/>
              <a:cs typeface="メイリオ" pitchFamily="50" charset="-128"/>
            </a:endParaRPr>
          </a:p>
          <a:p>
            <a:endParaRPr lang="en-US" altLang="ja-JP" sz="1600" dirty="0" smtClean="0">
              <a:latin typeface="メイリオ" pitchFamily="50" charset="-128"/>
              <a:ea typeface="メイリオ" pitchFamily="50" charset="-128"/>
              <a:cs typeface="メイリオ" pitchFamily="50" charset="-128"/>
            </a:endParaRPr>
          </a:p>
        </p:txBody>
      </p:sp>
      <p:sp>
        <p:nvSpPr>
          <p:cNvPr id="18" name="テキスト ボックス 17"/>
          <p:cNvSpPr txBox="1"/>
          <p:nvPr/>
        </p:nvSpPr>
        <p:spPr>
          <a:xfrm>
            <a:off x="2800400" y="5515336"/>
            <a:ext cx="3168352" cy="769441"/>
          </a:xfrm>
          <a:prstGeom prst="rect">
            <a:avLst/>
          </a:prstGeom>
          <a:noFill/>
        </p:spPr>
        <p:txBody>
          <a:bodyPr wrap="square" rtlCol="0">
            <a:spAutoFit/>
          </a:bodyPr>
          <a:lstStyle/>
          <a:p>
            <a:r>
              <a:rPr lang="ja-JP" altLang="en-US" sz="1400" dirty="0" smtClean="0">
                <a:latin typeface="メイリオ" pitchFamily="50" charset="-128"/>
                <a:ea typeface="メイリオ" pitchFamily="50" charset="-128"/>
                <a:cs typeface="メイリオ" pitchFamily="50" charset="-128"/>
              </a:rPr>
              <a:t>区間の切替から目標駆動パラメータを設定する振る舞い</a:t>
            </a:r>
            <a:endParaRPr lang="en-US" altLang="ja-JP" sz="1050" dirty="0" smtClean="0">
              <a:latin typeface="メイリオ" pitchFamily="50" charset="-128"/>
              <a:ea typeface="メイリオ" pitchFamily="50" charset="-128"/>
              <a:cs typeface="メイリオ" pitchFamily="50" charset="-128"/>
            </a:endParaRPr>
          </a:p>
          <a:p>
            <a:endParaRPr lang="en-US" altLang="ja-JP" sz="1600" dirty="0" smtClean="0">
              <a:latin typeface="メイリオ" pitchFamily="50" charset="-128"/>
              <a:ea typeface="メイリオ" pitchFamily="50" charset="-128"/>
              <a:cs typeface="メイリオ" pitchFamily="50" charset="-128"/>
            </a:endParaRPr>
          </a:p>
        </p:txBody>
      </p:sp>
      <p:sp>
        <p:nvSpPr>
          <p:cNvPr id="13" name="角丸四角形 12"/>
          <p:cNvSpPr/>
          <p:nvPr/>
        </p:nvSpPr>
        <p:spPr>
          <a:xfrm>
            <a:off x="2080320" y="4933614"/>
            <a:ext cx="1684619" cy="936104"/>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ja-JP" altLang="en-US" sz="1200" dirty="0" smtClean="0"/>
              <a:t>この２つの振る舞いが別タスクで呼ばれて走行システムが構成されている。</a:t>
            </a:r>
            <a:endParaRPr kumimoji="1" lang="ja-JP" altLang="en-US" sz="1200" dirty="0"/>
          </a:p>
        </p:txBody>
      </p:sp>
      <p:cxnSp>
        <p:nvCxnSpPr>
          <p:cNvPr id="25" name="直線矢印コネクタ 24"/>
          <p:cNvCxnSpPr>
            <a:stCxn id="13" idx="0"/>
          </p:cNvCxnSpPr>
          <p:nvPr/>
        </p:nvCxnSpPr>
        <p:spPr>
          <a:xfrm flipV="1">
            <a:off x="2922630" y="4264383"/>
            <a:ext cx="694555" cy="669231"/>
          </a:xfrm>
          <a:prstGeom prst="straightConnector1">
            <a:avLst/>
          </a:prstGeom>
          <a:ln w="34925">
            <a:tailEnd type="arrow"/>
          </a:ln>
        </p:spPr>
        <p:style>
          <a:lnRef idx="1">
            <a:schemeClr val="accent1"/>
          </a:lnRef>
          <a:fillRef idx="0">
            <a:schemeClr val="accent1"/>
          </a:fillRef>
          <a:effectRef idx="0">
            <a:schemeClr val="accent1"/>
          </a:effectRef>
          <a:fontRef idx="minor">
            <a:schemeClr val="tx1"/>
          </a:fontRef>
        </p:style>
      </p:cxnSp>
      <p:cxnSp>
        <p:nvCxnSpPr>
          <p:cNvPr id="26" name="直線矢印コネクタ 25"/>
          <p:cNvCxnSpPr/>
          <p:nvPr/>
        </p:nvCxnSpPr>
        <p:spPr>
          <a:xfrm flipH="1">
            <a:off x="2368352" y="5261266"/>
            <a:ext cx="1008112" cy="2131622"/>
          </a:xfrm>
          <a:prstGeom prst="straightConnector1">
            <a:avLst/>
          </a:prstGeom>
          <a:ln w="34925">
            <a:tailEnd type="arrow"/>
          </a:ln>
        </p:spPr>
        <p:style>
          <a:lnRef idx="1">
            <a:schemeClr val="accent1"/>
          </a:lnRef>
          <a:fillRef idx="0">
            <a:schemeClr val="accent1"/>
          </a:fillRef>
          <a:effectRef idx="0">
            <a:schemeClr val="accent1"/>
          </a:effectRef>
          <a:fontRef idx="minor">
            <a:schemeClr val="tx1"/>
          </a:fontRef>
        </p:style>
      </p:cxnSp>
      <p:graphicFrame>
        <p:nvGraphicFramePr>
          <p:cNvPr id="34" name="表 33"/>
          <p:cNvGraphicFramePr>
            <a:graphicFrameLocks noGrp="1"/>
          </p:cNvGraphicFramePr>
          <p:nvPr>
            <p:extLst>
              <p:ext uri="{D42A27DB-BD31-4B8C-83A1-F6EECF244321}">
                <p14:modId xmlns:p14="http://schemas.microsoft.com/office/powerpoint/2010/main" val="1805457977"/>
              </p:ext>
            </p:extLst>
          </p:nvPr>
        </p:nvGraphicFramePr>
        <p:xfrm>
          <a:off x="9106872" y="2280320"/>
          <a:ext cx="3384376" cy="1840733"/>
        </p:xfrm>
        <a:graphic>
          <a:graphicData uri="http://schemas.openxmlformats.org/drawingml/2006/table">
            <a:tbl>
              <a:tblPr firstRow="1" bandRow="1">
                <a:tableStyleId>{5C22544A-7EE6-4342-B048-85BDC9FD1C3A}</a:tableStyleId>
              </a:tblPr>
              <a:tblGrid>
                <a:gridCol w="912975"/>
                <a:gridCol w="748909"/>
                <a:gridCol w="524237"/>
                <a:gridCol w="1198255"/>
              </a:tblGrid>
              <a:tr h="560573">
                <a:tc>
                  <a:txBody>
                    <a:bodyPr/>
                    <a:lstStyle/>
                    <a:p>
                      <a:pPr algn="ctr"/>
                      <a:r>
                        <a:rPr kumimoji="1" lang="ja-JP" altLang="en-US" sz="1050" dirty="0" smtClean="0">
                          <a:solidFill>
                            <a:schemeClr val="tx1"/>
                          </a:solidFill>
                        </a:rPr>
                        <a:t>タスク名</a:t>
                      </a:r>
                      <a:endParaRPr kumimoji="1" lang="ja-JP" altLang="en-US" sz="105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ja-JP" altLang="en-US" sz="1050" dirty="0" smtClean="0">
                          <a:solidFill>
                            <a:schemeClr val="tx1"/>
                          </a:solidFill>
                        </a:rPr>
                        <a:t>優先度</a:t>
                      </a:r>
                      <a:endParaRPr kumimoji="1" lang="ja-JP" altLang="en-US" sz="105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ja-JP" altLang="en-US" sz="1050" dirty="0" smtClean="0">
                          <a:solidFill>
                            <a:schemeClr val="tx1"/>
                          </a:solidFill>
                        </a:rPr>
                        <a:t>周期 </a:t>
                      </a:r>
                      <a:r>
                        <a:rPr kumimoji="1" lang="en-US" altLang="ja-JP" sz="1050" dirty="0" smtClean="0">
                          <a:solidFill>
                            <a:schemeClr val="tx1"/>
                          </a:solidFill>
                        </a:rPr>
                        <a:t>[</a:t>
                      </a:r>
                      <a:r>
                        <a:rPr kumimoji="1" lang="en-US" altLang="ja-JP" sz="1050" dirty="0" err="1" smtClean="0">
                          <a:solidFill>
                            <a:schemeClr val="tx1"/>
                          </a:solidFill>
                        </a:rPr>
                        <a:t>ms</a:t>
                      </a:r>
                      <a:r>
                        <a:rPr kumimoji="1" lang="en-US" altLang="ja-JP" sz="1050" dirty="0" smtClean="0">
                          <a:solidFill>
                            <a:schemeClr val="tx1"/>
                          </a:solidFill>
                        </a:rPr>
                        <a:t>]</a:t>
                      </a:r>
                      <a:endParaRPr kumimoji="1" lang="ja-JP" altLang="en-US" sz="105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ja-JP" altLang="en-US" sz="1050" dirty="0" smtClean="0">
                          <a:solidFill>
                            <a:schemeClr val="tx1"/>
                          </a:solidFill>
                        </a:rPr>
                        <a:t>理由</a:t>
                      </a:r>
                      <a:endParaRPr kumimoji="1" lang="ja-JP" altLang="en-US" sz="105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432557">
                <a:tc>
                  <a:txBody>
                    <a:bodyPr/>
                    <a:lstStyle/>
                    <a:p>
                      <a:pPr algn="ctr"/>
                      <a:r>
                        <a:rPr kumimoji="1" lang="ja-JP" altLang="en-US" sz="1050" dirty="0" smtClean="0"/>
                        <a:t>駆動タスク</a:t>
                      </a:r>
                      <a:endParaRPr kumimoji="1" lang="ja-JP" altLang="en-US" sz="10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ja-JP" altLang="en-US" sz="1050" dirty="0" smtClean="0"/>
                        <a:t>１</a:t>
                      </a:r>
                      <a:endParaRPr kumimoji="1" lang="ja-JP" altLang="en-US" sz="10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en-US" altLang="ja-JP" sz="1050" dirty="0" smtClean="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ja-JP" altLang="en-US" sz="900" dirty="0" smtClean="0"/>
                        <a:t>制約条件より</a:t>
                      </a:r>
                      <a:r>
                        <a:rPr kumimoji="1" lang="en-US" altLang="ja-JP" sz="900" dirty="0" smtClean="0"/>
                        <a:t>4ms</a:t>
                      </a:r>
                      <a:r>
                        <a:rPr kumimoji="1" lang="ja-JP" altLang="en-US" sz="900" dirty="0" smtClean="0"/>
                        <a:t>で実行する必要があるバランサーとそれに関連する駆動処理をまとめた。</a:t>
                      </a:r>
                      <a:endParaRPr kumimoji="1" lang="en-US" altLang="ja-JP" sz="9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56223">
                <a:tc>
                  <a:txBody>
                    <a:bodyPr/>
                    <a:lstStyle/>
                    <a:p>
                      <a:pPr algn="ctr"/>
                      <a:r>
                        <a:rPr kumimoji="1" lang="ja-JP" altLang="en-US" sz="1050" dirty="0" smtClean="0"/>
                        <a:t>外部状況監視タスク</a:t>
                      </a:r>
                      <a:endParaRPr kumimoji="1" lang="ja-JP" altLang="en-US" sz="10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ja-JP" altLang="en-US" sz="1050" dirty="0" smtClean="0"/>
                        <a:t>２</a:t>
                      </a:r>
                      <a:endParaRPr kumimoji="1" lang="ja-JP" altLang="en-US" sz="10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en-US" altLang="ja-JP" sz="1050" dirty="0" smtClean="0"/>
                        <a:t>10</a:t>
                      </a:r>
                      <a:endParaRPr kumimoji="1" lang="ja-JP" altLang="en-US" sz="10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ja-JP" altLang="en-US" sz="900" dirty="0" smtClean="0"/>
                        <a:t>区間の切替は１ｃｍ以内で行えれば十分であると考えた。</a:t>
                      </a: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35" name="テキスト ボックス 34"/>
          <p:cNvSpPr txBox="1"/>
          <p:nvPr/>
        </p:nvSpPr>
        <p:spPr>
          <a:xfrm>
            <a:off x="6708590" y="2219039"/>
            <a:ext cx="2092950" cy="2046714"/>
          </a:xfrm>
          <a:prstGeom prst="rect">
            <a:avLst/>
          </a:prstGeom>
          <a:noFill/>
        </p:spPr>
        <p:txBody>
          <a:bodyPr wrap="square" rtlCol="0">
            <a:spAutoFit/>
          </a:bodyPr>
          <a:lstStyle/>
          <a:p>
            <a:r>
              <a:rPr lang="ja-JP" altLang="en-US" sz="1400" u="sng" dirty="0">
                <a:latin typeface="メイリオ" pitchFamily="50" charset="-128"/>
                <a:ea typeface="メイリオ" pitchFamily="50" charset="-128"/>
                <a:cs typeface="メイリオ" pitchFamily="50" charset="-128"/>
              </a:rPr>
              <a:t>制約</a:t>
            </a:r>
            <a:endParaRPr lang="en-US" altLang="ja-JP" sz="1400" u="sng" dirty="0">
              <a:latin typeface="メイリオ" pitchFamily="50" charset="-128"/>
              <a:ea typeface="メイリオ" pitchFamily="50" charset="-128"/>
              <a:cs typeface="メイリオ" pitchFamily="50" charset="-128"/>
            </a:endParaRPr>
          </a:p>
          <a:p>
            <a:r>
              <a:rPr lang="ja-JP" altLang="en-US" sz="1100" dirty="0">
                <a:latin typeface="メイリオ" pitchFamily="50" charset="-128"/>
                <a:ea typeface="メイリオ" pitchFamily="50" charset="-128"/>
                <a:cs typeface="メイリオ" pitchFamily="50" charset="-128"/>
              </a:rPr>
              <a:t>①　</a:t>
            </a:r>
            <a:r>
              <a:rPr lang="en-US" altLang="ja-JP" sz="1100" dirty="0">
                <a:latin typeface="メイリオ" pitchFamily="50" charset="-128"/>
                <a:ea typeface="メイリオ" pitchFamily="50" charset="-128"/>
                <a:cs typeface="メイリオ" pitchFamily="50" charset="-128"/>
              </a:rPr>
              <a:t>API</a:t>
            </a:r>
            <a:r>
              <a:rPr lang="ja-JP" altLang="en-US" sz="1100" dirty="0">
                <a:latin typeface="メイリオ" pitchFamily="50" charset="-128"/>
                <a:ea typeface="メイリオ" pitchFamily="50" charset="-128"/>
                <a:cs typeface="メイリオ" pitchFamily="50" charset="-128"/>
              </a:rPr>
              <a:t>の仕様上、倒立制御は</a:t>
            </a:r>
            <a:r>
              <a:rPr lang="en-US" altLang="ja-JP" sz="1100" dirty="0">
                <a:latin typeface="メイリオ" pitchFamily="50" charset="-128"/>
                <a:ea typeface="メイリオ" pitchFamily="50" charset="-128"/>
                <a:cs typeface="メイリオ" pitchFamily="50" charset="-128"/>
              </a:rPr>
              <a:t>4ms</a:t>
            </a:r>
            <a:r>
              <a:rPr lang="ja-JP" altLang="en-US" sz="1100" dirty="0">
                <a:latin typeface="メイリオ" pitchFamily="50" charset="-128"/>
                <a:ea typeface="メイリオ" pitchFamily="50" charset="-128"/>
                <a:cs typeface="メイリオ" pitchFamily="50" charset="-128"/>
              </a:rPr>
              <a:t>周期で実行しなければならない</a:t>
            </a:r>
            <a:r>
              <a:rPr lang="ja-JP" altLang="en-US" sz="1100" dirty="0" smtClean="0">
                <a:latin typeface="メイリオ" pitchFamily="50" charset="-128"/>
                <a:ea typeface="メイリオ" pitchFamily="50" charset="-128"/>
                <a:cs typeface="メイリオ" pitchFamily="50" charset="-128"/>
              </a:rPr>
              <a:t>。</a:t>
            </a:r>
            <a:endParaRPr kumimoji="1" lang="en-US" altLang="ja-JP" sz="1100" dirty="0" smtClean="0">
              <a:latin typeface="メイリオ" pitchFamily="50" charset="-128"/>
              <a:ea typeface="メイリオ" pitchFamily="50" charset="-128"/>
              <a:cs typeface="メイリオ" pitchFamily="50" charset="-128"/>
            </a:endParaRPr>
          </a:p>
          <a:p>
            <a:r>
              <a:rPr kumimoji="1" lang="ja-JP" altLang="en-US" sz="1400" u="sng" dirty="0" smtClean="0">
                <a:latin typeface="メイリオ" pitchFamily="50" charset="-128"/>
                <a:ea typeface="メイリオ" pitchFamily="50" charset="-128"/>
                <a:cs typeface="メイリオ" pitchFamily="50" charset="-128"/>
              </a:rPr>
              <a:t>設計方針</a:t>
            </a:r>
            <a:endParaRPr kumimoji="1" lang="en-US" altLang="ja-JP" sz="1100" u="sng" dirty="0" smtClean="0">
              <a:latin typeface="メイリオ" pitchFamily="50" charset="-128"/>
              <a:ea typeface="メイリオ" pitchFamily="50" charset="-128"/>
              <a:cs typeface="メイリオ" pitchFamily="50" charset="-128"/>
            </a:endParaRPr>
          </a:p>
          <a:p>
            <a:r>
              <a:rPr lang="ja-JP" altLang="en-US" sz="1100" dirty="0" smtClean="0">
                <a:latin typeface="メイリオ" pitchFamily="50" charset="-128"/>
                <a:ea typeface="メイリオ" pitchFamily="50" charset="-128"/>
                <a:cs typeface="メイリオ" pitchFamily="50" charset="-128"/>
              </a:rPr>
              <a:t>①　オーバヘッドを考慮し、タスクの数は最小限に</a:t>
            </a:r>
            <a:endParaRPr lang="en-US" altLang="ja-JP" sz="1100" dirty="0">
              <a:latin typeface="メイリオ" pitchFamily="50" charset="-128"/>
              <a:ea typeface="メイリオ" pitchFamily="50" charset="-128"/>
              <a:cs typeface="メイリオ" pitchFamily="50" charset="-128"/>
            </a:endParaRPr>
          </a:p>
          <a:p>
            <a:r>
              <a:rPr kumimoji="1" lang="ja-JP" altLang="en-US" sz="1100" dirty="0" smtClean="0">
                <a:latin typeface="メイリオ" pitchFamily="50" charset="-128"/>
                <a:ea typeface="メイリオ" pitchFamily="50" charset="-128"/>
                <a:cs typeface="メイリオ" pitchFamily="50" charset="-128"/>
              </a:rPr>
              <a:t>②　駆動タスクへの影響を最小限に抑える。</a:t>
            </a:r>
            <a:endParaRPr kumimoji="1" lang="en-US" altLang="ja-JP" sz="1100" dirty="0" smtClean="0">
              <a:latin typeface="メイリオ" pitchFamily="50" charset="-128"/>
              <a:ea typeface="メイリオ" pitchFamily="50" charset="-128"/>
              <a:cs typeface="メイリオ" pitchFamily="50" charset="-128"/>
            </a:endParaRPr>
          </a:p>
          <a:p>
            <a:r>
              <a:rPr lang="ja-JP" altLang="en-US" sz="1100" dirty="0" smtClean="0">
                <a:latin typeface="メイリオ" pitchFamily="50" charset="-128"/>
                <a:ea typeface="メイリオ" pitchFamily="50" charset="-128"/>
                <a:cs typeface="メイリオ" pitchFamily="50" charset="-128"/>
              </a:rPr>
              <a:t>③　区間切り替わりの検知に必要十分な周期を割り当てる</a:t>
            </a:r>
            <a:endParaRPr kumimoji="1" lang="ja-JP" altLang="en-US" sz="1100" dirty="0">
              <a:latin typeface="メイリオ" pitchFamily="50" charset="-128"/>
              <a:ea typeface="メイリオ" pitchFamily="50" charset="-128"/>
              <a:cs typeface="メイリオ" pitchFamily="50" charset="-128"/>
            </a:endParaRPr>
          </a:p>
        </p:txBody>
      </p:sp>
      <p:sp>
        <p:nvSpPr>
          <p:cNvPr id="2" name="テキスト ボックス 1"/>
          <p:cNvSpPr txBox="1"/>
          <p:nvPr/>
        </p:nvSpPr>
        <p:spPr>
          <a:xfrm>
            <a:off x="6720422" y="1545273"/>
            <a:ext cx="1922049" cy="477054"/>
          </a:xfrm>
          <a:prstGeom prst="rect">
            <a:avLst/>
          </a:prstGeom>
          <a:noFill/>
          <a:ln w="28575">
            <a:solidFill>
              <a:schemeClr val="accent1"/>
            </a:solidFill>
          </a:ln>
        </p:spPr>
        <p:txBody>
          <a:bodyPr wrap="square" rtlCol="0">
            <a:spAutoFit/>
          </a:bodyPr>
          <a:lstStyle/>
          <a:p>
            <a:r>
              <a:rPr kumimoji="1" lang="ja-JP" altLang="en-US" dirty="0" smtClean="0"/>
              <a:t>並行性設計</a:t>
            </a:r>
            <a:endParaRPr kumimoji="1" lang="ja-JP" altLang="en-US" dirty="0"/>
          </a:p>
        </p:txBody>
      </p:sp>
      <p:sp>
        <p:nvSpPr>
          <p:cNvPr id="6" name="角丸四角形吹き出し 5"/>
          <p:cNvSpPr/>
          <p:nvPr/>
        </p:nvSpPr>
        <p:spPr>
          <a:xfrm>
            <a:off x="9418729" y="1207314"/>
            <a:ext cx="2817317" cy="976030"/>
          </a:xfrm>
          <a:prstGeom prst="wedgeRoundRectCallout">
            <a:avLst>
              <a:gd name="adj1" fmla="val -39101"/>
              <a:gd name="adj2" fmla="val 176983"/>
              <a:gd name="adj3" fmla="val 1666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100" dirty="0" smtClean="0">
                <a:solidFill>
                  <a:schemeClr val="tx1"/>
                </a:solidFill>
              </a:rPr>
              <a:t>最高速度である６０ｃｍ</a:t>
            </a:r>
            <a:r>
              <a:rPr kumimoji="1" lang="en-US" altLang="ja-JP" sz="1100" dirty="0" smtClean="0">
                <a:solidFill>
                  <a:schemeClr val="tx1"/>
                </a:solidFill>
              </a:rPr>
              <a:t>/s</a:t>
            </a:r>
            <a:r>
              <a:rPr kumimoji="1" lang="ja-JP" altLang="en-US" sz="1100" dirty="0" smtClean="0">
                <a:solidFill>
                  <a:schemeClr val="tx1"/>
                </a:solidFill>
              </a:rPr>
              <a:t>で走行中に走行距離で切り替えた場合最大０．６</a:t>
            </a:r>
            <a:r>
              <a:rPr kumimoji="1" lang="en-US" altLang="ja-JP" sz="1100" dirty="0" smtClean="0">
                <a:solidFill>
                  <a:schemeClr val="tx1"/>
                </a:solidFill>
              </a:rPr>
              <a:t>cm</a:t>
            </a:r>
            <a:r>
              <a:rPr kumimoji="1" lang="ja-JP" altLang="en-US" sz="1100" dirty="0" smtClean="0">
                <a:solidFill>
                  <a:schemeClr val="tx1"/>
                </a:solidFill>
              </a:rPr>
              <a:t>以内に区間を切り替えられるため周期１０ｍｓは妥当であると判断した。また、他のセンサ類の取得値の変化を元に区間を</a:t>
            </a:r>
            <a:r>
              <a:rPr lang="ja-JP" altLang="en-US" sz="1100" dirty="0">
                <a:solidFill>
                  <a:schemeClr val="tx1"/>
                </a:solidFill>
              </a:rPr>
              <a:t>切り替えて</a:t>
            </a:r>
            <a:r>
              <a:rPr lang="ja-JP" altLang="en-US" sz="1100" dirty="0" smtClean="0">
                <a:solidFill>
                  <a:schemeClr val="tx1"/>
                </a:solidFill>
              </a:rPr>
              <a:t>も十分</a:t>
            </a:r>
            <a:r>
              <a:rPr lang="ja-JP" altLang="en-US" sz="1100" dirty="0" smtClean="0"/>
              <a:t>な応答が得られた。</a:t>
            </a:r>
            <a:endParaRPr kumimoji="1" lang="en-US" altLang="ja-JP" sz="1100" dirty="0" smtClean="0"/>
          </a:p>
        </p:txBody>
      </p:sp>
      <p:sp>
        <p:nvSpPr>
          <p:cNvPr id="16" name="テキスト ボックス 15"/>
          <p:cNvSpPr txBox="1"/>
          <p:nvPr/>
        </p:nvSpPr>
        <p:spPr>
          <a:xfrm>
            <a:off x="9155897" y="4163628"/>
            <a:ext cx="1739737" cy="246221"/>
          </a:xfrm>
          <a:prstGeom prst="rect">
            <a:avLst/>
          </a:prstGeom>
          <a:noFill/>
        </p:spPr>
        <p:txBody>
          <a:bodyPr wrap="square" rtlCol="0">
            <a:spAutoFit/>
          </a:bodyPr>
          <a:lstStyle/>
          <a:p>
            <a:r>
              <a:rPr kumimoji="1" lang="ja-JP" altLang="en-US" sz="1000" dirty="0" smtClean="0"/>
              <a:t>優先度は値が若いほど高い</a:t>
            </a:r>
            <a:endParaRPr kumimoji="1" lang="ja-JP" altLang="en-US" sz="1000" dirty="0"/>
          </a:p>
        </p:txBody>
      </p:sp>
      <p:sp>
        <p:nvSpPr>
          <p:cNvPr id="31" name="テキスト ボックス 30"/>
          <p:cNvSpPr txBox="1"/>
          <p:nvPr/>
        </p:nvSpPr>
        <p:spPr>
          <a:xfrm>
            <a:off x="6656790" y="4500958"/>
            <a:ext cx="2302108" cy="369332"/>
          </a:xfrm>
          <a:prstGeom prst="rect">
            <a:avLst/>
          </a:prstGeom>
          <a:noFill/>
          <a:ln w="28575">
            <a:noFill/>
          </a:ln>
        </p:spPr>
        <p:txBody>
          <a:bodyPr wrap="square" rtlCol="0">
            <a:spAutoFit/>
          </a:bodyPr>
          <a:lstStyle/>
          <a:p>
            <a:r>
              <a:rPr lang="ja-JP" altLang="en-US" sz="1800" u="sng" dirty="0" smtClean="0"/>
              <a:t>構造・振る舞い</a:t>
            </a:r>
            <a:endParaRPr kumimoji="1" lang="ja-JP" altLang="en-US" sz="1800" u="sng" dirty="0"/>
          </a:p>
        </p:txBody>
      </p:sp>
      <p:pic>
        <p:nvPicPr>
          <p:cNvPr id="1027" name="Picture 3" descr="C:\Users\HOMMA\Documents\ET2012\diagrams\駆動TASK呼び出しシーケンス.emf"/>
          <p:cNvPicPr>
            <a:picLocks noChangeAspect="1" noChangeArrowheads="1"/>
          </p:cNvPicPr>
          <p:nvPr/>
        </p:nvPicPr>
        <p:blipFill rotWithShape="1">
          <a:blip r:embed="rId5">
            <a:extLst>
              <a:ext uri="{28A0092B-C50C-407E-A947-70E740481C1C}">
                <a14:useLocalDpi xmlns:a14="http://schemas.microsoft.com/office/drawing/2010/main" val="0"/>
              </a:ext>
            </a:extLst>
          </a:blip>
          <a:srcRect l="21333" t="11500" r="3996" b="10198"/>
          <a:stretch/>
        </p:blipFill>
        <p:spPr bwMode="auto">
          <a:xfrm>
            <a:off x="6773990" y="7564451"/>
            <a:ext cx="1962150" cy="169407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Users\HOMMA\Documents\ET2012\diagrams\外部状況監視TASK呼び出しシーケンス.emf"/>
          <p:cNvPicPr>
            <a:picLocks noChangeAspect="1" noChangeArrowheads="1"/>
          </p:cNvPicPr>
          <p:nvPr/>
        </p:nvPicPr>
        <p:blipFill rotWithShape="1">
          <a:blip r:embed="rId6">
            <a:extLst>
              <a:ext uri="{28A0092B-C50C-407E-A947-70E740481C1C}">
                <a14:useLocalDpi xmlns:a14="http://schemas.microsoft.com/office/drawing/2010/main" val="0"/>
              </a:ext>
            </a:extLst>
          </a:blip>
          <a:srcRect l="9097" t="12627" r="3339" b="13111"/>
          <a:stretch/>
        </p:blipFill>
        <p:spPr bwMode="auto">
          <a:xfrm>
            <a:off x="9752771" y="7769589"/>
            <a:ext cx="1951129" cy="134937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C:\Users\HOMMA\Documents\ET2012\diagrams\タスク構成.emf"/>
          <p:cNvPicPr>
            <a:picLocks noChangeAspect="1" noChangeArrowheads="1"/>
          </p:cNvPicPr>
          <p:nvPr/>
        </p:nvPicPr>
        <p:blipFill rotWithShape="1">
          <a:blip r:embed="rId7">
            <a:extLst>
              <a:ext uri="{28A0092B-C50C-407E-A947-70E740481C1C}">
                <a14:useLocalDpi xmlns:a14="http://schemas.microsoft.com/office/drawing/2010/main" val="0"/>
              </a:ext>
            </a:extLst>
          </a:blip>
          <a:srcRect l="4995" t="8692" r="5430" b="4470"/>
          <a:stretch/>
        </p:blipFill>
        <p:spPr bwMode="auto">
          <a:xfrm>
            <a:off x="6636025" y="5179229"/>
            <a:ext cx="2803801" cy="2024432"/>
          </a:xfrm>
          <a:prstGeom prst="rect">
            <a:avLst/>
          </a:prstGeom>
          <a:noFill/>
          <a:extLst>
            <a:ext uri="{909E8E84-426E-40DD-AFC4-6F175D3DCCD1}">
              <a14:hiddenFill xmlns:a14="http://schemas.microsoft.com/office/drawing/2010/main">
                <a:solidFill>
                  <a:srgbClr val="FFFFFF"/>
                </a:solidFill>
              </a14:hiddenFill>
            </a:ext>
          </a:extLst>
        </p:spPr>
      </p:pic>
      <p:sp>
        <p:nvSpPr>
          <p:cNvPr id="22" name="テキスト ボックス 21"/>
          <p:cNvSpPr txBox="1"/>
          <p:nvPr/>
        </p:nvSpPr>
        <p:spPr>
          <a:xfrm>
            <a:off x="10638955" y="9536104"/>
            <a:ext cx="2232248" cy="954107"/>
          </a:xfrm>
          <a:prstGeom prst="rect">
            <a:avLst/>
          </a:prstGeom>
          <a:noFill/>
        </p:spPr>
        <p:txBody>
          <a:bodyPr wrap="square" rtlCol="0">
            <a:spAutoFit/>
          </a:bodyPr>
          <a:lstStyle/>
          <a:p>
            <a:r>
              <a:rPr kumimoji="1" lang="ja-JP" altLang="en-US" sz="1400" dirty="0" smtClean="0"/>
              <a:t>上の方針を元にタスクを設計した。振る舞いは左の要素間の振る舞いを呼び出している。</a:t>
            </a:r>
            <a:endParaRPr kumimoji="1" lang="ja-JP" altLang="en-US" dirty="0"/>
          </a:p>
        </p:txBody>
      </p:sp>
      <p:pic>
        <p:nvPicPr>
          <p:cNvPr id="1031" name="Picture 7" descr="C:\Users\HOMMA\Documents\ET2012\diagrams\タスク呼び出しシーケンス図.emf"/>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l="3286" t="5757" r="1607" b="5181"/>
          <a:stretch/>
        </p:blipFill>
        <p:spPr bwMode="auto">
          <a:xfrm>
            <a:off x="9464121" y="5165915"/>
            <a:ext cx="3039958" cy="22269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393365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r="1089"/>
          <a:stretch/>
        </p:blipFill>
        <p:spPr bwMode="auto">
          <a:xfrm>
            <a:off x="688058" y="208623"/>
            <a:ext cx="6712024" cy="4503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角丸四角形 2"/>
          <p:cNvSpPr/>
          <p:nvPr/>
        </p:nvSpPr>
        <p:spPr>
          <a:xfrm>
            <a:off x="4871780" y="397027"/>
            <a:ext cx="2520280" cy="576064"/>
          </a:xfrm>
          <a:prstGeom prst="roundRect">
            <a:avLst/>
          </a:prstGeom>
          <a:solidFill>
            <a:schemeClr val="accent1">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角丸四角形 3"/>
          <p:cNvSpPr/>
          <p:nvPr/>
        </p:nvSpPr>
        <p:spPr>
          <a:xfrm>
            <a:off x="4191916" y="397027"/>
            <a:ext cx="679864" cy="576064"/>
          </a:xfrm>
          <a:prstGeom prst="roundRect">
            <a:avLst/>
          </a:prstGeom>
          <a:solidFill>
            <a:schemeClr val="accent2">
              <a:lumMod val="75000"/>
              <a:alpha val="3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角丸四角形 4"/>
          <p:cNvSpPr/>
          <p:nvPr/>
        </p:nvSpPr>
        <p:spPr>
          <a:xfrm>
            <a:off x="2063468" y="397027"/>
            <a:ext cx="2128448" cy="576064"/>
          </a:xfrm>
          <a:prstGeom prst="roundRect">
            <a:avLst/>
          </a:prstGeom>
          <a:solidFill>
            <a:schemeClr val="accent3">
              <a:lumMod val="50000"/>
              <a:alpha val="30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角丸四角形 5"/>
          <p:cNvSpPr/>
          <p:nvPr/>
        </p:nvSpPr>
        <p:spPr>
          <a:xfrm rot="18826557">
            <a:off x="582684" y="680744"/>
            <a:ext cx="1889398" cy="1126092"/>
          </a:xfrm>
          <a:custGeom>
            <a:avLst/>
            <a:gdLst>
              <a:gd name="connsiteX0" fmla="*/ 0 w 1402298"/>
              <a:gd name="connsiteY0" fmla="*/ 96013 h 576064"/>
              <a:gd name="connsiteX1" fmla="*/ 96013 w 1402298"/>
              <a:gd name="connsiteY1" fmla="*/ 0 h 576064"/>
              <a:gd name="connsiteX2" fmla="*/ 1306285 w 1402298"/>
              <a:gd name="connsiteY2" fmla="*/ 0 h 576064"/>
              <a:gd name="connsiteX3" fmla="*/ 1402298 w 1402298"/>
              <a:gd name="connsiteY3" fmla="*/ 96013 h 576064"/>
              <a:gd name="connsiteX4" fmla="*/ 1402298 w 1402298"/>
              <a:gd name="connsiteY4" fmla="*/ 480051 h 576064"/>
              <a:gd name="connsiteX5" fmla="*/ 1306285 w 1402298"/>
              <a:gd name="connsiteY5" fmla="*/ 576064 h 576064"/>
              <a:gd name="connsiteX6" fmla="*/ 96013 w 1402298"/>
              <a:gd name="connsiteY6" fmla="*/ 576064 h 576064"/>
              <a:gd name="connsiteX7" fmla="*/ 0 w 1402298"/>
              <a:gd name="connsiteY7" fmla="*/ 480051 h 576064"/>
              <a:gd name="connsiteX8" fmla="*/ 0 w 1402298"/>
              <a:gd name="connsiteY8" fmla="*/ 96013 h 576064"/>
              <a:gd name="connsiteX0" fmla="*/ 0 w 1402298"/>
              <a:gd name="connsiteY0" fmla="*/ 182434 h 662485"/>
              <a:gd name="connsiteX1" fmla="*/ 96013 w 1402298"/>
              <a:gd name="connsiteY1" fmla="*/ 86421 h 662485"/>
              <a:gd name="connsiteX2" fmla="*/ 1297353 w 1402298"/>
              <a:gd name="connsiteY2" fmla="*/ 0 h 662485"/>
              <a:gd name="connsiteX3" fmla="*/ 1402298 w 1402298"/>
              <a:gd name="connsiteY3" fmla="*/ 182434 h 662485"/>
              <a:gd name="connsiteX4" fmla="*/ 1402298 w 1402298"/>
              <a:gd name="connsiteY4" fmla="*/ 566472 h 662485"/>
              <a:gd name="connsiteX5" fmla="*/ 1306285 w 1402298"/>
              <a:gd name="connsiteY5" fmla="*/ 662485 h 662485"/>
              <a:gd name="connsiteX6" fmla="*/ 96013 w 1402298"/>
              <a:gd name="connsiteY6" fmla="*/ 662485 h 662485"/>
              <a:gd name="connsiteX7" fmla="*/ 0 w 1402298"/>
              <a:gd name="connsiteY7" fmla="*/ 566472 h 662485"/>
              <a:gd name="connsiteX8" fmla="*/ 0 w 1402298"/>
              <a:gd name="connsiteY8" fmla="*/ 182434 h 662485"/>
              <a:gd name="connsiteX0" fmla="*/ 0 w 1402298"/>
              <a:gd name="connsiteY0" fmla="*/ 188627 h 668678"/>
              <a:gd name="connsiteX1" fmla="*/ 96013 w 1402298"/>
              <a:gd name="connsiteY1" fmla="*/ 92614 h 668678"/>
              <a:gd name="connsiteX2" fmla="*/ 1259760 w 1402298"/>
              <a:gd name="connsiteY2" fmla="*/ 0 h 668678"/>
              <a:gd name="connsiteX3" fmla="*/ 1402298 w 1402298"/>
              <a:gd name="connsiteY3" fmla="*/ 188627 h 668678"/>
              <a:gd name="connsiteX4" fmla="*/ 1402298 w 1402298"/>
              <a:gd name="connsiteY4" fmla="*/ 572665 h 668678"/>
              <a:gd name="connsiteX5" fmla="*/ 1306285 w 1402298"/>
              <a:gd name="connsiteY5" fmla="*/ 668678 h 668678"/>
              <a:gd name="connsiteX6" fmla="*/ 96013 w 1402298"/>
              <a:gd name="connsiteY6" fmla="*/ 668678 h 668678"/>
              <a:gd name="connsiteX7" fmla="*/ 0 w 1402298"/>
              <a:gd name="connsiteY7" fmla="*/ 572665 h 668678"/>
              <a:gd name="connsiteX8" fmla="*/ 0 w 1402298"/>
              <a:gd name="connsiteY8" fmla="*/ 188627 h 668678"/>
              <a:gd name="connsiteX0" fmla="*/ 0 w 1732461"/>
              <a:gd name="connsiteY0" fmla="*/ 96013 h 576064"/>
              <a:gd name="connsiteX1" fmla="*/ 96013 w 1732461"/>
              <a:gd name="connsiteY1" fmla="*/ 0 h 576064"/>
              <a:gd name="connsiteX2" fmla="*/ 1727363 w 1732461"/>
              <a:gd name="connsiteY2" fmla="*/ 219183 h 576064"/>
              <a:gd name="connsiteX3" fmla="*/ 1402298 w 1732461"/>
              <a:gd name="connsiteY3" fmla="*/ 96013 h 576064"/>
              <a:gd name="connsiteX4" fmla="*/ 1402298 w 1732461"/>
              <a:gd name="connsiteY4" fmla="*/ 480051 h 576064"/>
              <a:gd name="connsiteX5" fmla="*/ 1306285 w 1732461"/>
              <a:gd name="connsiteY5" fmla="*/ 576064 h 576064"/>
              <a:gd name="connsiteX6" fmla="*/ 96013 w 1732461"/>
              <a:gd name="connsiteY6" fmla="*/ 576064 h 576064"/>
              <a:gd name="connsiteX7" fmla="*/ 0 w 1732461"/>
              <a:gd name="connsiteY7" fmla="*/ 480051 h 576064"/>
              <a:gd name="connsiteX8" fmla="*/ 0 w 1732461"/>
              <a:gd name="connsiteY8" fmla="*/ 96013 h 576064"/>
              <a:gd name="connsiteX0" fmla="*/ 0 w 1402298"/>
              <a:gd name="connsiteY0" fmla="*/ 188626 h 668677"/>
              <a:gd name="connsiteX1" fmla="*/ 96013 w 1402298"/>
              <a:gd name="connsiteY1" fmla="*/ 92613 h 668677"/>
              <a:gd name="connsiteX2" fmla="*/ 1259760 w 1402298"/>
              <a:gd name="connsiteY2" fmla="*/ 0 h 668677"/>
              <a:gd name="connsiteX3" fmla="*/ 1402298 w 1402298"/>
              <a:gd name="connsiteY3" fmla="*/ 188626 h 668677"/>
              <a:gd name="connsiteX4" fmla="*/ 1402298 w 1402298"/>
              <a:gd name="connsiteY4" fmla="*/ 572664 h 668677"/>
              <a:gd name="connsiteX5" fmla="*/ 1306285 w 1402298"/>
              <a:gd name="connsiteY5" fmla="*/ 668677 h 668677"/>
              <a:gd name="connsiteX6" fmla="*/ 96013 w 1402298"/>
              <a:gd name="connsiteY6" fmla="*/ 668677 h 668677"/>
              <a:gd name="connsiteX7" fmla="*/ 0 w 1402298"/>
              <a:gd name="connsiteY7" fmla="*/ 572664 h 668677"/>
              <a:gd name="connsiteX8" fmla="*/ 0 w 1402298"/>
              <a:gd name="connsiteY8" fmla="*/ 188626 h 668677"/>
              <a:gd name="connsiteX0" fmla="*/ 0 w 1653527"/>
              <a:gd name="connsiteY0" fmla="*/ 188626 h 668677"/>
              <a:gd name="connsiteX1" fmla="*/ 96013 w 1653527"/>
              <a:gd name="connsiteY1" fmla="*/ 92613 h 668677"/>
              <a:gd name="connsiteX2" fmla="*/ 1259760 w 1653527"/>
              <a:gd name="connsiteY2" fmla="*/ 0 h 668677"/>
              <a:gd name="connsiteX3" fmla="*/ 1653527 w 1653527"/>
              <a:gd name="connsiteY3" fmla="*/ 285614 h 668677"/>
              <a:gd name="connsiteX4" fmla="*/ 1402298 w 1653527"/>
              <a:gd name="connsiteY4" fmla="*/ 572664 h 668677"/>
              <a:gd name="connsiteX5" fmla="*/ 1306285 w 1653527"/>
              <a:gd name="connsiteY5" fmla="*/ 668677 h 668677"/>
              <a:gd name="connsiteX6" fmla="*/ 96013 w 1653527"/>
              <a:gd name="connsiteY6" fmla="*/ 668677 h 668677"/>
              <a:gd name="connsiteX7" fmla="*/ 0 w 1653527"/>
              <a:gd name="connsiteY7" fmla="*/ 572664 h 668677"/>
              <a:gd name="connsiteX8" fmla="*/ 0 w 1653527"/>
              <a:gd name="connsiteY8" fmla="*/ 188626 h 668677"/>
              <a:gd name="connsiteX0" fmla="*/ 0 w 1653527"/>
              <a:gd name="connsiteY0" fmla="*/ 188626 h 668677"/>
              <a:gd name="connsiteX1" fmla="*/ 96013 w 1653527"/>
              <a:gd name="connsiteY1" fmla="*/ 92613 h 668677"/>
              <a:gd name="connsiteX2" fmla="*/ 1259760 w 1653527"/>
              <a:gd name="connsiteY2" fmla="*/ 0 h 668677"/>
              <a:gd name="connsiteX3" fmla="*/ 1653527 w 1653527"/>
              <a:gd name="connsiteY3" fmla="*/ 285614 h 668677"/>
              <a:gd name="connsiteX4" fmla="*/ 1365626 w 1653527"/>
              <a:gd name="connsiteY4" fmla="*/ 523376 h 668677"/>
              <a:gd name="connsiteX5" fmla="*/ 1306285 w 1653527"/>
              <a:gd name="connsiteY5" fmla="*/ 668677 h 668677"/>
              <a:gd name="connsiteX6" fmla="*/ 96013 w 1653527"/>
              <a:gd name="connsiteY6" fmla="*/ 668677 h 668677"/>
              <a:gd name="connsiteX7" fmla="*/ 0 w 1653527"/>
              <a:gd name="connsiteY7" fmla="*/ 572664 h 668677"/>
              <a:gd name="connsiteX8" fmla="*/ 0 w 1653527"/>
              <a:gd name="connsiteY8" fmla="*/ 188626 h 668677"/>
              <a:gd name="connsiteX0" fmla="*/ 0 w 1653527"/>
              <a:gd name="connsiteY0" fmla="*/ 188626 h 668677"/>
              <a:gd name="connsiteX1" fmla="*/ 96013 w 1653527"/>
              <a:gd name="connsiteY1" fmla="*/ 92613 h 668677"/>
              <a:gd name="connsiteX2" fmla="*/ 1259760 w 1653527"/>
              <a:gd name="connsiteY2" fmla="*/ 0 h 668677"/>
              <a:gd name="connsiteX3" fmla="*/ 1653527 w 1653527"/>
              <a:gd name="connsiteY3" fmla="*/ 285614 h 668677"/>
              <a:gd name="connsiteX4" fmla="*/ 1365626 w 1653527"/>
              <a:gd name="connsiteY4" fmla="*/ 523376 h 668677"/>
              <a:gd name="connsiteX5" fmla="*/ 1248065 w 1653527"/>
              <a:gd name="connsiteY5" fmla="*/ 618928 h 668677"/>
              <a:gd name="connsiteX6" fmla="*/ 96013 w 1653527"/>
              <a:gd name="connsiteY6" fmla="*/ 668677 h 668677"/>
              <a:gd name="connsiteX7" fmla="*/ 0 w 1653527"/>
              <a:gd name="connsiteY7" fmla="*/ 572664 h 668677"/>
              <a:gd name="connsiteX8" fmla="*/ 0 w 1653527"/>
              <a:gd name="connsiteY8" fmla="*/ 188626 h 668677"/>
              <a:gd name="connsiteX0" fmla="*/ 0 w 1653527"/>
              <a:gd name="connsiteY0" fmla="*/ 188626 h 668677"/>
              <a:gd name="connsiteX1" fmla="*/ 96013 w 1653527"/>
              <a:gd name="connsiteY1" fmla="*/ 92613 h 668677"/>
              <a:gd name="connsiteX2" fmla="*/ 1259760 w 1653527"/>
              <a:gd name="connsiteY2" fmla="*/ 0 h 668677"/>
              <a:gd name="connsiteX3" fmla="*/ 1653527 w 1653527"/>
              <a:gd name="connsiteY3" fmla="*/ 285614 h 668677"/>
              <a:gd name="connsiteX4" fmla="*/ 1408491 w 1653527"/>
              <a:gd name="connsiteY4" fmla="*/ 535071 h 668677"/>
              <a:gd name="connsiteX5" fmla="*/ 1248065 w 1653527"/>
              <a:gd name="connsiteY5" fmla="*/ 618928 h 668677"/>
              <a:gd name="connsiteX6" fmla="*/ 96013 w 1653527"/>
              <a:gd name="connsiteY6" fmla="*/ 668677 h 668677"/>
              <a:gd name="connsiteX7" fmla="*/ 0 w 1653527"/>
              <a:gd name="connsiteY7" fmla="*/ 572664 h 668677"/>
              <a:gd name="connsiteX8" fmla="*/ 0 w 1653527"/>
              <a:gd name="connsiteY8" fmla="*/ 188626 h 668677"/>
              <a:gd name="connsiteX0" fmla="*/ 0 w 1653527"/>
              <a:gd name="connsiteY0" fmla="*/ 222914 h 702965"/>
              <a:gd name="connsiteX1" fmla="*/ 96013 w 1653527"/>
              <a:gd name="connsiteY1" fmla="*/ 126901 h 702965"/>
              <a:gd name="connsiteX2" fmla="*/ 935525 w 1653527"/>
              <a:gd name="connsiteY2" fmla="*/ 15272 h 702965"/>
              <a:gd name="connsiteX3" fmla="*/ 1259760 w 1653527"/>
              <a:gd name="connsiteY3" fmla="*/ 34288 h 702965"/>
              <a:gd name="connsiteX4" fmla="*/ 1653527 w 1653527"/>
              <a:gd name="connsiteY4" fmla="*/ 319902 h 702965"/>
              <a:gd name="connsiteX5" fmla="*/ 1408491 w 1653527"/>
              <a:gd name="connsiteY5" fmla="*/ 569359 h 702965"/>
              <a:gd name="connsiteX6" fmla="*/ 1248065 w 1653527"/>
              <a:gd name="connsiteY6" fmla="*/ 653216 h 702965"/>
              <a:gd name="connsiteX7" fmla="*/ 96013 w 1653527"/>
              <a:gd name="connsiteY7" fmla="*/ 702965 h 702965"/>
              <a:gd name="connsiteX8" fmla="*/ 0 w 1653527"/>
              <a:gd name="connsiteY8" fmla="*/ 606952 h 702965"/>
              <a:gd name="connsiteX9" fmla="*/ 0 w 1653527"/>
              <a:gd name="connsiteY9" fmla="*/ 222914 h 702965"/>
              <a:gd name="connsiteX0" fmla="*/ 0 w 1653527"/>
              <a:gd name="connsiteY0" fmla="*/ 262323 h 742374"/>
              <a:gd name="connsiteX1" fmla="*/ 96013 w 1653527"/>
              <a:gd name="connsiteY1" fmla="*/ 166310 h 742374"/>
              <a:gd name="connsiteX2" fmla="*/ 935525 w 1653527"/>
              <a:gd name="connsiteY2" fmla="*/ 54681 h 742374"/>
              <a:gd name="connsiteX3" fmla="*/ 1163946 w 1653527"/>
              <a:gd name="connsiteY3" fmla="*/ 17756 h 742374"/>
              <a:gd name="connsiteX4" fmla="*/ 1653527 w 1653527"/>
              <a:gd name="connsiteY4" fmla="*/ 359311 h 742374"/>
              <a:gd name="connsiteX5" fmla="*/ 1408491 w 1653527"/>
              <a:gd name="connsiteY5" fmla="*/ 608768 h 742374"/>
              <a:gd name="connsiteX6" fmla="*/ 1248065 w 1653527"/>
              <a:gd name="connsiteY6" fmla="*/ 692625 h 742374"/>
              <a:gd name="connsiteX7" fmla="*/ 96013 w 1653527"/>
              <a:gd name="connsiteY7" fmla="*/ 742374 h 742374"/>
              <a:gd name="connsiteX8" fmla="*/ 0 w 1653527"/>
              <a:gd name="connsiteY8" fmla="*/ 646361 h 742374"/>
              <a:gd name="connsiteX9" fmla="*/ 0 w 1653527"/>
              <a:gd name="connsiteY9" fmla="*/ 262323 h 742374"/>
              <a:gd name="connsiteX0" fmla="*/ 0 w 1653527"/>
              <a:gd name="connsiteY0" fmla="*/ 281477 h 761528"/>
              <a:gd name="connsiteX1" fmla="*/ 96013 w 1653527"/>
              <a:gd name="connsiteY1" fmla="*/ 185464 h 761528"/>
              <a:gd name="connsiteX2" fmla="*/ 866761 w 1653527"/>
              <a:gd name="connsiteY2" fmla="*/ 13082 h 761528"/>
              <a:gd name="connsiteX3" fmla="*/ 1163946 w 1653527"/>
              <a:gd name="connsiteY3" fmla="*/ 36910 h 761528"/>
              <a:gd name="connsiteX4" fmla="*/ 1653527 w 1653527"/>
              <a:gd name="connsiteY4" fmla="*/ 378465 h 761528"/>
              <a:gd name="connsiteX5" fmla="*/ 1408491 w 1653527"/>
              <a:gd name="connsiteY5" fmla="*/ 627922 h 761528"/>
              <a:gd name="connsiteX6" fmla="*/ 1248065 w 1653527"/>
              <a:gd name="connsiteY6" fmla="*/ 711779 h 761528"/>
              <a:gd name="connsiteX7" fmla="*/ 96013 w 1653527"/>
              <a:gd name="connsiteY7" fmla="*/ 761528 h 761528"/>
              <a:gd name="connsiteX8" fmla="*/ 0 w 1653527"/>
              <a:gd name="connsiteY8" fmla="*/ 665515 h 761528"/>
              <a:gd name="connsiteX9" fmla="*/ 0 w 1653527"/>
              <a:gd name="connsiteY9" fmla="*/ 281477 h 761528"/>
              <a:gd name="connsiteX0" fmla="*/ 1023 w 1654550"/>
              <a:gd name="connsiteY0" fmla="*/ 281477 h 761528"/>
              <a:gd name="connsiteX1" fmla="*/ 42684 w 1654550"/>
              <a:gd name="connsiteY1" fmla="*/ 459161 h 761528"/>
              <a:gd name="connsiteX2" fmla="*/ 867784 w 1654550"/>
              <a:gd name="connsiteY2" fmla="*/ 13082 h 761528"/>
              <a:gd name="connsiteX3" fmla="*/ 1164969 w 1654550"/>
              <a:gd name="connsiteY3" fmla="*/ 36910 h 761528"/>
              <a:gd name="connsiteX4" fmla="*/ 1654550 w 1654550"/>
              <a:gd name="connsiteY4" fmla="*/ 378465 h 761528"/>
              <a:gd name="connsiteX5" fmla="*/ 1409514 w 1654550"/>
              <a:gd name="connsiteY5" fmla="*/ 627922 h 761528"/>
              <a:gd name="connsiteX6" fmla="*/ 1249088 w 1654550"/>
              <a:gd name="connsiteY6" fmla="*/ 711779 h 761528"/>
              <a:gd name="connsiteX7" fmla="*/ 97036 w 1654550"/>
              <a:gd name="connsiteY7" fmla="*/ 761528 h 761528"/>
              <a:gd name="connsiteX8" fmla="*/ 1023 w 1654550"/>
              <a:gd name="connsiteY8" fmla="*/ 665515 h 761528"/>
              <a:gd name="connsiteX9" fmla="*/ 1023 w 1654550"/>
              <a:gd name="connsiteY9" fmla="*/ 281477 h 761528"/>
              <a:gd name="connsiteX0" fmla="*/ 0 w 1747544"/>
              <a:gd name="connsiteY0" fmla="*/ 645947 h 761528"/>
              <a:gd name="connsiteX1" fmla="*/ 135678 w 1747544"/>
              <a:gd name="connsiteY1" fmla="*/ 459161 h 761528"/>
              <a:gd name="connsiteX2" fmla="*/ 960778 w 1747544"/>
              <a:gd name="connsiteY2" fmla="*/ 13082 h 761528"/>
              <a:gd name="connsiteX3" fmla="*/ 1257963 w 1747544"/>
              <a:gd name="connsiteY3" fmla="*/ 36910 h 761528"/>
              <a:gd name="connsiteX4" fmla="*/ 1747544 w 1747544"/>
              <a:gd name="connsiteY4" fmla="*/ 378465 h 761528"/>
              <a:gd name="connsiteX5" fmla="*/ 1502508 w 1747544"/>
              <a:gd name="connsiteY5" fmla="*/ 627922 h 761528"/>
              <a:gd name="connsiteX6" fmla="*/ 1342082 w 1747544"/>
              <a:gd name="connsiteY6" fmla="*/ 711779 h 761528"/>
              <a:gd name="connsiteX7" fmla="*/ 190030 w 1747544"/>
              <a:gd name="connsiteY7" fmla="*/ 761528 h 761528"/>
              <a:gd name="connsiteX8" fmla="*/ 94017 w 1747544"/>
              <a:gd name="connsiteY8" fmla="*/ 665515 h 761528"/>
              <a:gd name="connsiteX9" fmla="*/ 0 w 1747544"/>
              <a:gd name="connsiteY9" fmla="*/ 645947 h 761528"/>
              <a:gd name="connsiteX0" fmla="*/ 0 w 1747544"/>
              <a:gd name="connsiteY0" fmla="*/ 645947 h 1000624"/>
              <a:gd name="connsiteX1" fmla="*/ 135678 w 1747544"/>
              <a:gd name="connsiteY1" fmla="*/ 459161 h 1000624"/>
              <a:gd name="connsiteX2" fmla="*/ 960778 w 1747544"/>
              <a:gd name="connsiteY2" fmla="*/ 13082 h 1000624"/>
              <a:gd name="connsiteX3" fmla="*/ 1257963 w 1747544"/>
              <a:gd name="connsiteY3" fmla="*/ 36910 h 1000624"/>
              <a:gd name="connsiteX4" fmla="*/ 1747544 w 1747544"/>
              <a:gd name="connsiteY4" fmla="*/ 378465 h 1000624"/>
              <a:gd name="connsiteX5" fmla="*/ 1502508 w 1747544"/>
              <a:gd name="connsiteY5" fmla="*/ 627922 h 1000624"/>
              <a:gd name="connsiteX6" fmla="*/ 1342082 w 1747544"/>
              <a:gd name="connsiteY6" fmla="*/ 711779 h 1000624"/>
              <a:gd name="connsiteX7" fmla="*/ 281930 w 1747544"/>
              <a:gd name="connsiteY7" fmla="*/ 1000624 h 1000624"/>
              <a:gd name="connsiteX8" fmla="*/ 94017 w 1747544"/>
              <a:gd name="connsiteY8" fmla="*/ 665515 h 1000624"/>
              <a:gd name="connsiteX9" fmla="*/ 0 w 1747544"/>
              <a:gd name="connsiteY9" fmla="*/ 645947 h 1000624"/>
              <a:gd name="connsiteX0" fmla="*/ 0 w 1747544"/>
              <a:gd name="connsiteY0" fmla="*/ 645947 h 1000624"/>
              <a:gd name="connsiteX1" fmla="*/ 135678 w 1747544"/>
              <a:gd name="connsiteY1" fmla="*/ 459161 h 1000624"/>
              <a:gd name="connsiteX2" fmla="*/ 960778 w 1747544"/>
              <a:gd name="connsiteY2" fmla="*/ 13082 h 1000624"/>
              <a:gd name="connsiteX3" fmla="*/ 1257963 w 1747544"/>
              <a:gd name="connsiteY3" fmla="*/ 36910 h 1000624"/>
              <a:gd name="connsiteX4" fmla="*/ 1747544 w 1747544"/>
              <a:gd name="connsiteY4" fmla="*/ 378465 h 1000624"/>
              <a:gd name="connsiteX5" fmla="*/ 1502508 w 1747544"/>
              <a:gd name="connsiteY5" fmla="*/ 627922 h 1000624"/>
              <a:gd name="connsiteX6" fmla="*/ 1342082 w 1747544"/>
              <a:gd name="connsiteY6" fmla="*/ 711779 h 1000624"/>
              <a:gd name="connsiteX7" fmla="*/ 281930 w 1747544"/>
              <a:gd name="connsiteY7" fmla="*/ 1000624 h 1000624"/>
              <a:gd name="connsiteX8" fmla="*/ 94017 w 1747544"/>
              <a:gd name="connsiteY8" fmla="*/ 665515 h 1000624"/>
              <a:gd name="connsiteX9" fmla="*/ 0 w 1747544"/>
              <a:gd name="connsiteY9" fmla="*/ 645947 h 1000624"/>
              <a:gd name="connsiteX0" fmla="*/ 0 w 1747544"/>
              <a:gd name="connsiteY0" fmla="*/ 645947 h 1000624"/>
              <a:gd name="connsiteX1" fmla="*/ 135678 w 1747544"/>
              <a:gd name="connsiteY1" fmla="*/ 459161 h 1000624"/>
              <a:gd name="connsiteX2" fmla="*/ 960778 w 1747544"/>
              <a:gd name="connsiteY2" fmla="*/ 13082 h 1000624"/>
              <a:gd name="connsiteX3" fmla="*/ 1257963 w 1747544"/>
              <a:gd name="connsiteY3" fmla="*/ 36910 h 1000624"/>
              <a:gd name="connsiteX4" fmla="*/ 1747544 w 1747544"/>
              <a:gd name="connsiteY4" fmla="*/ 378465 h 1000624"/>
              <a:gd name="connsiteX5" fmla="*/ 1502508 w 1747544"/>
              <a:gd name="connsiteY5" fmla="*/ 627922 h 1000624"/>
              <a:gd name="connsiteX6" fmla="*/ 1342082 w 1747544"/>
              <a:gd name="connsiteY6" fmla="*/ 711779 h 1000624"/>
              <a:gd name="connsiteX7" fmla="*/ 1171858 w 1747544"/>
              <a:gd name="connsiteY7" fmla="*/ 475689 h 1000624"/>
              <a:gd name="connsiteX8" fmla="*/ 281930 w 1747544"/>
              <a:gd name="connsiteY8" fmla="*/ 1000624 h 1000624"/>
              <a:gd name="connsiteX9" fmla="*/ 94017 w 1747544"/>
              <a:gd name="connsiteY9" fmla="*/ 665515 h 1000624"/>
              <a:gd name="connsiteX10" fmla="*/ 0 w 1747544"/>
              <a:gd name="connsiteY10" fmla="*/ 645947 h 1000624"/>
              <a:gd name="connsiteX0" fmla="*/ 0 w 1747544"/>
              <a:gd name="connsiteY0" fmla="*/ 645947 h 1000624"/>
              <a:gd name="connsiteX1" fmla="*/ 135678 w 1747544"/>
              <a:gd name="connsiteY1" fmla="*/ 459161 h 1000624"/>
              <a:gd name="connsiteX2" fmla="*/ 960778 w 1747544"/>
              <a:gd name="connsiteY2" fmla="*/ 13082 h 1000624"/>
              <a:gd name="connsiteX3" fmla="*/ 1257963 w 1747544"/>
              <a:gd name="connsiteY3" fmla="*/ 36910 h 1000624"/>
              <a:gd name="connsiteX4" fmla="*/ 1747544 w 1747544"/>
              <a:gd name="connsiteY4" fmla="*/ 378465 h 1000624"/>
              <a:gd name="connsiteX5" fmla="*/ 1502508 w 1747544"/>
              <a:gd name="connsiteY5" fmla="*/ 627922 h 1000624"/>
              <a:gd name="connsiteX6" fmla="*/ 1342082 w 1747544"/>
              <a:gd name="connsiteY6" fmla="*/ 711779 h 1000624"/>
              <a:gd name="connsiteX7" fmla="*/ 1171858 w 1747544"/>
              <a:gd name="connsiteY7" fmla="*/ 475689 h 1000624"/>
              <a:gd name="connsiteX8" fmla="*/ 281930 w 1747544"/>
              <a:gd name="connsiteY8" fmla="*/ 1000624 h 1000624"/>
              <a:gd name="connsiteX9" fmla="*/ 94017 w 1747544"/>
              <a:gd name="connsiteY9" fmla="*/ 665515 h 1000624"/>
              <a:gd name="connsiteX10" fmla="*/ 0 w 1747544"/>
              <a:gd name="connsiteY10" fmla="*/ 645947 h 1000624"/>
              <a:gd name="connsiteX0" fmla="*/ 0 w 1747544"/>
              <a:gd name="connsiteY0" fmla="*/ 645947 h 1000624"/>
              <a:gd name="connsiteX1" fmla="*/ 135678 w 1747544"/>
              <a:gd name="connsiteY1" fmla="*/ 459161 h 1000624"/>
              <a:gd name="connsiteX2" fmla="*/ 960778 w 1747544"/>
              <a:gd name="connsiteY2" fmla="*/ 13082 h 1000624"/>
              <a:gd name="connsiteX3" fmla="*/ 1257963 w 1747544"/>
              <a:gd name="connsiteY3" fmla="*/ 36910 h 1000624"/>
              <a:gd name="connsiteX4" fmla="*/ 1747544 w 1747544"/>
              <a:gd name="connsiteY4" fmla="*/ 378465 h 1000624"/>
              <a:gd name="connsiteX5" fmla="*/ 1502508 w 1747544"/>
              <a:gd name="connsiteY5" fmla="*/ 627922 h 1000624"/>
              <a:gd name="connsiteX6" fmla="*/ 1342082 w 1747544"/>
              <a:gd name="connsiteY6" fmla="*/ 711779 h 1000624"/>
              <a:gd name="connsiteX7" fmla="*/ 1131962 w 1747544"/>
              <a:gd name="connsiteY7" fmla="*/ 577235 h 1000624"/>
              <a:gd name="connsiteX8" fmla="*/ 281930 w 1747544"/>
              <a:gd name="connsiteY8" fmla="*/ 1000624 h 1000624"/>
              <a:gd name="connsiteX9" fmla="*/ 94017 w 1747544"/>
              <a:gd name="connsiteY9" fmla="*/ 665515 h 1000624"/>
              <a:gd name="connsiteX10" fmla="*/ 0 w 1747544"/>
              <a:gd name="connsiteY10" fmla="*/ 645947 h 1000624"/>
              <a:gd name="connsiteX0" fmla="*/ 0 w 1747544"/>
              <a:gd name="connsiteY0" fmla="*/ 645947 h 1000624"/>
              <a:gd name="connsiteX1" fmla="*/ 135678 w 1747544"/>
              <a:gd name="connsiteY1" fmla="*/ 459161 h 1000624"/>
              <a:gd name="connsiteX2" fmla="*/ 960778 w 1747544"/>
              <a:gd name="connsiteY2" fmla="*/ 13082 h 1000624"/>
              <a:gd name="connsiteX3" fmla="*/ 1257963 w 1747544"/>
              <a:gd name="connsiteY3" fmla="*/ 36910 h 1000624"/>
              <a:gd name="connsiteX4" fmla="*/ 1747544 w 1747544"/>
              <a:gd name="connsiteY4" fmla="*/ 378465 h 1000624"/>
              <a:gd name="connsiteX5" fmla="*/ 1502508 w 1747544"/>
              <a:gd name="connsiteY5" fmla="*/ 627922 h 1000624"/>
              <a:gd name="connsiteX6" fmla="*/ 1342082 w 1747544"/>
              <a:gd name="connsiteY6" fmla="*/ 711779 h 1000624"/>
              <a:gd name="connsiteX7" fmla="*/ 1114765 w 1747544"/>
              <a:gd name="connsiteY7" fmla="*/ 625372 h 1000624"/>
              <a:gd name="connsiteX8" fmla="*/ 281930 w 1747544"/>
              <a:gd name="connsiteY8" fmla="*/ 1000624 h 1000624"/>
              <a:gd name="connsiteX9" fmla="*/ 94017 w 1747544"/>
              <a:gd name="connsiteY9" fmla="*/ 665515 h 1000624"/>
              <a:gd name="connsiteX10" fmla="*/ 0 w 1747544"/>
              <a:gd name="connsiteY10" fmla="*/ 645947 h 1000624"/>
              <a:gd name="connsiteX0" fmla="*/ 0 w 1747544"/>
              <a:gd name="connsiteY0" fmla="*/ 645947 h 1000624"/>
              <a:gd name="connsiteX1" fmla="*/ 135678 w 1747544"/>
              <a:gd name="connsiteY1" fmla="*/ 459161 h 1000624"/>
              <a:gd name="connsiteX2" fmla="*/ 960778 w 1747544"/>
              <a:gd name="connsiteY2" fmla="*/ 13082 h 1000624"/>
              <a:gd name="connsiteX3" fmla="*/ 1257963 w 1747544"/>
              <a:gd name="connsiteY3" fmla="*/ 36910 h 1000624"/>
              <a:gd name="connsiteX4" fmla="*/ 1747544 w 1747544"/>
              <a:gd name="connsiteY4" fmla="*/ 378465 h 1000624"/>
              <a:gd name="connsiteX5" fmla="*/ 1502508 w 1747544"/>
              <a:gd name="connsiteY5" fmla="*/ 627922 h 1000624"/>
              <a:gd name="connsiteX6" fmla="*/ 1342082 w 1747544"/>
              <a:gd name="connsiteY6" fmla="*/ 711779 h 1000624"/>
              <a:gd name="connsiteX7" fmla="*/ 1215621 w 1747544"/>
              <a:gd name="connsiteY7" fmla="*/ 697589 h 1000624"/>
              <a:gd name="connsiteX8" fmla="*/ 1114765 w 1747544"/>
              <a:gd name="connsiteY8" fmla="*/ 625372 h 1000624"/>
              <a:gd name="connsiteX9" fmla="*/ 281930 w 1747544"/>
              <a:gd name="connsiteY9" fmla="*/ 1000624 h 1000624"/>
              <a:gd name="connsiteX10" fmla="*/ 94017 w 1747544"/>
              <a:gd name="connsiteY10" fmla="*/ 665515 h 1000624"/>
              <a:gd name="connsiteX11" fmla="*/ 0 w 1747544"/>
              <a:gd name="connsiteY11" fmla="*/ 645947 h 1000624"/>
              <a:gd name="connsiteX0" fmla="*/ 0 w 1747544"/>
              <a:gd name="connsiteY0" fmla="*/ 645947 h 1000624"/>
              <a:gd name="connsiteX1" fmla="*/ 135678 w 1747544"/>
              <a:gd name="connsiteY1" fmla="*/ 459161 h 1000624"/>
              <a:gd name="connsiteX2" fmla="*/ 960778 w 1747544"/>
              <a:gd name="connsiteY2" fmla="*/ 13082 h 1000624"/>
              <a:gd name="connsiteX3" fmla="*/ 1257963 w 1747544"/>
              <a:gd name="connsiteY3" fmla="*/ 36910 h 1000624"/>
              <a:gd name="connsiteX4" fmla="*/ 1747544 w 1747544"/>
              <a:gd name="connsiteY4" fmla="*/ 378465 h 1000624"/>
              <a:gd name="connsiteX5" fmla="*/ 1502508 w 1747544"/>
              <a:gd name="connsiteY5" fmla="*/ 627922 h 1000624"/>
              <a:gd name="connsiteX6" fmla="*/ 1342082 w 1747544"/>
              <a:gd name="connsiteY6" fmla="*/ 711779 h 1000624"/>
              <a:gd name="connsiteX7" fmla="*/ 1297433 w 1747544"/>
              <a:gd name="connsiteY7" fmla="*/ 652180 h 1000624"/>
              <a:gd name="connsiteX8" fmla="*/ 1114765 w 1747544"/>
              <a:gd name="connsiteY8" fmla="*/ 625372 h 1000624"/>
              <a:gd name="connsiteX9" fmla="*/ 281930 w 1747544"/>
              <a:gd name="connsiteY9" fmla="*/ 1000624 h 1000624"/>
              <a:gd name="connsiteX10" fmla="*/ 94017 w 1747544"/>
              <a:gd name="connsiteY10" fmla="*/ 665515 h 1000624"/>
              <a:gd name="connsiteX11" fmla="*/ 0 w 1747544"/>
              <a:gd name="connsiteY11" fmla="*/ 645947 h 1000624"/>
              <a:gd name="connsiteX0" fmla="*/ 0 w 1747544"/>
              <a:gd name="connsiteY0" fmla="*/ 645947 h 1000624"/>
              <a:gd name="connsiteX1" fmla="*/ 135678 w 1747544"/>
              <a:gd name="connsiteY1" fmla="*/ 459161 h 1000624"/>
              <a:gd name="connsiteX2" fmla="*/ 960778 w 1747544"/>
              <a:gd name="connsiteY2" fmla="*/ 13082 h 1000624"/>
              <a:gd name="connsiteX3" fmla="*/ 1257963 w 1747544"/>
              <a:gd name="connsiteY3" fmla="*/ 36910 h 1000624"/>
              <a:gd name="connsiteX4" fmla="*/ 1747544 w 1747544"/>
              <a:gd name="connsiteY4" fmla="*/ 378465 h 1000624"/>
              <a:gd name="connsiteX5" fmla="*/ 1502508 w 1747544"/>
              <a:gd name="connsiteY5" fmla="*/ 627922 h 1000624"/>
              <a:gd name="connsiteX6" fmla="*/ 1352974 w 1747544"/>
              <a:gd name="connsiteY6" fmla="*/ 674960 h 1000624"/>
              <a:gd name="connsiteX7" fmla="*/ 1297433 w 1747544"/>
              <a:gd name="connsiteY7" fmla="*/ 652180 h 1000624"/>
              <a:gd name="connsiteX8" fmla="*/ 1114765 w 1747544"/>
              <a:gd name="connsiteY8" fmla="*/ 625372 h 1000624"/>
              <a:gd name="connsiteX9" fmla="*/ 281930 w 1747544"/>
              <a:gd name="connsiteY9" fmla="*/ 1000624 h 1000624"/>
              <a:gd name="connsiteX10" fmla="*/ 94017 w 1747544"/>
              <a:gd name="connsiteY10" fmla="*/ 665515 h 1000624"/>
              <a:gd name="connsiteX11" fmla="*/ 0 w 1747544"/>
              <a:gd name="connsiteY11" fmla="*/ 645947 h 1000624"/>
              <a:gd name="connsiteX0" fmla="*/ 0 w 1747544"/>
              <a:gd name="connsiteY0" fmla="*/ 645947 h 1000624"/>
              <a:gd name="connsiteX1" fmla="*/ 135678 w 1747544"/>
              <a:gd name="connsiteY1" fmla="*/ 459161 h 1000624"/>
              <a:gd name="connsiteX2" fmla="*/ 960778 w 1747544"/>
              <a:gd name="connsiteY2" fmla="*/ 13082 h 1000624"/>
              <a:gd name="connsiteX3" fmla="*/ 1257963 w 1747544"/>
              <a:gd name="connsiteY3" fmla="*/ 36910 h 1000624"/>
              <a:gd name="connsiteX4" fmla="*/ 1747544 w 1747544"/>
              <a:gd name="connsiteY4" fmla="*/ 378465 h 1000624"/>
              <a:gd name="connsiteX5" fmla="*/ 1502508 w 1747544"/>
              <a:gd name="connsiteY5" fmla="*/ 627922 h 1000624"/>
              <a:gd name="connsiteX6" fmla="*/ 1352974 w 1747544"/>
              <a:gd name="connsiteY6" fmla="*/ 674960 h 1000624"/>
              <a:gd name="connsiteX7" fmla="*/ 1297433 w 1747544"/>
              <a:gd name="connsiteY7" fmla="*/ 652180 h 1000624"/>
              <a:gd name="connsiteX8" fmla="*/ 1095571 w 1747544"/>
              <a:gd name="connsiteY8" fmla="*/ 577805 h 1000624"/>
              <a:gd name="connsiteX9" fmla="*/ 281930 w 1747544"/>
              <a:gd name="connsiteY9" fmla="*/ 1000624 h 1000624"/>
              <a:gd name="connsiteX10" fmla="*/ 94017 w 1747544"/>
              <a:gd name="connsiteY10" fmla="*/ 665515 h 1000624"/>
              <a:gd name="connsiteX11" fmla="*/ 0 w 1747544"/>
              <a:gd name="connsiteY11" fmla="*/ 645947 h 1000624"/>
              <a:gd name="connsiteX0" fmla="*/ 0 w 1747544"/>
              <a:gd name="connsiteY0" fmla="*/ 645947 h 1000624"/>
              <a:gd name="connsiteX1" fmla="*/ 135678 w 1747544"/>
              <a:gd name="connsiteY1" fmla="*/ 459161 h 1000624"/>
              <a:gd name="connsiteX2" fmla="*/ 960778 w 1747544"/>
              <a:gd name="connsiteY2" fmla="*/ 13082 h 1000624"/>
              <a:gd name="connsiteX3" fmla="*/ 1257963 w 1747544"/>
              <a:gd name="connsiteY3" fmla="*/ 36910 h 1000624"/>
              <a:gd name="connsiteX4" fmla="*/ 1747544 w 1747544"/>
              <a:gd name="connsiteY4" fmla="*/ 378465 h 1000624"/>
              <a:gd name="connsiteX5" fmla="*/ 1502508 w 1747544"/>
              <a:gd name="connsiteY5" fmla="*/ 627922 h 1000624"/>
              <a:gd name="connsiteX6" fmla="*/ 1352974 w 1747544"/>
              <a:gd name="connsiteY6" fmla="*/ 674960 h 1000624"/>
              <a:gd name="connsiteX7" fmla="*/ 1297433 w 1747544"/>
              <a:gd name="connsiteY7" fmla="*/ 652180 h 1000624"/>
              <a:gd name="connsiteX8" fmla="*/ 1095571 w 1747544"/>
              <a:gd name="connsiteY8" fmla="*/ 577805 h 1000624"/>
              <a:gd name="connsiteX9" fmla="*/ 281930 w 1747544"/>
              <a:gd name="connsiteY9" fmla="*/ 1000624 h 1000624"/>
              <a:gd name="connsiteX10" fmla="*/ 94017 w 1747544"/>
              <a:gd name="connsiteY10" fmla="*/ 665515 h 1000624"/>
              <a:gd name="connsiteX11" fmla="*/ 0 w 1747544"/>
              <a:gd name="connsiteY11" fmla="*/ 645947 h 1000624"/>
              <a:gd name="connsiteX0" fmla="*/ 0 w 1747544"/>
              <a:gd name="connsiteY0" fmla="*/ 645947 h 1000624"/>
              <a:gd name="connsiteX1" fmla="*/ 135678 w 1747544"/>
              <a:gd name="connsiteY1" fmla="*/ 459161 h 1000624"/>
              <a:gd name="connsiteX2" fmla="*/ 960778 w 1747544"/>
              <a:gd name="connsiteY2" fmla="*/ 13082 h 1000624"/>
              <a:gd name="connsiteX3" fmla="*/ 1257963 w 1747544"/>
              <a:gd name="connsiteY3" fmla="*/ 36910 h 1000624"/>
              <a:gd name="connsiteX4" fmla="*/ 1747544 w 1747544"/>
              <a:gd name="connsiteY4" fmla="*/ 378465 h 1000624"/>
              <a:gd name="connsiteX5" fmla="*/ 1502508 w 1747544"/>
              <a:gd name="connsiteY5" fmla="*/ 627922 h 1000624"/>
              <a:gd name="connsiteX6" fmla="*/ 1352974 w 1747544"/>
              <a:gd name="connsiteY6" fmla="*/ 674960 h 1000624"/>
              <a:gd name="connsiteX7" fmla="*/ 1297433 w 1747544"/>
              <a:gd name="connsiteY7" fmla="*/ 652180 h 1000624"/>
              <a:gd name="connsiteX8" fmla="*/ 1095571 w 1747544"/>
              <a:gd name="connsiteY8" fmla="*/ 577805 h 1000624"/>
              <a:gd name="connsiteX9" fmla="*/ 281930 w 1747544"/>
              <a:gd name="connsiteY9" fmla="*/ 1000624 h 1000624"/>
              <a:gd name="connsiteX10" fmla="*/ 94017 w 1747544"/>
              <a:gd name="connsiteY10" fmla="*/ 665515 h 1000624"/>
              <a:gd name="connsiteX11" fmla="*/ 0 w 1747544"/>
              <a:gd name="connsiteY11" fmla="*/ 645947 h 1000624"/>
              <a:gd name="connsiteX0" fmla="*/ 0 w 1876074"/>
              <a:gd name="connsiteY0" fmla="*/ 828460 h 1000624"/>
              <a:gd name="connsiteX1" fmla="*/ 264208 w 1876074"/>
              <a:gd name="connsiteY1" fmla="*/ 459161 h 1000624"/>
              <a:gd name="connsiteX2" fmla="*/ 1089308 w 1876074"/>
              <a:gd name="connsiteY2" fmla="*/ 13082 h 1000624"/>
              <a:gd name="connsiteX3" fmla="*/ 1386493 w 1876074"/>
              <a:gd name="connsiteY3" fmla="*/ 36910 h 1000624"/>
              <a:gd name="connsiteX4" fmla="*/ 1876074 w 1876074"/>
              <a:gd name="connsiteY4" fmla="*/ 378465 h 1000624"/>
              <a:gd name="connsiteX5" fmla="*/ 1631038 w 1876074"/>
              <a:gd name="connsiteY5" fmla="*/ 627922 h 1000624"/>
              <a:gd name="connsiteX6" fmla="*/ 1481504 w 1876074"/>
              <a:gd name="connsiteY6" fmla="*/ 674960 h 1000624"/>
              <a:gd name="connsiteX7" fmla="*/ 1425963 w 1876074"/>
              <a:gd name="connsiteY7" fmla="*/ 652180 h 1000624"/>
              <a:gd name="connsiteX8" fmla="*/ 1224101 w 1876074"/>
              <a:gd name="connsiteY8" fmla="*/ 577805 h 1000624"/>
              <a:gd name="connsiteX9" fmla="*/ 410460 w 1876074"/>
              <a:gd name="connsiteY9" fmla="*/ 1000624 h 1000624"/>
              <a:gd name="connsiteX10" fmla="*/ 222547 w 1876074"/>
              <a:gd name="connsiteY10" fmla="*/ 665515 h 1000624"/>
              <a:gd name="connsiteX11" fmla="*/ 0 w 1876074"/>
              <a:gd name="connsiteY11" fmla="*/ 828460 h 1000624"/>
              <a:gd name="connsiteX0" fmla="*/ 0 w 1876074"/>
              <a:gd name="connsiteY0" fmla="*/ 828460 h 1121942"/>
              <a:gd name="connsiteX1" fmla="*/ 264208 w 1876074"/>
              <a:gd name="connsiteY1" fmla="*/ 459161 h 1121942"/>
              <a:gd name="connsiteX2" fmla="*/ 1089308 w 1876074"/>
              <a:gd name="connsiteY2" fmla="*/ 13082 h 1121942"/>
              <a:gd name="connsiteX3" fmla="*/ 1386493 w 1876074"/>
              <a:gd name="connsiteY3" fmla="*/ 36910 h 1121942"/>
              <a:gd name="connsiteX4" fmla="*/ 1876074 w 1876074"/>
              <a:gd name="connsiteY4" fmla="*/ 378465 h 1121942"/>
              <a:gd name="connsiteX5" fmla="*/ 1631038 w 1876074"/>
              <a:gd name="connsiteY5" fmla="*/ 627922 h 1121942"/>
              <a:gd name="connsiteX6" fmla="*/ 1481504 w 1876074"/>
              <a:gd name="connsiteY6" fmla="*/ 674960 h 1121942"/>
              <a:gd name="connsiteX7" fmla="*/ 1425963 w 1876074"/>
              <a:gd name="connsiteY7" fmla="*/ 652180 h 1121942"/>
              <a:gd name="connsiteX8" fmla="*/ 1224101 w 1876074"/>
              <a:gd name="connsiteY8" fmla="*/ 577805 h 1121942"/>
              <a:gd name="connsiteX9" fmla="*/ 410460 w 1876074"/>
              <a:gd name="connsiteY9" fmla="*/ 1000624 h 1121942"/>
              <a:gd name="connsiteX10" fmla="*/ 280388 w 1876074"/>
              <a:gd name="connsiteY10" fmla="*/ 1111375 h 1121942"/>
              <a:gd name="connsiteX11" fmla="*/ 0 w 1876074"/>
              <a:gd name="connsiteY11" fmla="*/ 828460 h 1121942"/>
              <a:gd name="connsiteX0" fmla="*/ 0 w 1876074"/>
              <a:gd name="connsiteY0" fmla="*/ 828460 h 1124135"/>
              <a:gd name="connsiteX1" fmla="*/ 264208 w 1876074"/>
              <a:gd name="connsiteY1" fmla="*/ 459161 h 1124135"/>
              <a:gd name="connsiteX2" fmla="*/ 1089308 w 1876074"/>
              <a:gd name="connsiteY2" fmla="*/ 13082 h 1124135"/>
              <a:gd name="connsiteX3" fmla="*/ 1386493 w 1876074"/>
              <a:gd name="connsiteY3" fmla="*/ 36910 h 1124135"/>
              <a:gd name="connsiteX4" fmla="*/ 1876074 w 1876074"/>
              <a:gd name="connsiteY4" fmla="*/ 378465 h 1124135"/>
              <a:gd name="connsiteX5" fmla="*/ 1631038 w 1876074"/>
              <a:gd name="connsiteY5" fmla="*/ 627922 h 1124135"/>
              <a:gd name="connsiteX6" fmla="*/ 1481504 w 1876074"/>
              <a:gd name="connsiteY6" fmla="*/ 674960 h 1124135"/>
              <a:gd name="connsiteX7" fmla="*/ 1425963 w 1876074"/>
              <a:gd name="connsiteY7" fmla="*/ 652180 h 1124135"/>
              <a:gd name="connsiteX8" fmla="*/ 1224101 w 1876074"/>
              <a:gd name="connsiteY8" fmla="*/ 577805 h 1124135"/>
              <a:gd name="connsiteX9" fmla="*/ 443409 w 1876074"/>
              <a:gd name="connsiteY9" fmla="*/ 1035012 h 1124135"/>
              <a:gd name="connsiteX10" fmla="*/ 280388 w 1876074"/>
              <a:gd name="connsiteY10" fmla="*/ 1111375 h 1124135"/>
              <a:gd name="connsiteX11" fmla="*/ 0 w 1876074"/>
              <a:gd name="connsiteY11" fmla="*/ 828460 h 1124135"/>
              <a:gd name="connsiteX0" fmla="*/ 0 w 1876074"/>
              <a:gd name="connsiteY0" fmla="*/ 828460 h 1161400"/>
              <a:gd name="connsiteX1" fmla="*/ 264208 w 1876074"/>
              <a:gd name="connsiteY1" fmla="*/ 459161 h 1161400"/>
              <a:gd name="connsiteX2" fmla="*/ 1089308 w 1876074"/>
              <a:gd name="connsiteY2" fmla="*/ 13082 h 1161400"/>
              <a:gd name="connsiteX3" fmla="*/ 1386493 w 1876074"/>
              <a:gd name="connsiteY3" fmla="*/ 36910 h 1161400"/>
              <a:gd name="connsiteX4" fmla="*/ 1876074 w 1876074"/>
              <a:gd name="connsiteY4" fmla="*/ 378465 h 1161400"/>
              <a:gd name="connsiteX5" fmla="*/ 1631038 w 1876074"/>
              <a:gd name="connsiteY5" fmla="*/ 627922 h 1161400"/>
              <a:gd name="connsiteX6" fmla="*/ 1481504 w 1876074"/>
              <a:gd name="connsiteY6" fmla="*/ 674960 h 1161400"/>
              <a:gd name="connsiteX7" fmla="*/ 1425963 w 1876074"/>
              <a:gd name="connsiteY7" fmla="*/ 652180 h 1161400"/>
              <a:gd name="connsiteX8" fmla="*/ 1224101 w 1876074"/>
              <a:gd name="connsiteY8" fmla="*/ 577805 h 1161400"/>
              <a:gd name="connsiteX9" fmla="*/ 366605 w 1876074"/>
              <a:gd name="connsiteY9" fmla="*/ 1161369 h 1161400"/>
              <a:gd name="connsiteX10" fmla="*/ 280388 w 1876074"/>
              <a:gd name="connsiteY10" fmla="*/ 1111375 h 1161400"/>
              <a:gd name="connsiteX11" fmla="*/ 0 w 1876074"/>
              <a:gd name="connsiteY11" fmla="*/ 828460 h 1161400"/>
              <a:gd name="connsiteX0" fmla="*/ 0 w 1876074"/>
              <a:gd name="connsiteY0" fmla="*/ 828460 h 1161400"/>
              <a:gd name="connsiteX1" fmla="*/ 264208 w 1876074"/>
              <a:gd name="connsiteY1" fmla="*/ 459161 h 1161400"/>
              <a:gd name="connsiteX2" fmla="*/ 1089308 w 1876074"/>
              <a:gd name="connsiteY2" fmla="*/ 13082 h 1161400"/>
              <a:gd name="connsiteX3" fmla="*/ 1386493 w 1876074"/>
              <a:gd name="connsiteY3" fmla="*/ 36910 h 1161400"/>
              <a:gd name="connsiteX4" fmla="*/ 1876074 w 1876074"/>
              <a:gd name="connsiteY4" fmla="*/ 378465 h 1161400"/>
              <a:gd name="connsiteX5" fmla="*/ 1515694 w 1876074"/>
              <a:gd name="connsiteY5" fmla="*/ 745034 h 1161400"/>
              <a:gd name="connsiteX6" fmla="*/ 1481504 w 1876074"/>
              <a:gd name="connsiteY6" fmla="*/ 674960 h 1161400"/>
              <a:gd name="connsiteX7" fmla="*/ 1425963 w 1876074"/>
              <a:gd name="connsiteY7" fmla="*/ 652180 h 1161400"/>
              <a:gd name="connsiteX8" fmla="*/ 1224101 w 1876074"/>
              <a:gd name="connsiteY8" fmla="*/ 577805 h 1161400"/>
              <a:gd name="connsiteX9" fmla="*/ 366605 w 1876074"/>
              <a:gd name="connsiteY9" fmla="*/ 1161369 h 1161400"/>
              <a:gd name="connsiteX10" fmla="*/ 280388 w 1876074"/>
              <a:gd name="connsiteY10" fmla="*/ 1111375 h 1161400"/>
              <a:gd name="connsiteX11" fmla="*/ 0 w 1876074"/>
              <a:gd name="connsiteY11" fmla="*/ 828460 h 1161400"/>
              <a:gd name="connsiteX0" fmla="*/ 0 w 1876074"/>
              <a:gd name="connsiteY0" fmla="*/ 828460 h 1161400"/>
              <a:gd name="connsiteX1" fmla="*/ 264208 w 1876074"/>
              <a:gd name="connsiteY1" fmla="*/ 459161 h 1161400"/>
              <a:gd name="connsiteX2" fmla="*/ 1089308 w 1876074"/>
              <a:gd name="connsiteY2" fmla="*/ 13082 h 1161400"/>
              <a:gd name="connsiteX3" fmla="*/ 1386493 w 1876074"/>
              <a:gd name="connsiteY3" fmla="*/ 36910 h 1161400"/>
              <a:gd name="connsiteX4" fmla="*/ 1876074 w 1876074"/>
              <a:gd name="connsiteY4" fmla="*/ 378465 h 1161400"/>
              <a:gd name="connsiteX5" fmla="*/ 1515694 w 1876074"/>
              <a:gd name="connsiteY5" fmla="*/ 745034 h 1161400"/>
              <a:gd name="connsiteX6" fmla="*/ 1458864 w 1876074"/>
              <a:gd name="connsiteY6" fmla="*/ 709845 h 1161400"/>
              <a:gd name="connsiteX7" fmla="*/ 1425963 w 1876074"/>
              <a:gd name="connsiteY7" fmla="*/ 652180 h 1161400"/>
              <a:gd name="connsiteX8" fmla="*/ 1224101 w 1876074"/>
              <a:gd name="connsiteY8" fmla="*/ 577805 h 1161400"/>
              <a:gd name="connsiteX9" fmla="*/ 366605 w 1876074"/>
              <a:gd name="connsiteY9" fmla="*/ 1161369 h 1161400"/>
              <a:gd name="connsiteX10" fmla="*/ 280388 w 1876074"/>
              <a:gd name="connsiteY10" fmla="*/ 1111375 h 1161400"/>
              <a:gd name="connsiteX11" fmla="*/ 0 w 1876074"/>
              <a:gd name="connsiteY11" fmla="*/ 828460 h 1161400"/>
              <a:gd name="connsiteX0" fmla="*/ 0 w 1876074"/>
              <a:gd name="connsiteY0" fmla="*/ 828460 h 1161400"/>
              <a:gd name="connsiteX1" fmla="*/ 264208 w 1876074"/>
              <a:gd name="connsiteY1" fmla="*/ 459161 h 1161400"/>
              <a:gd name="connsiteX2" fmla="*/ 1089308 w 1876074"/>
              <a:gd name="connsiteY2" fmla="*/ 13082 h 1161400"/>
              <a:gd name="connsiteX3" fmla="*/ 1386493 w 1876074"/>
              <a:gd name="connsiteY3" fmla="*/ 36910 h 1161400"/>
              <a:gd name="connsiteX4" fmla="*/ 1876074 w 1876074"/>
              <a:gd name="connsiteY4" fmla="*/ 378465 h 1161400"/>
              <a:gd name="connsiteX5" fmla="*/ 1515694 w 1876074"/>
              <a:gd name="connsiteY5" fmla="*/ 745034 h 1161400"/>
              <a:gd name="connsiteX6" fmla="*/ 1458864 w 1876074"/>
              <a:gd name="connsiteY6" fmla="*/ 709845 h 1161400"/>
              <a:gd name="connsiteX7" fmla="*/ 1403466 w 1876074"/>
              <a:gd name="connsiteY7" fmla="*/ 680330 h 1161400"/>
              <a:gd name="connsiteX8" fmla="*/ 1224101 w 1876074"/>
              <a:gd name="connsiteY8" fmla="*/ 577805 h 1161400"/>
              <a:gd name="connsiteX9" fmla="*/ 366605 w 1876074"/>
              <a:gd name="connsiteY9" fmla="*/ 1161369 h 1161400"/>
              <a:gd name="connsiteX10" fmla="*/ 280388 w 1876074"/>
              <a:gd name="connsiteY10" fmla="*/ 1111375 h 1161400"/>
              <a:gd name="connsiteX11" fmla="*/ 0 w 1876074"/>
              <a:gd name="connsiteY11" fmla="*/ 828460 h 1161400"/>
              <a:gd name="connsiteX0" fmla="*/ 0 w 1876074"/>
              <a:gd name="connsiteY0" fmla="*/ 828460 h 1161400"/>
              <a:gd name="connsiteX1" fmla="*/ 264208 w 1876074"/>
              <a:gd name="connsiteY1" fmla="*/ 459161 h 1161400"/>
              <a:gd name="connsiteX2" fmla="*/ 1089308 w 1876074"/>
              <a:gd name="connsiteY2" fmla="*/ 13082 h 1161400"/>
              <a:gd name="connsiteX3" fmla="*/ 1386493 w 1876074"/>
              <a:gd name="connsiteY3" fmla="*/ 36910 h 1161400"/>
              <a:gd name="connsiteX4" fmla="*/ 1876074 w 1876074"/>
              <a:gd name="connsiteY4" fmla="*/ 378465 h 1161400"/>
              <a:gd name="connsiteX5" fmla="*/ 1515694 w 1876074"/>
              <a:gd name="connsiteY5" fmla="*/ 745034 h 1161400"/>
              <a:gd name="connsiteX6" fmla="*/ 1471902 w 1876074"/>
              <a:gd name="connsiteY6" fmla="*/ 740739 h 1161400"/>
              <a:gd name="connsiteX7" fmla="*/ 1458864 w 1876074"/>
              <a:gd name="connsiteY7" fmla="*/ 709845 h 1161400"/>
              <a:gd name="connsiteX8" fmla="*/ 1403466 w 1876074"/>
              <a:gd name="connsiteY8" fmla="*/ 680330 h 1161400"/>
              <a:gd name="connsiteX9" fmla="*/ 1224101 w 1876074"/>
              <a:gd name="connsiteY9" fmla="*/ 577805 h 1161400"/>
              <a:gd name="connsiteX10" fmla="*/ 366605 w 1876074"/>
              <a:gd name="connsiteY10" fmla="*/ 1161369 h 1161400"/>
              <a:gd name="connsiteX11" fmla="*/ 280388 w 1876074"/>
              <a:gd name="connsiteY11" fmla="*/ 1111375 h 1161400"/>
              <a:gd name="connsiteX12" fmla="*/ 0 w 1876074"/>
              <a:gd name="connsiteY12" fmla="*/ 828460 h 1161400"/>
              <a:gd name="connsiteX0" fmla="*/ 0 w 1889398"/>
              <a:gd name="connsiteY0" fmla="*/ 828460 h 1161400"/>
              <a:gd name="connsiteX1" fmla="*/ 264208 w 1889398"/>
              <a:gd name="connsiteY1" fmla="*/ 459161 h 1161400"/>
              <a:gd name="connsiteX2" fmla="*/ 1089308 w 1889398"/>
              <a:gd name="connsiteY2" fmla="*/ 13082 h 1161400"/>
              <a:gd name="connsiteX3" fmla="*/ 1386493 w 1889398"/>
              <a:gd name="connsiteY3" fmla="*/ 36910 h 1161400"/>
              <a:gd name="connsiteX4" fmla="*/ 1889398 w 1889398"/>
              <a:gd name="connsiteY4" fmla="*/ 385486 h 1161400"/>
              <a:gd name="connsiteX5" fmla="*/ 1515694 w 1889398"/>
              <a:gd name="connsiteY5" fmla="*/ 745034 h 1161400"/>
              <a:gd name="connsiteX6" fmla="*/ 1471902 w 1889398"/>
              <a:gd name="connsiteY6" fmla="*/ 740739 h 1161400"/>
              <a:gd name="connsiteX7" fmla="*/ 1458864 w 1889398"/>
              <a:gd name="connsiteY7" fmla="*/ 709845 h 1161400"/>
              <a:gd name="connsiteX8" fmla="*/ 1403466 w 1889398"/>
              <a:gd name="connsiteY8" fmla="*/ 680330 h 1161400"/>
              <a:gd name="connsiteX9" fmla="*/ 1224101 w 1889398"/>
              <a:gd name="connsiteY9" fmla="*/ 577805 h 1161400"/>
              <a:gd name="connsiteX10" fmla="*/ 366605 w 1889398"/>
              <a:gd name="connsiteY10" fmla="*/ 1161369 h 1161400"/>
              <a:gd name="connsiteX11" fmla="*/ 280388 w 1889398"/>
              <a:gd name="connsiteY11" fmla="*/ 1111375 h 1161400"/>
              <a:gd name="connsiteX12" fmla="*/ 0 w 1889398"/>
              <a:gd name="connsiteY12" fmla="*/ 828460 h 1161400"/>
              <a:gd name="connsiteX0" fmla="*/ 0 w 1889398"/>
              <a:gd name="connsiteY0" fmla="*/ 819390 h 1152330"/>
              <a:gd name="connsiteX1" fmla="*/ 264208 w 1889398"/>
              <a:gd name="connsiteY1" fmla="*/ 450091 h 1152330"/>
              <a:gd name="connsiteX2" fmla="*/ 1089308 w 1889398"/>
              <a:gd name="connsiteY2" fmla="*/ 4012 h 1152330"/>
              <a:gd name="connsiteX3" fmla="*/ 1380543 w 1889398"/>
              <a:gd name="connsiteY3" fmla="*/ 69817 h 1152330"/>
              <a:gd name="connsiteX4" fmla="*/ 1889398 w 1889398"/>
              <a:gd name="connsiteY4" fmla="*/ 376416 h 1152330"/>
              <a:gd name="connsiteX5" fmla="*/ 1515694 w 1889398"/>
              <a:gd name="connsiteY5" fmla="*/ 735964 h 1152330"/>
              <a:gd name="connsiteX6" fmla="*/ 1471902 w 1889398"/>
              <a:gd name="connsiteY6" fmla="*/ 731669 h 1152330"/>
              <a:gd name="connsiteX7" fmla="*/ 1458864 w 1889398"/>
              <a:gd name="connsiteY7" fmla="*/ 700775 h 1152330"/>
              <a:gd name="connsiteX8" fmla="*/ 1403466 w 1889398"/>
              <a:gd name="connsiteY8" fmla="*/ 671260 h 1152330"/>
              <a:gd name="connsiteX9" fmla="*/ 1224101 w 1889398"/>
              <a:gd name="connsiteY9" fmla="*/ 568735 h 1152330"/>
              <a:gd name="connsiteX10" fmla="*/ 366605 w 1889398"/>
              <a:gd name="connsiteY10" fmla="*/ 1152299 h 1152330"/>
              <a:gd name="connsiteX11" fmla="*/ 280388 w 1889398"/>
              <a:gd name="connsiteY11" fmla="*/ 1102305 h 1152330"/>
              <a:gd name="connsiteX12" fmla="*/ 0 w 1889398"/>
              <a:gd name="connsiteY12" fmla="*/ 819390 h 1152330"/>
              <a:gd name="connsiteX0" fmla="*/ 0 w 1889398"/>
              <a:gd name="connsiteY0" fmla="*/ 786566 h 1119506"/>
              <a:gd name="connsiteX1" fmla="*/ 264208 w 1889398"/>
              <a:gd name="connsiteY1" fmla="*/ 417267 h 1119506"/>
              <a:gd name="connsiteX2" fmla="*/ 1076625 w 1889398"/>
              <a:gd name="connsiteY2" fmla="*/ 13021 h 1119506"/>
              <a:gd name="connsiteX3" fmla="*/ 1380543 w 1889398"/>
              <a:gd name="connsiteY3" fmla="*/ 36993 h 1119506"/>
              <a:gd name="connsiteX4" fmla="*/ 1889398 w 1889398"/>
              <a:gd name="connsiteY4" fmla="*/ 343592 h 1119506"/>
              <a:gd name="connsiteX5" fmla="*/ 1515694 w 1889398"/>
              <a:gd name="connsiteY5" fmla="*/ 703140 h 1119506"/>
              <a:gd name="connsiteX6" fmla="*/ 1471902 w 1889398"/>
              <a:gd name="connsiteY6" fmla="*/ 698845 h 1119506"/>
              <a:gd name="connsiteX7" fmla="*/ 1458864 w 1889398"/>
              <a:gd name="connsiteY7" fmla="*/ 667951 h 1119506"/>
              <a:gd name="connsiteX8" fmla="*/ 1403466 w 1889398"/>
              <a:gd name="connsiteY8" fmla="*/ 638436 h 1119506"/>
              <a:gd name="connsiteX9" fmla="*/ 1224101 w 1889398"/>
              <a:gd name="connsiteY9" fmla="*/ 535911 h 1119506"/>
              <a:gd name="connsiteX10" fmla="*/ 366605 w 1889398"/>
              <a:gd name="connsiteY10" fmla="*/ 1119475 h 1119506"/>
              <a:gd name="connsiteX11" fmla="*/ 280388 w 1889398"/>
              <a:gd name="connsiteY11" fmla="*/ 1069481 h 1119506"/>
              <a:gd name="connsiteX12" fmla="*/ 0 w 1889398"/>
              <a:gd name="connsiteY12" fmla="*/ 786566 h 1119506"/>
              <a:gd name="connsiteX0" fmla="*/ 0 w 1889398"/>
              <a:gd name="connsiteY0" fmla="*/ 786566 h 1119506"/>
              <a:gd name="connsiteX1" fmla="*/ 290493 w 1889398"/>
              <a:gd name="connsiteY1" fmla="*/ 448144 h 1119506"/>
              <a:gd name="connsiteX2" fmla="*/ 1076625 w 1889398"/>
              <a:gd name="connsiteY2" fmla="*/ 13021 h 1119506"/>
              <a:gd name="connsiteX3" fmla="*/ 1380543 w 1889398"/>
              <a:gd name="connsiteY3" fmla="*/ 36993 h 1119506"/>
              <a:gd name="connsiteX4" fmla="*/ 1889398 w 1889398"/>
              <a:gd name="connsiteY4" fmla="*/ 343592 h 1119506"/>
              <a:gd name="connsiteX5" fmla="*/ 1515694 w 1889398"/>
              <a:gd name="connsiteY5" fmla="*/ 703140 h 1119506"/>
              <a:gd name="connsiteX6" fmla="*/ 1471902 w 1889398"/>
              <a:gd name="connsiteY6" fmla="*/ 698845 h 1119506"/>
              <a:gd name="connsiteX7" fmla="*/ 1458864 w 1889398"/>
              <a:gd name="connsiteY7" fmla="*/ 667951 h 1119506"/>
              <a:gd name="connsiteX8" fmla="*/ 1403466 w 1889398"/>
              <a:gd name="connsiteY8" fmla="*/ 638436 h 1119506"/>
              <a:gd name="connsiteX9" fmla="*/ 1224101 w 1889398"/>
              <a:gd name="connsiteY9" fmla="*/ 535911 h 1119506"/>
              <a:gd name="connsiteX10" fmla="*/ 366605 w 1889398"/>
              <a:gd name="connsiteY10" fmla="*/ 1119475 h 1119506"/>
              <a:gd name="connsiteX11" fmla="*/ 280388 w 1889398"/>
              <a:gd name="connsiteY11" fmla="*/ 1069481 h 1119506"/>
              <a:gd name="connsiteX12" fmla="*/ 0 w 1889398"/>
              <a:gd name="connsiteY12" fmla="*/ 786566 h 1119506"/>
              <a:gd name="connsiteX0" fmla="*/ 0 w 1889398"/>
              <a:gd name="connsiteY0" fmla="*/ 793152 h 1126092"/>
              <a:gd name="connsiteX1" fmla="*/ 290493 w 1889398"/>
              <a:gd name="connsiteY1" fmla="*/ 454730 h 1126092"/>
              <a:gd name="connsiteX2" fmla="*/ 1066740 w 1889398"/>
              <a:gd name="connsiteY2" fmla="*/ 9291 h 1126092"/>
              <a:gd name="connsiteX3" fmla="*/ 1380543 w 1889398"/>
              <a:gd name="connsiteY3" fmla="*/ 43579 h 1126092"/>
              <a:gd name="connsiteX4" fmla="*/ 1889398 w 1889398"/>
              <a:gd name="connsiteY4" fmla="*/ 350178 h 1126092"/>
              <a:gd name="connsiteX5" fmla="*/ 1515694 w 1889398"/>
              <a:gd name="connsiteY5" fmla="*/ 709726 h 1126092"/>
              <a:gd name="connsiteX6" fmla="*/ 1471902 w 1889398"/>
              <a:gd name="connsiteY6" fmla="*/ 705431 h 1126092"/>
              <a:gd name="connsiteX7" fmla="*/ 1458864 w 1889398"/>
              <a:gd name="connsiteY7" fmla="*/ 674537 h 1126092"/>
              <a:gd name="connsiteX8" fmla="*/ 1403466 w 1889398"/>
              <a:gd name="connsiteY8" fmla="*/ 645022 h 1126092"/>
              <a:gd name="connsiteX9" fmla="*/ 1224101 w 1889398"/>
              <a:gd name="connsiteY9" fmla="*/ 542497 h 1126092"/>
              <a:gd name="connsiteX10" fmla="*/ 366605 w 1889398"/>
              <a:gd name="connsiteY10" fmla="*/ 1126061 h 1126092"/>
              <a:gd name="connsiteX11" fmla="*/ 280388 w 1889398"/>
              <a:gd name="connsiteY11" fmla="*/ 1076067 h 1126092"/>
              <a:gd name="connsiteX12" fmla="*/ 0 w 1889398"/>
              <a:gd name="connsiteY12" fmla="*/ 793152 h 1126092"/>
              <a:gd name="connsiteX0" fmla="*/ 0 w 1889398"/>
              <a:gd name="connsiteY0" fmla="*/ 793152 h 1126092"/>
              <a:gd name="connsiteX1" fmla="*/ 290493 w 1889398"/>
              <a:gd name="connsiteY1" fmla="*/ 454730 h 1126092"/>
              <a:gd name="connsiteX2" fmla="*/ 1066740 w 1889398"/>
              <a:gd name="connsiteY2" fmla="*/ 9291 h 1126092"/>
              <a:gd name="connsiteX3" fmla="*/ 1380543 w 1889398"/>
              <a:gd name="connsiteY3" fmla="*/ 43579 h 1126092"/>
              <a:gd name="connsiteX4" fmla="*/ 1889398 w 1889398"/>
              <a:gd name="connsiteY4" fmla="*/ 350178 h 1126092"/>
              <a:gd name="connsiteX5" fmla="*/ 1515694 w 1889398"/>
              <a:gd name="connsiteY5" fmla="*/ 709726 h 1126092"/>
              <a:gd name="connsiteX6" fmla="*/ 1471902 w 1889398"/>
              <a:gd name="connsiteY6" fmla="*/ 705431 h 1126092"/>
              <a:gd name="connsiteX7" fmla="*/ 1458864 w 1889398"/>
              <a:gd name="connsiteY7" fmla="*/ 674537 h 1126092"/>
              <a:gd name="connsiteX8" fmla="*/ 1403466 w 1889398"/>
              <a:gd name="connsiteY8" fmla="*/ 645022 h 1126092"/>
              <a:gd name="connsiteX9" fmla="*/ 1224101 w 1889398"/>
              <a:gd name="connsiteY9" fmla="*/ 542497 h 1126092"/>
              <a:gd name="connsiteX10" fmla="*/ 366605 w 1889398"/>
              <a:gd name="connsiteY10" fmla="*/ 1126061 h 1126092"/>
              <a:gd name="connsiteX11" fmla="*/ 280388 w 1889398"/>
              <a:gd name="connsiteY11" fmla="*/ 1076067 h 1126092"/>
              <a:gd name="connsiteX12" fmla="*/ 0 w 1889398"/>
              <a:gd name="connsiteY12" fmla="*/ 793152 h 1126092"/>
              <a:gd name="connsiteX0" fmla="*/ 0 w 1889398"/>
              <a:gd name="connsiteY0" fmla="*/ 793152 h 1126092"/>
              <a:gd name="connsiteX1" fmla="*/ 290493 w 1889398"/>
              <a:gd name="connsiteY1" fmla="*/ 454730 h 1126092"/>
              <a:gd name="connsiteX2" fmla="*/ 1066740 w 1889398"/>
              <a:gd name="connsiteY2" fmla="*/ 9291 h 1126092"/>
              <a:gd name="connsiteX3" fmla="*/ 1380543 w 1889398"/>
              <a:gd name="connsiteY3" fmla="*/ 43579 h 1126092"/>
              <a:gd name="connsiteX4" fmla="*/ 1889398 w 1889398"/>
              <a:gd name="connsiteY4" fmla="*/ 350178 h 1126092"/>
              <a:gd name="connsiteX5" fmla="*/ 1515694 w 1889398"/>
              <a:gd name="connsiteY5" fmla="*/ 709726 h 1126092"/>
              <a:gd name="connsiteX6" fmla="*/ 1471902 w 1889398"/>
              <a:gd name="connsiteY6" fmla="*/ 705431 h 1126092"/>
              <a:gd name="connsiteX7" fmla="*/ 1458864 w 1889398"/>
              <a:gd name="connsiteY7" fmla="*/ 674537 h 1126092"/>
              <a:gd name="connsiteX8" fmla="*/ 1403466 w 1889398"/>
              <a:gd name="connsiteY8" fmla="*/ 645022 h 1126092"/>
              <a:gd name="connsiteX9" fmla="*/ 1224101 w 1889398"/>
              <a:gd name="connsiteY9" fmla="*/ 542497 h 1126092"/>
              <a:gd name="connsiteX10" fmla="*/ 366605 w 1889398"/>
              <a:gd name="connsiteY10" fmla="*/ 1126061 h 1126092"/>
              <a:gd name="connsiteX11" fmla="*/ 280388 w 1889398"/>
              <a:gd name="connsiteY11" fmla="*/ 1076067 h 1126092"/>
              <a:gd name="connsiteX12" fmla="*/ 0 w 1889398"/>
              <a:gd name="connsiteY12" fmla="*/ 793152 h 1126092"/>
              <a:gd name="connsiteX0" fmla="*/ 0 w 1889398"/>
              <a:gd name="connsiteY0" fmla="*/ 793152 h 1126092"/>
              <a:gd name="connsiteX1" fmla="*/ 290493 w 1889398"/>
              <a:gd name="connsiteY1" fmla="*/ 454730 h 1126092"/>
              <a:gd name="connsiteX2" fmla="*/ 1066740 w 1889398"/>
              <a:gd name="connsiteY2" fmla="*/ 9291 h 1126092"/>
              <a:gd name="connsiteX3" fmla="*/ 1380543 w 1889398"/>
              <a:gd name="connsiteY3" fmla="*/ 43579 h 1126092"/>
              <a:gd name="connsiteX4" fmla="*/ 1889398 w 1889398"/>
              <a:gd name="connsiteY4" fmla="*/ 350178 h 1126092"/>
              <a:gd name="connsiteX5" fmla="*/ 1515694 w 1889398"/>
              <a:gd name="connsiteY5" fmla="*/ 709726 h 1126092"/>
              <a:gd name="connsiteX6" fmla="*/ 1471902 w 1889398"/>
              <a:gd name="connsiteY6" fmla="*/ 705431 h 1126092"/>
              <a:gd name="connsiteX7" fmla="*/ 1458864 w 1889398"/>
              <a:gd name="connsiteY7" fmla="*/ 674537 h 1126092"/>
              <a:gd name="connsiteX8" fmla="*/ 1403466 w 1889398"/>
              <a:gd name="connsiteY8" fmla="*/ 645022 h 1126092"/>
              <a:gd name="connsiteX9" fmla="*/ 1224101 w 1889398"/>
              <a:gd name="connsiteY9" fmla="*/ 542497 h 1126092"/>
              <a:gd name="connsiteX10" fmla="*/ 366605 w 1889398"/>
              <a:gd name="connsiteY10" fmla="*/ 1126061 h 1126092"/>
              <a:gd name="connsiteX11" fmla="*/ 280388 w 1889398"/>
              <a:gd name="connsiteY11" fmla="*/ 1076067 h 1126092"/>
              <a:gd name="connsiteX12" fmla="*/ 0 w 1889398"/>
              <a:gd name="connsiteY12" fmla="*/ 793152 h 1126092"/>
              <a:gd name="connsiteX0" fmla="*/ 0 w 1889398"/>
              <a:gd name="connsiteY0" fmla="*/ 793152 h 1126092"/>
              <a:gd name="connsiteX1" fmla="*/ 290493 w 1889398"/>
              <a:gd name="connsiteY1" fmla="*/ 454730 h 1126092"/>
              <a:gd name="connsiteX2" fmla="*/ 1066740 w 1889398"/>
              <a:gd name="connsiteY2" fmla="*/ 9291 h 1126092"/>
              <a:gd name="connsiteX3" fmla="*/ 1380543 w 1889398"/>
              <a:gd name="connsiteY3" fmla="*/ 43579 h 1126092"/>
              <a:gd name="connsiteX4" fmla="*/ 1889398 w 1889398"/>
              <a:gd name="connsiteY4" fmla="*/ 350178 h 1126092"/>
              <a:gd name="connsiteX5" fmla="*/ 1515694 w 1889398"/>
              <a:gd name="connsiteY5" fmla="*/ 709726 h 1126092"/>
              <a:gd name="connsiteX6" fmla="*/ 1471902 w 1889398"/>
              <a:gd name="connsiteY6" fmla="*/ 705431 h 1126092"/>
              <a:gd name="connsiteX7" fmla="*/ 1458864 w 1889398"/>
              <a:gd name="connsiteY7" fmla="*/ 674537 h 1126092"/>
              <a:gd name="connsiteX8" fmla="*/ 1403466 w 1889398"/>
              <a:gd name="connsiteY8" fmla="*/ 645022 h 1126092"/>
              <a:gd name="connsiteX9" fmla="*/ 1224101 w 1889398"/>
              <a:gd name="connsiteY9" fmla="*/ 542497 h 1126092"/>
              <a:gd name="connsiteX10" fmla="*/ 366605 w 1889398"/>
              <a:gd name="connsiteY10" fmla="*/ 1126061 h 1126092"/>
              <a:gd name="connsiteX11" fmla="*/ 280388 w 1889398"/>
              <a:gd name="connsiteY11" fmla="*/ 1076067 h 1126092"/>
              <a:gd name="connsiteX12" fmla="*/ 0 w 1889398"/>
              <a:gd name="connsiteY12" fmla="*/ 793152 h 112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889398" h="1126092">
                <a:moveTo>
                  <a:pt x="0" y="793152"/>
                </a:moveTo>
                <a:cubicBezTo>
                  <a:pt x="0" y="740125"/>
                  <a:pt x="205294" y="541619"/>
                  <a:pt x="290493" y="454730"/>
                </a:cubicBezTo>
                <a:cubicBezTo>
                  <a:pt x="467525" y="325361"/>
                  <a:pt x="791907" y="26367"/>
                  <a:pt x="1066740" y="9291"/>
                </a:cubicBezTo>
                <a:cubicBezTo>
                  <a:pt x="1260698" y="-6144"/>
                  <a:pt x="1310275" y="-7036"/>
                  <a:pt x="1380543" y="43579"/>
                </a:cubicBezTo>
                <a:cubicBezTo>
                  <a:pt x="1433570" y="43579"/>
                  <a:pt x="1889398" y="297151"/>
                  <a:pt x="1889398" y="350178"/>
                </a:cubicBezTo>
                <a:lnTo>
                  <a:pt x="1515694" y="709726"/>
                </a:lnTo>
                <a:cubicBezTo>
                  <a:pt x="1450386" y="765938"/>
                  <a:pt x="1481374" y="711296"/>
                  <a:pt x="1471902" y="705431"/>
                </a:cubicBezTo>
                <a:cubicBezTo>
                  <a:pt x="1462430" y="699566"/>
                  <a:pt x="1472324" y="680439"/>
                  <a:pt x="1458864" y="674537"/>
                </a:cubicBezTo>
                <a:cubicBezTo>
                  <a:pt x="1414871" y="675451"/>
                  <a:pt x="1441352" y="659423"/>
                  <a:pt x="1403466" y="645022"/>
                </a:cubicBezTo>
                <a:cubicBezTo>
                  <a:pt x="1365580" y="630621"/>
                  <a:pt x="1411033" y="613248"/>
                  <a:pt x="1224101" y="542497"/>
                </a:cubicBezTo>
                <a:cubicBezTo>
                  <a:pt x="940235" y="372772"/>
                  <a:pt x="537532" y="1123879"/>
                  <a:pt x="366605" y="1126061"/>
                </a:cubicBezTo>
                <a:cubicBezTo>
                  <a:pt x="313578" y="1126061"/>
                  <a:pt x="280388" y="1129094"/>
                  <a:pt x="280388" y="1076067"/>
                </a:cubicBezTo>
                <a:lnTo>
                  <a:pt x="0" y="793152"/>
                </a:lnTo>
                <a:close/>
              </a:path>
            </a:pathLst>
          </a:custGeom>
          <a:solidFill>
            <a:schemeClr val="accent3">
              <a:lumMod val="50000"/>
              <a:alpha val="30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角丸四角形 7"/>
          <p:cNvSpPr/>
          <p:nvPr/>
        </p:nvSpPr>
        <p:spPr>
          <a:xfrm>
            <a:off x="568152" y="2280320"/>
            <a:ext cx="792088" cy="3600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00" name="グループ化 99"/>
          <p:cNvGrpSpPr/>
          <p:nvPr/>
        </p:nvGrpSpPr>
        <p:grpSpPr>
          <a:xfrm>
            <a:off x="3024705" y="4966114"/>
            <a:ext cx="4412379" cy="3034158"/>
            <a:chOff x="4856320" y="5016624"/>
            <a:chExt cx="4412379" cy="3034158"/>
          </a:xfrm>
        </p:grpSpPr>
        <p:pic>
          <p:nvPicPr>
            <p:cNvPr id="9" name="Picture 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218" r="1089"/>
            <a:stretch/>
          </p:blipFill>
          <p:spPr bwMode="auto">
            <a:xfrm>
              <a:off x="4856320" y="5016624"/>
              <a:ext cx="4412379" cy="3034158"/>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5" name="フリーフォーム 24"/>
            <p:cNvSpPr/>
            <p:nvPr/>
          </p:nvSpPr>
          <p:spPr>
            <a:xfrm>
              <a:off x="5127625" y="5321300"/>
              <a:ext cx="4038600" cy="2384425"/>
            </a:xfrm>
            <a:custGeom>
              <a:avLst/>
              <a:gdLst>
                <a:gd name="connsiteX0" fmla="*/ 4038600 w 4038600"/>
                <a:gd name="connsiteY0" fmla="*/ 9525 h 2384425"/>
                <a:gd name="connsiteX1" fmla="*/ 539750 w 4038600"/>
                <a:gd name="connsiteY1" fmla="*/ 0 h 2384425"/>
                <a:gd name="connsiteX2" fmla="*/ 263525 w 4038600"/>
                <a:gd name="connsiteY2" fmla="*/ 38100 h 2384425"/>
                <a:gd name="connsiteX3" fmla="*/ 95250 w 4038600"/>
                <a:gd name="connsiteY3" fmla="*/ 161925 h 2384425"/>
                <a:gd name="connsiteX4" fmla="*/ 12700 w 4038600"/>
                <a:gd name="connsiteY4" fmla="*/ 346075 h 2384425"/>
                <a:gd name="connsiteX5" fmla="*/ 3175 w 4038600"/>
                <a:gd name="connsiteY5" fmla="*/ 539750 h 2384425"/>
                <a:gd name="connsiteX6" fmla="*/ 0 w 4038600"/>
                <a:gd name="connsiteY6" fmla="*/ 2000250 h 2384425"/>
                <a:gd name="connsiteX7" fmla="*/ 82550 w 4038600"/>
                <a:gd name="connsiteY7" fmla="*/ 2178050 h 2384425"/>
                <a:gd name="connsiteX8" fmla="*/ 250825 w 4038600"/>
                <a:gd name="connsiteY8" fmla="*/ 2324100 h 2384425"/>
                <a:gd name="connsiteX9" fmla="*/ 396875 w 4038600"/>
                <a:gd name="connsiteY9" fmla="*/ 2371725 h 2384425"/>
                <a:gd name="connsiteX10" fmla="*/ 612775 w 4038600"/>
                <a:gd name="connsiteY10" fmla="*/ 2381250 h 2384425"/>
                <a:gd name="connsiteX11" fmla="*/ 803275 w 4038600"/>
                <a:gd name="connsiteY11" fmla="*/ 2241550 h 2384425"/>
                <a:gd name="connsiteX12" fmla="*/ 869950 w 4038600"/>
                <a:gd name="connsiteY12" fmla="*/ 2041525 h 2384425"/>
                <a:gd name="connsiteX13" fmla="*/ 857250 w 4038600"/>
                <a:gd name="connsiteY13" fmla="*/ 1898650 h 2384425"/>
                <a:gd name="connsiteX14" fmla="*/ 752475 w 4038600"/>
                <a:gd name="connsiteY14" fmla="*/ 1673225 h 2384425"/>
                <a:gd name="connsiteX15" fmla="*/ 466725 w 4038600"/>
                <a:gd name="connsiteY15" fmla="*/ 1200150 h 2384425"/>
                <a:gd name="connsiteX16" fmla="*/ 419100 w 4038600"/>
                <a:gd name="connsiteY16" fmla="*/ 981075 h 2384425"/>
                <a:gd name="connsiteX17" fmla="*/ 438150 w 4038600"/>
                <a:gd name="connsiteY17" fmla="*/ 781050 h 2384425"/>
                <a:gd name="connsiteX18" fmla="*/ 558800 w 4038600"/>
                <a:gd name="connsiteY18" fmla="*/ 676275 h 2384425"/>
                <a:gd name="connsiteX19" fmla="*/ 711200 w 4038600"/>
                <a:gd name="connsiteY19" fmla="*/ 612775 h 2384425"/>
                <a:gd name="connsiteX20" fmla="*/ 885825 w 4038600"/>
                <a:gd name="connsiteY20" fmla="*/ 622300 h 2384425"/>
                <a:gd name="connsiteX21" fmla="*/ 1012825 w 4038600"/>
                <a:gd name="connsiteY21" fmla="*/ 695325 h 2384425"/>
                <a:gd name="connsiteX22" fmla="*/ 1085850 w 4038600"/>
                <a:gd name="connsiteY22" fmla="*/ 873125 h 2384425"/>
                <a:gd name="connsiteX23" fmla="*/ 1101725 w 4038600"/>
                <a:gd name="connsiteY23" fmla="*/ 911225 h 2384425"/>
                <a:gd name="connsiteX24" fmla="*/ 1149350 w 4038600"/>
                <a:gd name="connsiteY24" fmla="*/ 1054100 h 2384425"/>
                <a:gd name="connsiteX25" fmla="*/ 1196975 w 4038600"/>
                <a:gd name="connsiteY25" fmla="*/ 1292225 h 2384425"/>
                <a:gd name="connsiteX26" fmla="*/ 1247775 w 4038600"/>
                <a:gd name="connsiteY26" fmla="*/ 1663700 h 2384425"/>
                <a:gd name="connsiteX27" fmla="*/ 1295400 w 4038600"/>
                <a:gd name="connsiteY27" fmla="*/ 1968500 h 2384425"/>
                <a:gd name="connsiteX28" fmla="*/ 1409700 w 4038600"/>
                <a:gd name="connsiteY28" fmla="*/ 2193925 h 2384425"/>
                <a:gd name="connsiteX29" fmla="*/ 1514475 w 4038600"/>
                <a:gd name="connsiteY29" fmla="*/ 2295525 h 2384425"/>
                <a:gd name="connsiteX30" fmla="*/ 1660525 w 4038600"/>
                <a:gd name="connsiteY30" fmla="*/ 2371725 h 2384425"/>
                <a:gd name="connsiteX31" fmla="*/ 1851025 w 4038600"/>
                <a:gd name="connsiteY31" fmla="*/ 2384425 h 2384425"/>
                <a:gd name="connsiteX32" fmla="*/ 2070100 w 4038600"/>
                <a:gd name="connsiteY32" fmla="*/ 2384425 h 2384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4038600" h="2384425">
                  <a:moveTo>
                    <a:pt x="4038600" y="9525"/>
                  </a:moveTo>
                  <a:lnTo>
                    <a:pt x="539750" y="0"/>
                  </a:lnTo>
                  <a:lnTo>
                    <a:pt x="263525" y="38100"/>
                  </a:lnTo>
                  <a:lnTo>
                    <a:pt x="95250" y="161925"/>
                  </a:lnTo>
                  <a:lnTo>
                    <a:pt x="12700" y="346075"/>
                  </a:lnTo>
                  <a:lnTo>
                    <a:pt x="3175" y="539750"/>
                  </a:lnTo>
                  <a:cubicBezTo>
                    <a:pt x="2117" y="1026583"/>
                    <a:pt x="1058" y="1513417"/>
                    <a:pt x="0" y="2000250"/>
                  </a:cubicBezTo>
                  <a:lnTo>
                    <a:pt x="82550" y="2178050"/>
                  </a:lnTo>
                  <a:lnTo>
                    <a:pt x="250825" y="2324100"/>
                  </a:lnTo>
                  <a:lnTo>
                    <a:pt x="396875" y="2371725"/>
                  </a:lnTo>
                  <a:lnTo>
                    <a:pt x="612775" y="2381250"/>
                  </a:lnTo>
                  <a:lnTo>
                    <a:pt x="803275" y="2241550"/>
                  </a:lnTo>
                  <a:lnTo>
                    <a:pt x="869950" y="2041525"/>
                  </a:lnTo>
                  <a:lnTo>
                    <a:pt x="857250" y="1898650"/>
                  </a:lnTo>
                  <a:lnTo>
                    <a:pt x="752475" y="1673225"/>
                  </a:lnTo>
                  <a:lnTo>
                    <a:pt x="466725" y="1200150"/>
                  </a:lnTo>
                  <a:lnTo>
                    <a:pt x="419100" y="981075"/>
                  </a:lnTo>
                  <a:lnTo>
                    <a:pt x="438150" y="781050"/>
                  </a:lnTo>
                  <a:lnTo>
                    <a:pt x="558800" y="676275"/>
                  </a:lnTo>
                  <a:lnTo>
                    <a:pt x="711200" y="612775"/>
                  </a:lnTo>
                  <a:lnTo>
                    <a:pt x="885825" y="622300"/>
                  </a:lnTo>
                  <a:lnTo>
                    <a:pt x="1012825" y="695325"/>
                  </a:lnTo>
                  <a:lnTo>
                    <a:pt x="1085850" y="873125"/>
                  </a:lnTo>
                  <a:lnTo>
                    <a:pt x="1101725" y="911225"/>
                  </a:lnTo>
                  <a:lnTo>
                    <a:pt x="1149350" y="1054100"/>
                  </a:lnTo>
                  <a:lnTo>
                    <a:pt x="1196975" y="1292225"/>
                  </a:lnTo>
                  <a:lnTo>
                    <a:pt x="1247775" y="1663700"/>
                  </a:lnTo>
                  <a:lnTo>
                    <a:pt x="1295400" y="1968500"/>
                  </a:lnTo>
                  <a:lnTo>
                    <a:pt x="1409700" y="2193925"/>
                  </a:lnTo>
                  <a:lnTo>
                    <a:pt x="1514475" y="2295525"/>
                  </a:lnTo>
                  <a:lnTo>
                    <a:pt x="1660525" y="2371725"/>
                  </a:lnTo>
                  <a:lnTo>
                    <a:pt x="1851025" y="2384425"/>
                  </a:lnTo>
                  <a:lnTo>
                    <a:pt x="2070100" y="2384425"/>
                  </a:lnTo>
                </a:path>
              </a:pathLst>
            </a:custGeom>
            <a:ln w="41275">
              <a:noFill/>
            </a:ln>
            <a:effectLst>
              <a:glow rad="228600">
                <a:schemeClr val="accent1">
                  <a:satMod val="175000"/>
                  <a:alpha val="38000"/>
                </a:schemeClr>
              </a:glow>
              <a:softEdge rad="0"/>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0" name="テキスト ボックス 19"/>
            <p:cNvSpPr txBox="1"/>
            <p:nvPr/>
          </p:nvSpPr>
          <p:spPr>
            <a:xfrm>
              <a:off x="8633048" y="5136634"/>
              <a:ext cx="432048" cy="369332"/>
            </a:xfrm>
            <a:prstGeom prst="rect">
              <a:avLst/>
            </a:prstGeom>
            <a:noFill/>
            <a:ln>
              <a:noFill/>
            </a:ln>
          </p:spPr>
          <p:txBody>
            <a:bodyPr wrap="square" rtlCol="0">
              <a:spAutoFit/>
            </a:bodyPr>
            <a:lstStyle/>
            <a:p>
              <a:r>
                <a:rPr kumimoji="1" lang="ja-JP" altLang="en-US" sz="1800" dirty="0" smtClean="0">
                  <a:solidFill>
                    <a:srgbClr val="C00000"/>
                  </a:solidFill>
                </a:rPr>
                <a:t>①</a:t>
              </a:r>
              <a:endParaRPr kumimoji="1" lang="ja-JP" altLang="en-US" sz="1800" dirty="0">
                <a:solidFill>
                  <a:srgbClr val="C00000"/>
                </a:solidFill>
              </a:endParaRPr>
            </a:p>
          </p:txBody>
        </p:sp>
        <p:sp>
          <p:nvSpPr>
            <p:cNvPr id="28" name="テキスト ボックス 27"/>
            <p:cNvSpPr txBox="1"/>
            <p:nvPr/>
          </p:nvSpPr>
          <p:spPr>
            <a:xfrm>
              <a:off x="7068647" y="5111456"/>
              <a:ext cx="432048" cy="369332"/>
            </a:xfrm>
            <a:prstGeom prst="rect">
              <a:avLst/>
            </a:prstGeom>
            <a:noFill/>
            <a:ln>
              <a:noFill/>
            </a:ln>
          </p:spPr>
          <p:txBody>
            <a:bodyPr wrap="square" rtlCol="0">
              <a:spAutoFit/>
            </a:bodyPr>
            <a:lstStyle/>
            <a:p>
              <a:r>
                <a:rPr lang="ja-JP" altLang="en-US" sz="1800" dirty="0">
                  <a:solidFill>
                    <a:srgbClr val="C00000"/>
                  </a:solidFill>
                </a:rPr>
                <a:t>②</a:t>
              </a:r>
              <a:endParaRPr kumimoji="1" lang="ja-JP" altLang="en-US" sz="1800" dirty="0">
                <a:solidFill>
                  <a:srgbClr val="C00000"/>
                </a:solidFill>
              </a:endParaRPr>
            </a:p>
          </p:txBody>
        </p:sp>
        <p:sp>
          <p:nvSpPr>
            <p:cNvPr id="29" name="テキスト ボックス 28"/>
            <p:cNvSpPr txBox="1"/>
            <p:nvPr/>
          </p:nvSpPr>
          <p:spPr>
            <a:xfrm>
              <a:off x="6544816" y="5111854"/>
              <a:ext cx="432048" cy="369332"/>
            </a:xfrm>
            <a:prstGeom prst="rect">
              <a:avLst/>
            </a:prstGeom>
            <a:noFill/>
            <a:ln>
              <a:noFill/>
            </a:ln>
          </p:spPr>
          <p:txBody>
            <a:bodyPr wrap="square" rtlCol="0">
              <a:spAutoFit/>
            </a:bodyPr>
            <a:lstStyle/>
            <a:p>
              <a:r>
                <a:rPr lang="ja-JP" altLang="en-US" sz="1800" dirty="0">
                  <a:solidFill>
                    <a:srgbClr val="C00000"/>
                  </a:solidFill>
                </a:rPr>
                <a:t>③</a:t>
              </a:r>
              <a:endParaRPr kumimoji="1" lang="ja-JP" altLang="en-US" sz="1800" dirty="0">
                <a:solidFill>
                  <a:srgbClr val="C00000"/>
                </a:solidFill>
              </a:endParaRPr>
            </a:p>
          </p:txBody>
        </p:sp>
        <p:sp>
          <p:nvSpPr>
            <p:cNvPr id="30" name="テキスト ボックス 29"/>
            <p:cNvSpPr txBox="1"/>
            <p:nvPr/>
          </p:nvSpPr>
          <p:spPr>
            <a:xfrm>
              <a:off x="5176664" y="5160640"/>
              <a:ext cx="432048" cy="369332"/>
            </a:xfrm>
            <a:prstGeom prst="rect">
              <a:avLst/>
            </a:prstGeom>
            <a:noFill/>
            <a:ln>
              <a:noFill/>
            </a:ln>
          </p:spPr>
          <p:txBody>
            <a:bodyPr wrap="square" rtlCol="0">
              <a:spAutoFit/>
            </a:bodyPr>
            <a:lstStyle/>
            <a:p>
              <a:r>
                <a:rPr kumimoji="1" lang="ja-JP" altLang="en-US" sz="1800" dirty="0" smtClean="0">
                  <a:solidFill>
                    <a:srgbClr val="C00000"/>
                  </a:solidFill>
                </a:rPr>
                <a:t>④</a:t>
              </a:r>
              <a:endParaRPr kumimoji="1" lang="ja-JP" altLang="en-US" sz="1800" dirty="0">
                <a:solidFill>
                  <a:srgbClr val="C00000"/>
                </a:solidFill>
              </a:endParaRPr>
            </a:p>
          </p:txBody>
        </p:sp>
        <p:sp>
          <p:nvSpPr>
            <p:cNvPr id="31" name="テキスト ボックス 30"/>
            <p:cNvSpPr txBox="1"/>
            <p:nvPr/>
          </p:nvSpPr>
          <p:spPr>
            <a:xfrm>
              <a:off x="4929361" y="6240760"/>
              <a:ext cx="432048" cy="369332"/>
            </a:xfrm>
            <a:prstGeom prst="rect">
              <a:avLst/>
            </a:prstGeom>
            <a:noFill/>
            <a:ln>
              <a:noFill/>
            </a:ln>
          </p:spPr>
          <p:txBody>
            <a:bodyPr wrap="square" rtlCol="0">
              <a:spAutoFit/>
            </a:bodyPr>
            <a:lstStyle/>
            <a:p>
              <a:r>
                <a:rPr lang="ja-JP" altLang="en-US" sz="1800" dirty="0">
                  <a:solidFill>
                    <a:srgbClr val="C00000"/>
                  </a:solidFill>
                </a:rPr>
                <a:t>⑤</a:t>
              </a:r>
              <a:endParaRPr kumimoji="1" lang="ja-JP" altLang="en-US" sz="1800" dirty="0">
                <a:solidFill>
                  <a:srgbClr val="C00000"/>
                </a:solidFill>
              </a:endParaRPr>
            </a:p>
          </p:txBody>
        </p:sp>
        <p:sp>
          <p:nvSpPr>
            <p:cNvPr id="32" name="テキスト ボックス 31"/>
            <p:cNvSpPr txBox="1"/>
            <p:nvPr/>
          </p:nvSpPr>
          <p:spPr>
            <a:xfrm>
              <a:off x="6400800" y="7392888"/>
              <a:ext cx="432048" cy="369332"/>
            </a:xfrm>
            <a:prstGeom prst="rect">
              <a:avLst/>
            </a:prstGeom>
            <a:noFill/>
            <a:ln>
              <a:noFill/>
            </a:ln>
          </p:spPr>
          <p:txBody>
            <a:bodyPr wrap="square" rtlCol="0">
              <a:spAutoFit/>
            </a:bodyPr>
            <a:lstStyle/>
            <a:p>
              <a:r>
                <a:rPr lang="ja-JP" altLang="en-US" sz="1800" dirty="0">
                  <a:solidFill>
                    <a:srgbClr val="C00000"/>
                  </a:solidFill>
                </a:rPr>
                <a:t>⑩</a:t>
              </a:r>
              <a:endParaRPr kumimoji="1" lang="ja-JP" altLang="en-US" sz="1800" dirty="0">
                <a:solidFill>
                  <a:srgbClr val="C00000"/>
                </a:solidFill>
              </a:endParaRPr>
            </a:p>
          </p:txBody>
        </p:sp>
        <p:sp>
          <p:nvSpPr>
            <p:cNvPr id="33" name="テキスト ボックス 32"/>
            <p:cNvSpPr txBox="1"/>
            <p:nvPr/>
          </p:nvSpPr>
          <p:spPr>
            <a:xfrm>
              <a:off x="6131920" y="6533703"/>
              <a:ext cx="432048" cy="369332"/>
            </a:xfrm>
            <a:prstGeom prst="rect">
              <a:avLst/>
            </a:prstGeom>
            <a:noFill/>
            <a:ln>
              <a:noFill/>
            </a:ln>
          </p:spPr>
          <p:txBody>
            <a:bodyPr wrap="square" rtlCol="0">
              <a:spAutoFit/>
            </a:bodyPr>
            <a:lstStyle/>
            <a:p>
              <a:r>
                <a:rPr lang="ja-JP" altLang="en-US" sz="1800" dirty="0">
                  <a:solidFill>
                    <a:srgbClr val="C00000"/>
                  </a:solidFill>
                </a:rPr>
                <a:t>⑨</a:t>
              </a:r>
              <a:endParaRPr kumimoji="1" lang="ja-JP" altLang="en-US" sz="1800" dirty="0">
                <a:solidFill>
                  <a:srgbClr val="C00000"/>
                </a:solidFill>
              </a:endParaRPr>
            </a:p>
          </p:txBody>
        </p:sp>
        <p:sp>
          <p:nvSpPr>
            <p:cNvPr id="34" name="テキスト ボックス 33"/>
            <p:cNvSpPr txBox="1"/>
            <p:nvPr/>
          </p:nvSpPr>
          <p:spPr>
            <a:xfrm>
              <a:off x="5538135" y="6600800"/>
              <a:ext cx="432048" cy="369332"/>
            </a:xfrm>
            <a:prstGeom prst="rect">
              <a:avLst/>
            </a:prstGeom>
            <a:noFill/>
            <a:ln>
              <a:noFill/>
            </a:ln>
          </p:spPr>
          <p:txBody>
            <a:bodyPr wrap="square" rtlCol="0">
              <a:spAutoFit/>
            </a:bodyPr>
            <a:lstStyle/>
            <a:p>
              <a:r>
                <a:rPr lang="ja-JP" altLang="en-US" sz="1800" dirty="0">
                  <a:solidFill>
                    <a:srgbClr val="C00000"/>
                  </a:solidFill>
                </a:rPr>
                <a:t>⑦</a:t>
              </a:r>
              <a:endParaRPr kumimoji="1" lang="ja-JP" altLang="en-US" sz="1800" dirty="0">
                <a:solidFill>
                  <a:srgbClr val="C00000"/>
                </a:solidFill>
              </a:endParaRPr>
            </a:p>
          </p:txBody>
        </p:sp>
        <p:sp>
          <p:nvSpPr>
            <p:cNvPr id="35" name="テキスト ボックス 34"/>
            <p:cNvSpPr txBox="1"/>
            <p:nvPr/>
          </p:nvSpPr>
          <p:spPr>
            <a:xfrm>
              <a:off x="5401593" y="7464896"/>
              <a:ext cx="432048" cy="369332"/>
            </a:xfrm>
            <a:prstGeom prst="rect">
              <a:avLst/>
            </a:prstGeom>
            <a:noFill/>
            <a:ln>
              <a:noFill/>
            </a:ln>
          </p:spPr>
          <p:txBody>
            <a:bodyPr wrap="square" rtlCol="0">
              <a:spAutoFit/>
            </a:bodyPr>
            <a:lstStyle/>
            <a:p>
              <a:r>
                <a:rPr lang="ja-JP" altLang="en-US" sz="1800" dirty="0">
                  <a:solidFill>
                    <a:srgbClr val="C00000"/>
                  </a:solidFill>
                </a:rPr>
                <a:t>⑥</a:t>
              </a:r>
              <a:endParaRPr kumimoji="1" lang="ja-JP" altLang="en-US" sz="1800" dirty="0">
                <a:solidFill>
                  <a:srgbClr val="C00000"/>
                </a:solidFill>
              </a:endParaRPr>
            </a:p>
          </p:txBody>
        </p:sp>
        <p:sp>
          <p:nvSpPr>
            <p:cNvPr id="36" name="テキスト ボックス 35"/>
            <p:cNvSpPr txBox="1"/>
            <p:nvPr/>
          </p:nvSpPr>
          <p:spPr>
            <a:xfrm>
              <a:off x="5608712" y="5763706"/>
              <a:ext cx="432048" cy="369332"/>
            </a:xfrm>
            <a:prstGeom prst="rect">
              <a:avLst/>
            </a:prstGeom>
            <a:noFill/>
            <a:ln>
              <a:noFill/>
            </a:ln>
          </p:spPr>
          <p:txBody>
            <a:bodyPr wrap="square" rtlCol="0">
              <a:spAutoFit/>
            </a:bodyPr>
            <a:lstStyle/>
            <a:p>
              <a:r>
                <a:rPr lang="ja-JP" altLang="en-US" sz="1800" dirty="0">
                  <a:solidFill>
                    <a:srgbClr val="C00000"/>
                  </a:solidFill>
                </a:rPr>
                <a:t>⑧</a:t>
              </a:r>
              <a:endParaRPr kumimoji="1" lang="ja-JP" altLang="en-US" sz="1800" dirty="0">
                <a:solidFill>
                  <a:srgbClr val="C00000"/>
                </a:solidFill>
              </a:endParaRPr>
            </a:p>
          </p:txBody>
        </p:sp>
        <p:cxnSp>
          <p:nvCxnSpPr>
            <p:cNvPr id="19" name="直線コネクタ 18"/>
            <p:cNvCxnSpPr/>
            <p:nvPr/>
          </p:nvCxnSpPr>
          <p:spPr>
            <a:xfrm>
              <a:off x="7500695" y="5063851"/>
              <a:ext cx="0" cy="514898"/>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38" name="直線コネクタ 37"/>
            <p:cNvCxnSpPr/>
            <p:nvPr/>
          </p:nvCxnSpPr>
          <p:spPr>
            <a:xfrm>
              <a:off x="7048872" y="5087857"/>
              <a:ext cx="0" cy="514898"/>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39" name="直線コネクタ 38"/>
            <p:cNvCxnSpPr/>
            <p:nvPr/>
          </p:nvCxnSpPr>
          <p:spPr>
            <a:xfrm>
              <a:off x="5680720" y="5032323"/>
              <a:ext cx="0" cy="514898"/>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40" name="直線コネクタ 39"/>
            <p:cNvCxnSpPr/>
            <p:nvPr/>
          </p:nvCxnSpPr>
          <p:spPr>
            <a:xfrm>
              <a:off x="4912583" y="5763706"/>
              <a:ext cx="489010" cy="0"/>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44" name="直線コネクタ 43"/>
            <p:cNvCxnSpPr/>
            <p:nvPr/>
          </p:nvCxnSpPr>
          <p:spPr>
            <a:xfrm>
              <a:off x="4856321" y="7176864"/>
              <a:ext cx="489010" cy="0"/>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45" name="直線コネクタ 44"/>
            <p:cNvCxnSpPr/>
            <p:nvPr/>
          </p:nvCxnSpPr>
          <p:spPr>
            <a:xfrm>
              <a:off x="5755590" y="7176864"/>
              <a:ext cx="429186" cy="0"/>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46" name="直線コネクタ 45"/>
            <p:cNvCxnSpPr/>
            <p:nvPr/>
          </p:nvCxnSpPr>
          <p:spPr>
            <a:xfrm>
              <a:off x="5319102" y="6238949"/>
              <a:ext cx="489010" cy="0"/>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47" name="直線コネクタ 46"/>
            <p:cNvCxnSpPr/>
            <p:nvPr/>
          </p:nvCxnSpPr>
          <p:spPr>
            <a:xfrm>
              <a:off x="6055806" y="6436315"/>
              <a:ext cx="489010" cy="0"/>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48" name="直線コネクタ 47"/>
            <p:cNvCxnSpPr/>
            <p:nvPr/>
          </p:nvCxnSpPr>
          <p:spPr>
            <a:xfrm>
              <a:off x="6256784" y="7248872"/>
              <a:ext cx="341605" cy="0"/>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59" name="直線コネクタ 58"/>
            <p:cNvCxnSpPr/>
            <p:nvPr/>
          </p:nvCxnSpPr>
          <p:spPr>
            <a:xfrm>
              <a:off x="6904856" y="7464896"/>
              <a:ext cx="0" cy="442115"/>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61" name="直線コネクタ 60"/>
            <p:cNvCxnSpPr/>
            <p:nvPr/>
          </p:nvCxnSpPr>
          <p:spPr>
            <a:xfrm>
              <a:off x="7336904" y="7464895"/>
              <a:ext cx="0" cy="442115"/>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65" name="直線コネクタ 64"/>
            <p:cNvCxnSpPr/>
            <p:nvPr/>
          </p:nvCxnSpPr>
          <p:spPr>
            <a:xfrm>
              <a:off x="7336904" y="6991423"/>
              <a:ext cx="0" cy="257449"/>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68" name="直線コネクタ 67"/>
            <p:cNvCxnSpPr/>
            <p:nvPr/>
          </p:nvCxnSpPr>
          <p:spPr>
            <a:xfrm>
              <a:off x="6921797" y="6991422"/>
              <a:ext cx="0" cy="257449"/>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69" name="直線コネクタ 68"/>
            <p:cNvCxnSpPr/>
            <p:nvPr/>
          </p:nvCxnSpPr>
          <p:spPr>
            <a:xfrm flipH="1">
              <a:off x="6598389" y="6905553"/>
              <a:ext cx="281385" cy="0"/>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71" name="直線コネクタ 70"/>
            <p:cNvCxnSpPr/>
            <p:nvPr/>
          </p:nvCxnSpPr>
          <p:spPr>
            <a:xfrm flipH="1">
              <a:off x="6563968" y="6096744"/>
              <a:ext cx="281385" cy="0"/>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74" name="直線コネクタ 73"/>
            <p:cNvCxnSpPr/>
            <p:nvPr/>
          </p:nvCxnSpPr>
          <p:spPr>
            <a:xfrm>
              <a:off x="8345016" y="5763706"/>
              <a:ext cx="0" cy="257449"/>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75" name="直線コネクタ 74"/>
            <p:cNvCxnSpPr/>
            <p:nvPr/>
          </p:nvCxnSpPr>
          <p:spPr>
            <a:xfrm>
              <a:off x="7048872" y="5750636"/>
              <a:ext cx="0" cy="257449"/>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77" name="直線コネクタ 76"/>
            <p:cNvCxnSpPr/>
            <p:nvPr/>
          </p:nvCxnSpPr>
          <p:spPr>
            <a:xfrm flipH="1" flipV="1">
              <a:off x="7840960" y="7651864"/>
              <a:ext cx="1" cy="271306"/>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80" name="直線コネクタ 79"/>
            <p:cNvCxnSpPr/>
            <p:nvPr/>
          </p:nvCxnSpPr>
          <p:spPr>
            <a:xfrm flipH="1">
              <a:off x="8063631" y="7402341"/>
              <a:ext cx="281385" cy="0"/>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81" name="直線コネクタ 80"/>
            <p:cNvCxnSpPr/>
            <p:nvPr/>
          </p:nvCxnSpPr>
          <p:spPr>
            <a:xfrm flipV="1">
              <a:off x="7910661" y="6733978"/>
              <a:ext cx="0" cy="236154"/>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85" name="直線コネクタ 84"/>
            <p:cNvCxnSpPr/>
            <p:nvPr/>
          </p:nvCxnSpPr>
          <p:spPr>
            <a:xfrm flipV="1">
              <a:off x="7392060" y="6277358"/>
              <a:ext cx="0" cy="236154"/>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86" name="直線コネクタ 85"/>
            <p:cNvCxnSpPr/>
            <p:nvPr/>
          </p:nvCxnSpPr>
          <p:spPr>
            <a:xfrm flipV="1">
              <a:off x="7264896" y="6733978"/>
              <a:ext cx="0" cy="236154"/>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88" name="直線コネクタ 87"/>
            <p:cNvCxnSpPr/>
            <p:nvPr/>
          </p:nvCxnSpPr>
          <p:spPr>
            <a:xfrm flipV="1">
              <a:off x="8204323" y="6267230"/>
              <a:ext cx="0" cy="236154"/>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89" name="直線コネクタ 88"/>
            <p:cNvCxnSpPr/>
            <p:nvPr/>
          </p:nvCxnSpPr>
          <p:spPr>
            <a:xfrm>
              <a:off x="8356723" y="6655784"/>
              <a:ext cx="204317" cy="0"/>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91" name="直線コネクタ 90"/>
            <p:cNvCxnSpPr/>
            <p:nvPr/>
          </p:nvCxnSpPr>
          <p:spPr>
            <a:xfrm>
              <a:off x="8356723" y="7575363"/>
              <a:ext cx="204317" cy="0"/>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98" name="直線コネクタ 97"/>
            <p:cNvCxnSpPr/>
            <p:nvPr/>
          </p:nvCxnSpPr>
          <p:spPr>
            <a:xfrm flipH="1">
              <a:off x="8811764" y="7176864"/>
              <a:ext cx="281385" cy="0"/>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99" name="直線コネクタ 98"/>
            <p:cNvCxnSpPr/>
            <p:nvPr/>
          </p:nvCxnSpPr>
          <p:spPr>
            <a:xfrm flipH="1">
              <a:off x="8794947" y="7575363"/>
              <a:ext cx="281385" cy="0"/>
            </a:xfrm>
            <a:prstGeom prst="line">
              <a:avLst/>
            </a:prstGeom>
            <a:ln w="28575">
              <a:noFill/>
            </a:ln>
          </p:spPr>
          <p:style>
            <a:lnRef idx="1">
              <a:schemeClr val="accent1"/>
            </a:lnRef>
            <a:fillRef idx="0">
              <a:schemeClr val="accent1"/>
            </a:fillRef>
            <a:effectRef idx="0">
              <a:schemeClr val="accent1"/>
            </a:effectRef>
            <a:fontRef idx="minor">
              <a:schemeClr val="tx1"/>
            </a:fontRef>
          </p:style>
        </p:cxnSp>
      </p:grpSp>
      <p:pic>
        <p:nvPicPr>
          <p:cNvPr id="1026" name="Picture 2" descr="C:\Users\HOMMA\Robokon\e-konbu\Illust\階段.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32526" y="7549588"/>
            <a:ext cx="3038862" cy="353569"/>
          </a:xfrm>
          <a:prstGeom prst="rect">
            <a:avLst/>
          </a:prstGeom>
          <a:noFill/>
          <a:extLst>
            <a:ext uri="{909E8E84-426E-40DD-AFC4-6F175D3DCCD1}">
              <a14:hiddenFill xmlns:a14="http://schemas.microsoft.com/office/drawing/2010/main">
                <a:solidFill>
                  <a:srgbClr val="FFFFFF"/>
                </a:solidFill>
              </a14:hiddenFill>
            </a:ext>
          </a:extLst>
        </p:spPr>
      </p:pic>
      <p:cxnSp>
        <p:nvCxnSpPr>
          <p:cNvPr id="102" name="直線コネクタ 101"/>
          <p:cNvCxnSpPr/>
          <p:nvPr/>
        </p:nvCxnSpPr>
        <p:spPr>
          <a:xfrm>
            <a:off x="9864774" y="7117113"/>
            <a:ext cx="0" cy="1011050"/>
          </a:xfrm>
          <a:prstGeom prst="line">
            <a:avLst/>
          </a:prstGeom>
          <a:ln w="285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04" name="直線コネクタ 103"/>
          <p:cNvCxnSpPr/>
          <p:nvPr/>
        </p:nvCxnSpPr>
        <p:spPr>
          <a:xfrm>
            <a:off x="7848550" y="7044063"/>
            <a:ext cx="0" cy="1011050"/>
          </a:xfrm>
          <a:prstGeom prst="line">
            <a:avLst/>
          </a:prstGeom>
          <a:ln w="285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05" name="直線コネクタ 104"/>
          <p:cNvCxnSpPr/>
          <p:nvPr/>
        </p:nvCxnSpPr>
        <p:spPr>
          <a:xfrm>
            <a:off x="8352606" y="7061192"/>
            <a:ext cx="0" cy="1011050"/>
          </a:xfrm>
          <a:prstGeom prst="line">
            <a:avLst/>
          </a:prstGeom>
          <a:ln w="285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06" name="直線コネクタ 105"/>
          <p:cNvCxnSpPr/>
          <p:nvPr/>
        </p:nvCxnSpPr>
        <p:spPr>
          <a:xfrm>
            <a:off x="8712646" y="7078774"/>
            <a:ext cx="0" cy="1011050"/>
          </a:xfrm>
          <a:prstGeom prst="line">
            <a:avLst/>
          </a:prstGeom>
          <a:ln w="285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07" name="直線コネクタ 106"/>
          <p:cNvCxnSpPr/>
          <p:nvPr/>
        </p:nvCxnSpPr>
        <p:spPr>
          <a:xfrm>
            <a:off x="7632526" y="7044063"/>
            <a:ext cx="0" cy="1011050"/>
          </a:xfrm>
          <a:prstGeom prst="line">
            <a:avLst/>
          </a:prstGeom>
          <a:ln w="28575">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103" name="テキスト ボックス 102"/>
          <p:cNvSpPr txBox="1"/>
          <p:nvPr/>
        </p:nvSpPr>
        <p:spPr>
          <a:xfrm>
            <a:off x="9936782" y="7201142"/>
            <a:ext cx="1008112" cy="253916"/>
          </a:xfrm>
          <a:prstGeom prst="rect">
            <a:avLst/>
          </a:prstGeom>
          <a:noFill/>
        </p:spPr>
        <p:txBody>
          <a:bodyPr wrap="square" rtlCol="0">
            <a:spAutoFit/>
          </a:bodyPr>
          <a:lstStyle/>
          <a:p>
            <a:r>
              <a:rPr kumimoji="1" lang="ja-JP" altLang="en-US" sz="1050" dirty="0" smtClean="0"/>
              <a:t>直角カーブへ</a:t>
            </a:r>
            <a:endParaRPr kumimoji="1" lang="ja-JP" altLang="en-US" sz="1050" dirty="0"/>
          </a:p>
        </p:txBody>
      </p:sp>
      <p:sp>
        <p:nvSpPr>
          <p:cNvPr id="110" name="テキスト ボックス 109"/>
          <p:cNvSpPr txBox="1"/>
          <p:nvPr/>
        </p:nvSpPr>
        <p:spPr>
          <a:xfrm>
            <a:off x="7554416" y="4754950"/>
            <a:ext cx="2183937" cy="1546577"/>
          </a:xfrm>
          <a:prstGeom prst="rect">
            <a:avLst/>
          </a:prstGeom>
          <a:noFill/>
        </p:spPr>
        <p:txBody>
          <a:bodyPr wrap="square" rtlCol="0">
            <a:spAutoFit/>
          </a:bodyPr>
          <a:lstStyle/>
          <a:p>
            <a:r>
              <a:rPr kumimoji="1" lang="ja-JP" altLang="en-US" sz="1050" dirty="0" smtClean="0"/>
              <a:t>　左図のようにコースは細かく区間に分割された区間で構成されているとした。走行体は区間の切り替わりを検知し、最適なパラメータで走行する。難所エリアでは</a:t>
            </a:r>
            <a:r>
              <a:rPr lang="ja-JP" altLang="en-US" sz="1050" dirty="0"/>
              <a:t>左で区切った区間より</a:t>
            </a:r>
            <a:r>
              <a:rPr lang="ja-JP" altLang="en-US" sz="1050" dirty="0" smtClean="0"/>
              <a:t>も細かく区間が存在している。下図のように階段エリアでの区間分割である。それぞれの区間での動作は</a:t>
            </a:r>
            <a:r>
              <a:rPr lang="en-US" altLang="ja-JP" sz="1050" dirty="0" smtClean="0"/>
              <a:t>P4</a:t>
            </a:r>
            <a:r>
              <a:rPr lang="ja-JP" altLang="en-US" sz="1050" dirty="0" smtClean="0"/>
              <a:t>走行戦略参照。</a:t>
            </a:r>
            <a:endParaRPr kumimoji="1" lang="ja-JP" altLang="en-US" sz="1050" dirty="0"/>
          </a:p>
        </p:txBody>
      </p:sp>
      <p:sp>
        <p:nvSpPr>
          <p:cNvPr id="108" name="角丸四角形吹き出し 107"/>
          <p:cNvSpPr/>
          <p:nvPr/>
        </p:nvSpPr>
        <p:spPr>
          <a:xfrm>
            <a:off x="8720211" y="6301527"/>
            <a:ext cx="2160240" cy="607737"/>
          </a:xfrm>
          <a:prstGeom prst="wedgeRoundRectCallout">
            <a:avLst>
              <a:gd name="adj1" fmla="val -28329"/>
              <a:gd name="adj2" fmla="val 87707"/>
              <a:gd name="adj3" fmla="val 1666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100" dirty="0">
                <a:solidFill>
                  <a:schemeClr val="tx1"/>
                </a:solidFill>
              </a:rPr>
              <a:t>破線で区切った区間それぞれに対応したパラメータと</a:t>
            </a:r>
            <a:r>
              <a:rPr lang="ja-JP" altLang="en-US" sz="1050" dirty="0">
                <a:solidFill>
                  <a:schemeClr val="tx1"/>
                </a:solidFill>
              </a:rPr>
              <a:t>区間切替</a:t>
            </a:r>
            <a:r>
              <a:rPr lang="ja-JP" altLang="en-US" sz="1050" dirty="0"/>
              <a:t>条件がある</a:t>
            </a:r>
            <a:endParaRPr lang="ja-JP" altLang="en-US" sz="1050" dirty="0"/>
          </a:p>
        </p:txBody>
      </p:sp>
    </p:spTree>
    <p:extLst>
      <p:ext uri="{BB962C8B-B14F-4D97-AF65-F5344CB8AC3E}">
        <p14:creationId xmlns:p14="http://schemas.microsoft.com/office/powerpoint/2010/main" val="306515927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2497</TotalTime>
  <Words>496</Words>
  <Application>Microsoft Office PowerPoint</Application>
  <PresentationFormat>A3 297x420 mm</PresentationFormat>
  <Paragraphs>82</Paragraphs>
  <Slides>5</Slides>
  <Notes>0</Notes>
  <HiddenSlides>0</HiddenSlides>
  <MMClips>0</MMClips>
  <ScaleCrop>false</ScaleCrop>
  <HeadingPairs>
    <vt:vector size="4" baseType="variant">
      <vt:variant>
        <vt:lpstr>テーマ</vt:lpstr>
      </vt:variant>
      <vt:variant>
        <vt:i4>1</vt:i4>
      </vt:variant>
      <vt:variant>
        <vt:lpstr>スライド タイトル</vt:lpstr>
      </vt:variant>
      <vt:variant>
        <vt:i4>5</vt:i4>
      </vt:variant>
    </vt:vector>
  </HeadingPairs>
  <TitlesOfParts>
    <vt:vector size="6" baseType="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HOMMA</dc:creator>
  <cp:lastModifiedBy>HOMMA</cp:lastModifiedBy>
  <cp:revision>58</cp:revision>
  <cp:lastPrinted>2012-09-07T00:42:03Z</cp:lastPrinted>
  <dcterms:created xsi:type="dcterms:W3CDTF">2012-09-03T09:45:52Z</dcterms:created>
  <dcterms:modified xsi:type="dcterms:W3CDTF">2012-09-07T12:05:59Z</dcterms:modified>
</cp:coreProperties>
</file>