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876" y="57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5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9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7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30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61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9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4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6472808" y="5088632"/>
            <a:ext cx="5760640" cy="4248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472808" y="875592"/>
            <a:ext cx="5760640" cy="3960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0120" y="120080"/>
            <a:ext cx="12241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4.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走行戦略</a:t>
            </a:r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		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36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良いこん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ぶ</a:t>
            </a:r>
            <a:endParaRPr kumimoji="1" lang="ja-JP" altLang="en-US" sz="3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6144" y="875592"/>
            <a:ext cx="5760640" cy="3960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96144" y="5088632"/>
            <a:ext cx="5760640" cy="4248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49864" y="926992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9864" y="5137714"/>
            <a:ext cx="20345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ドリフトターン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526528" y="930456"/>
            <a:ext cx="26105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ルックアップゲート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26528" y="5137714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49864" y="1488232"/>
            <a:ext cx="2682584" cy="3168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アクティビティ</a:t>
            </a:r>
            <a:r>
              <a:rPr kumimoji="1" lang="ja-JP" altLang="en-US" dirty="0" smtClean="0"/>
              <a:t>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注釈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登り、直角で分ける）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68152" y="5736704"/>
            <a:ext cx="2682584" cy="3168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アクティビティ図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注釈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（検知、走行で分ける）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44816" y="1488232"/>
            <a:ext cx="268258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アクティビティ</a:t>
            </a:r>
            <a:r>
              <a:rPr kumimoji="1" lang="ja-JP" altLang="en-US" dirty="0" smtClean="0"/>
              <a:t>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注釈</a:t>
            </a:r>
            <a:endParaRPr kumimoji="1" lang="en-US" altLang="ja-JP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6544816" y="5736704"/>
            <a:ext cx="2682584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アクティビティ</a:t>
            </a:r>
            <a:r>
              <a:rPr kumimoji="1" lang="ja-JP" altLang="en-US" dirty="0" smtClean="0"/>
              <a:t>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注釈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05588" y="1344216"/>
            <a:ext cx="4347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41632" y="5759560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29922" y="1504288"/>
            <a:ext cx="2763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35952" y="5764128"/>
            <a:ext cx="4347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562548" y="8256984"/>
            <a:ext cx="264656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イラスト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544816" y="3648472"/>
            <a:ext cx="266429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イラスト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5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44</Words>
  <Application>Microsoft Office PowerPoint</Application>
  <PresentationFormat>A3 297x420 mm</PresentationFormat>
  <Paragraphs>25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N_MURA</dc:creator>
  <cp:lastModifiedBy>N_MURA</cp:lastModifiedBy>
  <cp:revision>5</cp:revision>
  <cp:lastPrinted>2012-09-04T00:22:14Z</cp:lastPrinted>
  <dcterms:created xsi:type="dcterms:W3CDTF">2012-09-04T00:13:29Z</dcterms:created>
  <dcterms:modified xsi:type="dcterms:W3CDTF">2012-09-04T11:44:21Z</dcterms:modified>
</cp:coreProperties>
</file>