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801600" cy="96012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B5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66" d="100"/>
          <a:sy n="66" d="100"/>
        </p:scale>
        <p:origin x="-228" y="930"/>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MA\Dropbox\Documents\RoboLogs\PWMVal\PWM&#20516;&#12398;&#26368;&#22823;&#20516;&#12398;&#36949;&#12356;&#12395;&#12424;&#12427;&#12398;&#24433;&#38911;&#12521;&#12452;&#12531;&#12488;&#12524;&#12540;&#12473;&#3223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220892123097433"/>
          <c:y val="5.6183437516934484E-2"/>
          <c:w val="0.65717059215642704"/>
          <c:h val="0.887633124966131"/>
        </c:manualLayout>
      </c:layout>
      <c:scatterChart>
        <c:scatterStyle val="smoothMarker"/>
        <c:varyColors val="0"/>
        <c:ser>
          <c:idx val="0"/>
          <c:order val="0"/>
          <c:tx>
            <c:strRef>
              <c:f>'PWM-100_100'!$K$1</c:f>
              <c:strCache>
                <c:ptCount val="1"/>
                <c:pt idx="0">
                  <c:v>PWM１００</c:v>
                </c:pt>
              </c:strCache>
            </c:strRef>
          </c:tx>
          <c:yVal>
            <c:numRef>
              <c:f>'PWM-100_100'!$K$2:$K$189</c:f>
              <c:numCache>
                <c:formatCode>General</c:formatCode>
                <c:ptCount val="188"/>
                <c:pt idx="0">
                  <c:v>0</c:v>
                </c:pt>
                <c:pt idx="1">
                  <c:v>0</c:v>
                </c:pt>
                <c:pt idx="2">
                  <c:v>0</c:v>
                </c:pt>
                <c:pt idx="3">
                  <c:v>0</c:v>
                </c:pt>
                <c:pt idx="4">
                  <c:v>0</c:v>
                </c:pt>
                <c:pt idx="5">
                  <c:v>17</c:v>
                </c:pt>
                <c:pt idx="6">
                  <c:v>0</c:v>
                </c:pt>
                <c:pt idx="7">
                  <c:v>0</c:v>
                </c:pt>
                <c:pt idx="8">
                  <c:v>8</c:v>
                </c:pt>
                <c:pt idx="9">
                  <c:v>0</c:v>
                </c:pt>
                <c:pt idx="10">
                  <c:v>8</c:v>
                </c:pt>
                <c:pt idx="11">
                  <c:v>8</c:v>
                </c:pt>
                <c:pt idx="12">
                  <c:v>8</c:v>
                </c:pt>
                <c:pt idx="13">
                  <c:v>17</c:v>
                </c:pt>
                <c:pt idx="14">
                  <c:v>17</c:v>
                </c:pt>
                <c:pt idx="15">
                  <c:v>8</c:v>
                </c:pt>
                <c:pt idx="16">
                  <c:v>17</c:v>
                </c:pt>
                <c:pt idx="17">
                  <c:v>17</c:v>
                </c:pt>
                <c:pt idx="18">
                  <c:v>17</c:v>
                </c:pt>
                <c:pt idx="19">
                  <c:v>26</c:v>
                </c:pt>
                <c:pt idx="20">
                  <c:v>17</c:v>
                </c:pt>
                <c:pt idx="21">
                  <c:v>26</c:v>
                </c:pt>
                <c:pt idx="22">
                  <c:v>26</c:v>
                </c:pt>
                <c:pt idx="23">
                  <c:v>26</c:v>
                </c:pt>
                <c:pt idx="24">
                  <c:v>35</c:v>
                </c:pt>
                <c:pt idx="25">
                  <c:v>26</c:v>
                </c:pt>
                <c:pt idx="26">
                  <c:v>35</c:v>
                </c:pt>
                <c:pt idx="27">
                  <c:v>35</c:v>
                </c:pt>
                <c:pt idx="28">
                  <c:v>35</c:v>
                </c:pt>
                <c:pt idx="29">
                  <c:v>35</c:v>
                </c:pt>
                <c:pt idx="30">
                  <c:v>35</c:v>
                </c:pt>
                <c:pt idx="31">
                  <c:v>35</c:v>
                </c:pt>
                <c:pt idx="32">
                  <c:v>35</c:v>
                </c:pt>
                <c:pt idx="33">
                  <c:v>44</c:v>
                </c:pt>
                <c:pt idx="34">
                  <c:v>44</c:v>
                </c:pt>
                <c:pt idx="35">
                  <c:v>53</c:v>
                </c:pt>
                <c:pt idx="36">
                  <c:v>53</c:v>
                </c:pt>
                <c:pt idx="37">
                  <c:v>53</c:v>
                </c:pt>
                <c:pt idx="38">
                  <c:v>53</c:v>
                </c:pt>
                <c:pt idx="39">
                  <c:v>53</c:v>
                </c:pt>
                <c:pt idx="40">
                  <c:v>53</c:v>
                </c:pt>
                <c:pt idx="41">
                  <c:v>53</c:v>
                </c:pt>
                <c:pt idx="42">
                  <c:v>62</c:v>
                </c:pt>
                <c:pt idx="43">
                  <c:v>53</c:v>
                </c:pt>
                <c:pt idx="44">
                  <c:v>53</c:v>
                </c:pt>
                <c:pt idx="45">
                  <c:v>62</c:v>
                </c:pt>
                <c:pt idx="46">
                  <c:v>53</c:v>
                </c:pt>
                <c:pt idx="47">
                  <c:v>53</c:v>
                </c:pt>
                <c:pt idx="48">
                  <c:v>53</c:v>
                </c:pt>
                <c:pt idx="49">
                  <c:v>53</c:v>
                </c:pt>
                <c:pt idx="50">
                  <c:v>53</c:v>
                </c:pt>
                <c:pt idx="51">
                  <c:v>53</c:v>
                </c:pt>
                <c:pt idx="52">
                  <c:v>53</c:v>
                </c:pt>
                <c:pt idx="53">
                  <c:v>53</c:v>
                </c:pt>
                <c:pt idx="54">
                  <c:v>53</c:v>
                </c:pt>
                <c:pt idx="55">
                  <c:v>62</c:v>
                </c:pt>
                <c:pt idx="56">
                  <c:v>62</c:v>
                </c:pt>
                <c:pt idx="57">
                  <c:v>62</c:v>
                </c:pt>
                <c:pt idx="58">
                  <c:v>62</c:v>
                </c:pt>
                <c:pt idx="59">
                  <c:v>53</c:v>
                </c:pt>
                <c:pt idx="60">
                  <c:v>53</c:v>
                </c:pt>
                <c:pt idx="61">
                  <c:v>71</c:v>
                </c:pt>
                <c:pt idx="62">
                  <c:v>71</c:v>
                </c:pt>
                <c:pt idx="63">
                  <c:v>62</c:v>
                </c:pt>
                <c:pt idx="64">
                  <c:v>62</c:v>
                </c:pt>
                <c:pt idx="65">
                  <c:v>62</c:v>
                </c:pt>
                <c:pt idx="66">
                  <c:v>44</c:v>
                </c:pt>
                <c:pt idx="67">
                  <c:v>62</c:v>
                </c:pt>
                <c:pt idx="68">
                  <c:v>62</c:v>
                </c:pt>
                <c:pt idx="69">
                  <c:v>53</c:v>
                </c:pt>
                <c:pt idx="70">
                  <c:v>62</c:v>
                </c:pt>
                <c:pt idx="71">
                  <c:v>71</c:v>
                </c:pt>
                <c:pt idx="72">
                  <c:v>53</c:v>
                </c:pt>
                <c:pt idx="73">
                  <c:v>53</c:v>
                </c:pt>
                <c:pt idx="74">
                  <c:v>71</c:v>
                </c:pt>
                <c:pt idx="75">
                  <c:v>53</c:v>
                </c:pt>
                <c:pt idx="76">
                  <c:v>71</c:v>
                </c:pt>
                <c:pt idx="77">
                  <c:v>62</c:v>
                </c:pt>
                <c:pt idx="78">
                  <c:v>62</c:v>
                </c:pt>
                <c:pt idx="79">
                  <c:v>62</c:v>
                </c:pt>
                <c:pt idx="80">
                  <c:v>62</c:v>
                </c:pt>
                <c:pt idx="81">
                  <c:v>62</c:v>
                </c:pt>
                <c:pt idx="82">
                  <c:v>53</c:v>
                </c:pt>
                <c:pt idx="83">
                  <c:v>53</c:v>
                </c:pt>
                <c:pt idx="84">
                  <c:v>62</c:v>
                </c:pt>
                <c:pt idx="85">
                  <c:v>53</c:v>
                </c:pt>
                <c:pt idx="86">
                  <c:v>62</c:v>
                </c:pt>
                <c:pt idx="87">
                  <c:v>53</c:v>
                </c:pt>
                <c:pt idx="88">
                  <c:v>71</c:v>
                </c:pt>
                <c:pt idx="89">
                  <c:v>62</c:v>
                </c:pt>
                <c:pt idx="90">
                  <c:v>53</c:v>
                </c:pt>
                <c:pt idx="91">
                  <c:v>62</c:v>
                </c:pt>
                <c:pt idx="92">
                  <c:v>62</c:v>
                </c:pt>
                <c:pt idx="93">
                  <c:v>62</c:v>
                </c:pt>
                <c:pt idx="94">
                  <c:v>53</c:v>
                </c:pt>
                <c:pt idx="95">
                  <c:v>53</c:v>
                </c:pt>
                <c:pt idx="96">
                  <c:v>62</c:v>
                </c:pt>
                <c:pt idx="97">
                  <c:v>53</c:v>
                </c:pt>
                <c:pt idx="98">
                  <c:v>62</c:v>
                </c:pt>
                <c:pt idx="99">
                  <c:v>62</c:v>
                </c:pt>
                <c:pt idx="100">
                  <c:v>71</c:v>
                </c:pt>
                <c:pt idx="101">
                  <c:v>53</c:v>
                </c:pt>
                <c:pt idx="102">
                  <c:v>53</c:v>
                </c:pt>
                <c:pt idx="103">
                  <c:v>62</c:v>
                </c:pt>
                <c:pt idx="104">
                  <c:v>62</c:v>
                </c:pt>
                <c:pt idx="105">
                  <c:v>62</c:v>
                </c:pt>
                <c:pt idx="106">
                  <c:v>62</c:v>
                </c:pt>
                <c:pt idx="107">
                  <c:v>62</c:v>
                </c:pt>
                <c:pt idx="108">
                  <c:v>71</c:v>
                </c:pt>
                <c:pt idx="109">
                  <c:v>71</c:v>
                </c:pt>
                <c:pt idx="110">
                  <c:v>53</c:v>
                </c:pt>
                <c:pt idx="111">
                  <c:v>53</c:v>
                </c:pt>
                <c:pt idx="112">
                  <c:v>62</c:v>
                </c:pt>
                <c:pt idx="113">
                  <c:v>62</c:v>
                </c:pt>
                <c:pt idx="114">
                  <c:v>62</c:v>
                </c:pt>
                <c:pt idx="115">
                  <c:v>53</c:v>
                </c:pt>
                <c:pt idx="116">
                  <c:v>62</c:v>
                </c:pt>
                <c:pt idx="117">
                  <c:v>53</c:v>
                </c:pt>
                <c:pt idx="118">
                  <c:v>62</c:v>
                </c:pt>
                <c:pt idx="119">
                  <c:v>53</c:v>
                </c:pt>
                <c:pt idx="120">
                  <c:v>71</c:v>
                </c:pt>
                <c:pt idx="121">
                  <c:v>62</c:v>
                </c:pt>
                <c:pt idx="122">
                  <c:v>62</c:v>
                </c:pt>
                <c:pt idx="123">
                  <c:v>62</c:v>
                </c:pt>
                <c:pt idx="124">
                  <c:v>53</c:v>
                </c:pt>
                <c:pt idx="125">
                  <c:v>53</c:v>
                </c:pt>
                <c:pt idx="126">
                  <c:v>62</c:v>
                </c:pt>
                <c:pt idx="127">
                  <c:v>53</c:v>
                </c:pt>
                <c:pt idx="128">
                  <c:v>71</c:v>
                </c:pt>
                <c:pt idx="129">
                  <c:v>62</c:v>
                </c:pt>
                <c:pt idx="130">
                  <c:v>71</c:v>
                </c:pt>
                <c:pt idx="131">
                  <c:v>53</c:v>
                </c:pt>
                <c:pt idx="132">
                  <c:v>53</c:v>
                </c:pt>
                <c:pt idx="133">
                  <c:v>62</c:v>
                </c:pt>
                <c:pt idx="134">
                  <c:v>62</c:v>
                </c:pt>
                <c:pt idx="135">
                  <c:v>62</c:v>
                </c:pt>
                <c:pt idx="136">
                  <c:v>53</c:v>
                </c:pt>
                <c:pt idx="137">
                  <c:v>53</c:v>
                </c:pt>
                <c:pt idx="138">
                  <c:v>53</c:v>
                </c:pt>
                <c:pt idx="139">
                  <c:v>53</c:v>
                </c:pt>
                <c:pt idx="140">
                  <c:v>71</c:v>
                </c:pt>
                <c:pt idx="141">
                  <c:v>62</c:v>
                </c:pt>
                <c:pt idx="142">
                  <c:v>53</c:v>
                </c:pt>
                <c:pt idx="143">
                  <c:v>62</c:v>
                </c:pt>
                <c:pt idx="144">
                  <c:v>62</c:v>
                </c:pt>
                <c:pt idx="145">
                  <c:v>53</c:v>
                </c:pt>
                <c:pt idx="146">
                  <c:v>44</c:v>
                </c:pt>
                <c:pt idx="147">
                  <c:v>53</c:v>
                </c:pt>
                <c:pt idx="148">
                  <c:v>62</c:v>
                </c:pt>
                <c:pt idx="149">
                  <c:v>53</c:v>
                </c:pt>
                <c:pt idx="150">
                  <c:v>53</c:v>
                </c:pt>
                <c:pt idx="151">
                  <c:v>53</c:v>
                </c:pt>
                <c:pt idx="152">
                  <c:v>62</c:v>
                </c:pt>
                <c:pt idx="153">
                  <c:v>53</c:v>
                </c:pt>
                <c:pt idx="154">
                  <c:v>62</c:v>
                </c:pt>
                <c:pt idx="155">
                  <c:v>71</c:v>
                </c:pt>
                <c:pt idx="156">
                  <c:v>53</c:v>
                </c:pt>
                <c:pt idx="157">
                  <c:v>53</c:v>
                </c:pt>
                <c:pt idx="158">
                  <c:v>53</c:v>
                </c:pt>
                <c:pt idx="159">
                  <c:v>53</c:v>
                </c:pt>
                <c:pt idx="160">
                  <c:v>62</c:v>
                </c:pt>
                <c:pt idx="161">
                  <c:v>62</c:v>
                </c:pt>
                <c:pt idx="162">
                  <c:v>71</c:v>
                </c:pt>
                <c:pt idx="163">
                  <c:v>62</c:v>
                </c:pt>
                <c:pt idx="164">
                  <c:v>62</c:v>
                </c:pt>
                <c:pt idx="165">
                  <c:v>71</c:v>
                </c:pt>
                <c:pt idx="166">
                  <c:v>53</c:v>
                </c:pt>
                <c:pt idx="167">
                  <c:v>53</c:v>
                </c:pt>
                <c:pt idx="168">
                  <c:v>62</c:v>
                </c:pt>
                <c:pt idx="169">
                  <c:v>53</c:v>
                </c:pt>
                <c:pt idx="170">
                  <c:v>53</c:v>
                </c:pt>
                <c:pt idx="171">
                  <c:v>53</c:v>
                </c:pt>
                <c:pt idx="172">
                  <c:v>53</c:v>
                </c:pt>
                <c:pt idx="173">
                  <c:v>53</c:v>
                </c:pt>
                <c:pt idx="174">
                  <c:v>53</c:v>
                </c:pt>
                <c:pt idx="175">
                  <c:v>71</c:v>
                </c:pt>
                <c:pt idx="176">
                  <c:v>71</c:v>
                </c:pt>
                <c:pt idx="177">
                  <c:v>71</c:v>
                </c:pt>
                <c:pt idx="178">
                  <c:v>62</c:v>
                </c:pt>
                <c:pt idx="179">
                  <c:v>62</c:v>
                </c:pt>
                <c:pt idx="180">
                  <c:v>53</c:v>
                </c:pt>
                <c:pt idx="181">
                  <c:v>62</c:v>
                </c:pt>
                <c:pt idx="182">
                  <c:v>62</c:v>
                </c:pt>
                <c:pt idx="183">
                  <c:v>62</c:v>
                </c:pt>
                <c:pt idx="184">
                  <c:v>62</c:v>
                </c:pt>
                <c:pt idx="185">
                  <c:v>71</c:v>
                </c:pt>
                <c:pt idx="186">
                  <c:v>62</c:v>
                </c:pt>
                <c:pt idx="187">
                  <c:v>62</c:v>
                </c:pt>
              </c:numCache>
            </c:numRef>
          </c:yVal>
          <c:smooth val="1"/>
        </c:ser>
        <c:ser>
          <c:idx val="1"/>
          <c:order val="1"/>
          <c:tx>
            <c:strRef>
              <c:f>'PWM-100_100'!$N$1</c:f>
              <c:strCache>
                <c:ptCount val="1"/>
                <c:pt idx="0">
                  <c:v>PWM１２７</c:v>
                </c:pt>
              </c:strCache>
            </c:strRef>
          </c:tx>
          <c:yVal>
            <c:numRef>
              <c:f>'PWM-100_100'!$N$2:$N$189</c:f>
              <c:numCache>
                <c:formatCode>General</c:formatCode>
                <c:ptCount val="188"/>
                <c:pt idx="0">
                  <c:v>0</c:v>
                </c:pt>
                <c:pt idx="1">
                  <c:v>0</c:v>
                </c:pt>
                <c:pt idx="2">
                  <c:v>0</c:v>
                </c:pt>
                <c:pt idx="3">
                  <c:v>0</c:v>
                </c:pt>
                <c:pt idx="4">
                  <c:v>0</c:v>
                </c:pt>
                <c:pt idx="5">
                  <c:v>8</c:v>
                </c:pt>
                <c:pt idx="6">
                  <c:v>0</c:v>
                </c:pt>
                <c:pt idx="7">
                  <c:v>8</c:v>
                </c:pt>
                <c:pt idx="8">
                  <c:v>8</c:v>
                </c:pt>
                <c:pt idx="9">
                  <c:v>0</c:v>
                </c:pt>
                <c:pt idx="10">
                  <c:v>8</c:v>
                </c:pt>
                <c:pt idx="11">
                  <c:v>8</c:v>
                </c:pt>
                <c:pt idx="12">
                  <c:v>0</c:v>
                </c:pt>
                <c:pt idx="13">
                  <c:v>0</c:v>
                </c:pt>
                <c:pt idx="14">
                  <c:v>8</c:v>
                </c:pt>
                <c:pt idx="15">
                  <c:v>17</c:v>
                </c:pt>
                <c:pt idx="16">
                  <c:v>26</c:v>
                </c:pt>
                <c:pt idx="17">
                  <c:v>26</c:v>
                </c:pt>
                <c:pt idx="18">
                  <c:v>17</c:v>
                </c:pt>
                <c:pt idx="19">
                  <c:v>17</c:v>
                </c:pt>
                <c:pt idx="20">
                  <c:v>8</c:v>
                </c:pt>
                <c:pt idx="21">
                  <c:v>26</c:v>
                </c:pt>
                <c:pt idx="22">
                  <c:v>35</c:v>
                </c:pt>
                <c:pt idx="23">
                  <c:v>35</c:v>
                </c:pt>
                <c:pt idx="24">
                  <c:v>35</c:v>
                </c:pt>
                <c:pt idx="25">
                  <c:v>35</c:v>
                </c:pt>
                <c:pt idx="26">
                  <c:v>35</c:v>
                </c:pt>
                <c:pt idx="27">
                  <c:v>26</c:v>
                </c:pt>
                <c:pt idx="28">
                  <c:v>35</c:v>
                </c:pt>
                <c:pt idx="29">
                  <c:v>35</c:v>
                </c:pt>
                <c:pt idx="30">
                  <c:v>35</c:v>
                </c:pt>
                <c:pt idx="31">
                  <c:v>35</c:v>
                </c:pt>
                <c:pt idx="32">
                  <c:v>35</c:v>
                </c:pt>
                <c:pt idx="33">
                  <c:v>35</c:v>
                </c:pt>
                <c:pt idx="34">
                  <c:v>44</c:v>
                </c:pt>
                <c:pt idx="35">
                  <c:v>53</c:v>
                </c:pt>
                <c:pt idx="36">
                  <c:v>44</c:v>
                </c:pt>
                <c:pt idx="37">
                  <c:v>44</c:v>
                </c:pt>
                <c:pt idx="38">
                  <c:v>53</c:v>
                </c:pt>
                <c:pt idx="39">
                  <c:v>53</c:v>
                </c:pt>
                <c:pt idx="40">
                  <c:v>44</c:v>
                </c:pt>
                <c:pt idx="41">
                  <c:v>53</c:v>
                </c:pt>
                <c:pt idx="42">
                  <c:v>53</c:v>
                </c:pt>
                <c:pt idx="43">
                  <c:v>62</c:v>
                </c:pt>
                <c:pt idx="44">
                  <c:v>53</c:v>
                </c:pt>
                <c:pt idx="45">
                  <c:v>71</c:v>
                </c:pt>
                <c:pt idx="46">
                  <c:v>53</c:v>
                </c:pt>
                <c:pt idx="47">
                  <c:v>62</c:v>
                </c:pt>
                <c:pt idx="48">
                  <c:v>53</c:v>
                </c:pt>
                <c:pt idx="49">
                  <c:v>53</c:v>
                </c:pt>
                <c:pt idx="50">
                  <c:v>53</c:v>
                </c:pt>
                <c:pt idx="51">
                  <c:v>62</c:v>
                </c:pt>
                <c:pt idx="52">
                  <c:v>62</c:v>
                </c:pt>
                <c:pt idx="53">
                  <c:v>53</c:v>
                </c:pt>
                <c:pt idx="54">
                  <c:v>53</c:v>
                </c:pt>
                <c:pt idx="55">
                  <c:v>53</c:v>
                </c:pt>
                <c:pt idx="56">
                  <c:v>62</c:v>
                </c:pt>
                <c:pt idx="57">
                  <c:v>53</c:v>
                </c:pt>
                <c:pt idx="58">
                  <c:v>62</c:v>
                </c:pt>
                <c:pt idx="59">
                  <c:v>53</c:v>
                </c:pt>
                <c:pt idx="60">
                  <c:v>44</c:v>
                </c:pt>
                <c:pt idx="61">
                  <c:v>53</c:v>
                </c:pt>
                <c:pt idx="62">
                  <c:v>71</c:v>
                </c:pt>
                <c:pt idx="63">
                  <c:v>62</c:v>
                </c:pt>
                <c:pt idx="64">
                  <c:v>71</c:v>
                </c:pt>
                <c:pt idx="65">
                  <c:v>53</c:v>
                </c:pt>
                <c:pt idx="66">
                  <c:v>53</c:v>
                </c:pt>
                <c:pt idx="67">
                  <c:v>62</c:v>
                </c:pt>
                <c:pt idx="68">
                  <c:v>62</c:v>
                </c:pt>
                <c:pt idx="69">
                  <c:v>62</c:v>
                </c:pt>
                <c:pt idx="70">
                  <c:v>53</c:v>
                </c:pt>
                <c:pt idx="71">
                  <c:v>62</c:v>
                </c:pt>
                <c:pt idx="72">
                  <c:v>62</c:v>
                </c:pt>
                <c:pt idx="73">
                  <c:v>62</c:v>
                </c:pt>
                <c:pt idx="74">
                  <c:v>53</c:v>
                </c:pt>
                <c:pt idx="75">
                  <c:v>62</c:v>
                </c:pt>
                <c:pt idx="76">
                  <c:v>62</c:v>
                </c:pt>
                <c:pt idx="77">
                  <c:v>53</c:v>
                </c:pt>
                <c:pt idx="78">
                  <c:v>53</c:v>
                </c:pt>
                <c:pt idx="79">
                  <c:v>71</c:v>
                </c:pt>
                <c:pt idx="80">
                  <c:v>53</c:v>
                </c:pt>
                <c:pt idx="81">
                  <c:v>53</c:v>
                </c:pt>
                <c:pt idx="82">
                  <c:v>53</c:v>
                </c:pt>
                <c:pt idx="83">
                  <c:v>62</c:v>
                </c:pt>
                <c:pt idx="84">
                  <c:v>53</c:v>
                </c:pt>
                <c:pt idx="85">
                  <c:v>53</c:v>
                </c:pt>
                <c:pt idx="86">
                  <c:v>53</c:v>
                </c:pt>
                <c:pt idx="87">
                  <c:v>62</c:v>
                </c:pt>
                <c:pt idx="88">
                  <c:v>62</c:v>
                </c:pt>
                <c:pt idx="89">
                  <c:v>53</c:v>
                </c:pt>
                <c:pt idx="90">
                  <c:v>62</c:v>
                </c:pt>
                <c:pt idx="91">
                  <c:v>53</c:v>
                </c:pt>
                <c:pt idx="92">
                  <c:v>62</c:v>
                </c:pt>
                <c:pt idx="93">
                  <c:v>53</c:v>
                </c:pt>
                <c:pt idx="94">
                  <c:v>71</c:v>
                </c:pt>
                <c:pt idx="95">
                  <c:v>62</c:v>
                </c:pt>
                <c:pt idx="96">
                  <c:v>53</c:v>
                </c:pt>
                <c:pt idx="97">
                  <c:v>62</c:v>
                </c:pt>
                <c:pt idx="98">
                  <c:v>71</c:v>
                </c:pt>
                <c:pt idx="99">
                  <c:v>53</c:v>
                </c:pt>
                <c:pt idx="100">
                  <c:v>62</c:v>
                </c:pt>
                <c:pt idx="101">
                  <c:v>62</c:v>
                </c:pt>
                <c:pt idx="102">
                  <c:v>53</c:v>
                </c:pt>
                <c:pt idx="103">
                  <c:v>62</c:v>
                </c:pt>
                <c:pt idx="104">
                  <c:v>62</c:v>
                </c:pt>
                <c:pt idx="105">
                  <c:v>53</c:v>
                </c:pt>
                <c:pt idx="106">
                  <c:v>53</c:v>
                </c:pt>
                <c:pt idx="107">
                  <c:v>62</c:v>
                </c:pt>
                <c:pt idx="108">
                  <c:v>53</c:v>
                </c:pt>
                <c:pt idx="109">
                  <c:v>62</c:v>
                </c:pt>
                <c:pt idx="110">
                  <c:v>62</c:v>
                </c:pt>
                <c:pt idx="111">
                  <c:v>53</c:v>
                </c:pt>
                <c:pt idx="112">
                  <c:v>71</c:v>
                </c:pt>
                <c:pt idx="113">
                  <c:v>62</c:v>
                </c:pt>
                <c:pt idx="114">
                  <c:v>71</c:v>
                </c:pt>
                <c:pt idx="115">
                  <c:v>62</c:v>
                </c:pt>
                <c:pt idx="116">
                  <c:v>62</c:v>
                </c:pt>
                <c:pt idx="117">
                  <c:v>53</c:v>
                </c:pt>
                <c:pt idx="118">
                  <c:v>71</c:v>
                </c:pt>
                <c:pt idx="119">
                  <c:v>53</c:v>
                </c:pt>
                <c:pt idx="120">
                  <c:v>62</c:v>
                </c:pt>
                <c:pt idx="121">
                  <c:v>62</c:v>
                </c:pt>
                <c:pt idx="122">
                  <c:v>53</c:v>
                </c:pt>
                <c:pt idx="123">
                  <c:v>62</c:v>
                </c:pt>
                <c:pt idx="124">
                  <c:v>62</c:v>
                </c:pt>
                <c:pt idx="125">
                  <c:v>71</c:v>
                </c:pt>
                <c:pt idx="126">
                  <c:v>62</c:v>
                </c:pt>
                <c:pt idx="127">
                  <c:v>53</c:v>
                </c:pt>
                <c:pt idx="128">
                  <c:v>53</c:v>
                </c:pt>
                <c:pt idx="129">
                  <c:v>53</c:v>
                </c:pt>
                <c:pt idx="130">
                  <c:v>53</c:v>
                </c:pt>
                <c:pt idx="131">
                  <c:v>53</c:v>
                </c:pt>
                <c:pt idx="132">
                  <c:v>71</c:v>
                </c:pt>
                <c:pt idx="133">
                  <c:v>71</c:v>
                </c:pt>
                <c:pt idx="134">
                  <c:v>62</c:v>
                </c:pt>
                <c:pt idx="135">
                  <c:v>71</c:v>
                </c:pt>
                <c:pt idx="136">
                  <c:v>71</c:v>
                </c:pt>
                <c:pt idx="137">
                  <c:v>71</c:v>
                </c:pt>
                <c:pt idx="138">
                  <c:v>62</c:v>
                </c:pt>
                <c:pt idx="139">
                  <c:v>53</c:v>
                </c:pt>
                <c:pt idx="140">
                  <c:v>62</c:v>
                </c:pt>
                <c:pt idx="141">
                  <c:v>62</c:v>
                </c:pt>
                <c:pt idx="142">
                  <c:v>71</c:v>
                </c:pt>
                <c:pt idx="143">
                  <c:v>71</c:v>
                </c:pt>
                <c:pt idx="144">
                  <c:v>53</c:v>
                </c:pt>
                <c:pt idx="145">
                  <c:v>71</c:v>
                </c:pt>
              </c:numCache>
            </c:numRef>
          </c:yVal>
          <c:smooth val="1"/>
        </c:ser>
        <c:dLbls>
          <c:showLegendKey val="0"/>
          <c:showVal val="0"/>
          <c:showCatName val="0"/>
          <c:showSerName val="0"/>
          <c:showPercent val="0"/>
          <c:showBubbleSize val="0"/>
        </c:dLbls>
        <c:axId val="79215232"/>
        <c:axId val="79909248"/>
      </c:scatterChart>
      <c:valAx>
        <c:axId val="79215232"/>
        <c:scaling>
          <c:orientation val="minMax"/>
        </c:scaling>
        <c:delete val="0"/>
        <c:axPos val="b"/>
        <c:majorTickMark val="out"/>
        <c:minorTickMark val="none"/>
        <c:tickLblPos val="nextTo"/>
        <c:crossAx val="79909248"/>
        <c:crosses val="autoZero"/>
        <c:crossBetween val="midCat"/>
      </c:valAx>
      <c:valAx>
        <c:axId val="79909248"/>
        <c:scaling>
          <c:orientation val="minMax"/>
        </c:scaling>
        <c:delete val="0"/>
        <c:axPos val="l"/>
        <c:majorGridlines/>
        <c:numFmt formatCode="General" sourceLinked="1"/>
        <c:majorTickMark val="out"/>
        <c:minorTickMark val="none"/>
        <c:tickLblPos val="nextTo"/>
        <c:crossAx val="79215232"/>
        <c:crosses val="autoZero"/>
        <c:crossBetween val="midCat"/>
      </c:valAx>
    </c:plotArea>
    <c:legend>
      <c:legendPos val="r"/>
      <c:layout>
        <c:manualLayout>
          <c:xMode val="edge"/>
          <c:yMode val="edge"/>
          <c:x val="0.69802049772247532"/>
          <c:y val="0.81332660204201979"/>
          <c:w val="0.29139734473947337"/>
          <c:h val="0.18301435406698566"/>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19483D-EE48-47B9-922B-B39AF890B10F}" type="datetimeFigureOut">
              <a:rPr kumimoji="1" lang="ja-JP" altLang="en-US" smtClean="0"/>
              <a:t>2012/9/5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D0922C-C0E5-4BCC-A3FF-B19823A6A3DF}" type="slidenum">
              <a:rPr kumimoji="1" lang="ja-JP" altLang="en-US" smtClean="0"/>
              <a:t>‹#›</a:t>
            </a:fld>
            <a:endParaRPr kumimoji="1" lang="ja-JP" altLang="en-US"/>
          </a:p>
        </p:txBody>
      </p:sp>
    </p:spTree>
    <p:extLst>
      <p:ext uri="{BB962C8B-B14F-4D97-AF65-F5344CB8AC3E}">
        <p14:creationId xmlns:p14="http://schemas.microsoft.com/office/powerpoint/2010/main" val="3175141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5D0922C-C0E5-4BCC-A3FF-B19823A6A3DF}" type="slidenum">
              <a:rPr kumimoji="1" lang="ja-JP" altLang="en-US" smtClean="0"/>
              <a:t>2</a:t>
            </a:fld>
            <a:endParaRPr kumimoji="1" lang="ja-JP" altLang="en-US"/>
          </a:p>
        </p:txBody>
      </p:sp>
    </p:spTree>
    <p:extLst>
      <p:ext uri="{BB962C8B-B14F-4D97-AF65-F5344CB8AC3E}">
        <p14:creationId xmlns:p14="http://schemas.microsoft.com/office/powerpoint/2010/main" val="327878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596"/>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226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81160" y="384494"/>
            <a:ext cx="2880360" cy="819213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40080" y="384494"/>
            <a:ext cx="8427720"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1"/>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1"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4688" y="6889861"/>
            <a:ext cx="1264840" cy="1929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ボックス 5"/>
          <p:cNvSpPr txBox="1"/>
          <p:nvPr/>
        </p:nvSpPr>
        <p:spPr>
          <a:xfrm>
            <a:off x="681900" y="4487549"/>
            <a:ext cx="3090607" cy="307777"/>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モータの限界性能を引き出す工夫</a:t>
            </a:r>
            <a:endParaRPr kumimoji="1" lang="ja-JP" altLang="en-US" sz="14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07505" y="5002957"/>
            <a:ext cx="3893797" cy="1384995"/>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サーボモータにアクセスする</a:t>
            </a:r>
            <a:r>
              <a:rPr lang="en-US" altLang="ja-JP" sz="1200" dirty="0" smtClean="0">
                <a:latin typeface="メイリオ" pitchFamily="50" charset="-128"/>
                <a:ea typeface="メイリオ" pitchFamily="50" charset="-128"/>
                <a:cs typeface="メイリオ" pitchFamily="50" charset="-128"/>
              </a:rPr>
              <a:t>API</a:t>
            </a:r>
            <a:r>
              <a:rPr lang="ja-JP" altLang="en-US" sz="1200" dirty="0" smtClean="0">
                <a:latin typeface="メイリオ" pitchFamily="50" charset="-128"/>
                <a:ea typeface="メイリオ" pitchFamily="50" charset="-128"/>
                <a:cs typeface="メイリオ" pitchFamily="50" charset="-128"/>
              </a:rPr>
              <a:t>は仕様上引数の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値として</a:t>
            </a:r>
            <a:r>
              <a:rPr lang="en-US" altLang="ja-JP" sz="1200" dirty="0" smtClean="0">
                <a:latin typeface="メイリオ" pitchFamily="50" charset="-128"/>
                <a:ea typeface="メイリオ" pitchFamily="50" charset="-128"/>
                <a:cs typeface="メイリオ" pitchFamily="50" charset="-128"/>
              </a:rPr>
              <a:t>-100</a:t>
            </a:r>
            <a:r>
              <a:rPr lang="ja-JP" altLang="en-US" sz="1200" dirty="0" smtClean="0">
                <a:latin typeface="メイリオ" pitchFamily="50" charset="-128"/>
                <a:ea typeface="メイリオ" pitchFamily="50" charset="-128"/>
                <a:cs typeface="メイリオ" pitchFamily="50" charset="-128"/>
              </a:rPr>
              <a:t>から</a:t>
            </a:r>
            <a:r>
              <a:rPr lang="en-US" altLang="ja-JP" sz="1200" dirty="0" smtClean="0">
                <a:latin typeface="メイリオ" pitchFamily="50" charset="-128"/>
                <a:ea typeface="メイリオ" pitchFamily="50" charset="-128"/>
                <a:cs typeface="メイリオ" pitchFamily="50" charset="-128"/>
              </a:rPr>
              <a:t>100</a:t>
            </a:r>
            <a:r>
              <a:rPr lang="ja-JP" altLang="en-US" sz="1200" dirty="0" smtClean="0">
                <a:latin typeface="メイリオ" pitchFamily="50" charset="-128"/>
                <a:ea typeface="メイリオ" pitchFamily="50" charset="-128"/>
                <a:cs typeface="メイリオ" pitchFamily="50" charset="-128"/>
              </a:rPr>
              <a:t>を渡されることを想定している。しかしながら、実際は符号付き</a:t>
            </a:r>
            <a:r>
              <a:rPr lang="en-US" altLang="ja-JP" sz="1200" dirty="0" smtClean="0">
                <a:latin typeface="メイリオ" pitchFamily="50" charset="-128"/>
                <a:ea typeface="メイリオ" pitchFamily="50" charset="-128"/>
                <a:cs typeface="メイリオ" pitchFamily="50" charset="-128"/>
              </a:rPr>
              <a:t>8</a:t>
            </a:r>
            <a:r>
              <a:rPr lang="ja-JP" altLang="en-US" sz="1200" dirty="0" smtClean="0">
                <a:latin typeface="メイリオ" pitchFamily="50" charset="-128"/>
                <a:ea typeface="メイリオ" pitchFamily="50" charset="-128"/>
                <a:cs typeface="メイリオ" pitchFamily="50" charset="-128"/>
              </a:rPr>
              <a:t>ビットの型を</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値の引数としてとっているので、</a:t>
            </a:r>
            <a:r>
              <a:rPr lang="en-US" altLang="ja-JP" sz="1200" dirty="0" smtClean="0">
                <a:latin typeface="メイリオ" pitchFamily="50" charset="-128"/>
                <a:ea typeface="メイリオ" pitchFamily="50" charset="-128"/>
                <a:cs typeface="メイリオ" pitchFamily="50" charset="-128"/>
              </a:rPr>
              <a:t>-127</a:t>
            </a:r>
            <a:r>
              <a:rPr lang="ja-JP" altLang="en-US" sz="1200" dirty="0" smtClean="0">
                <a:latin typeface="メイリオ" pitchFamily="50" charset="-128"/>
                <a:ea typeface="メイリオ" pitchFamily="50" charset="-128"/>
                <a:cs typeface="メイリオ" pitchFamily="50" charset="-128"/>
              </a:rPr>
              <a:t>から</a:t>
            </a:r>
            <a:r>
              <a:rPr lang="en-US" altLang="ja-JP" sz="1200" dirty="0" smtClean="0">
                <a:latin typeface="メイリオ" pitchFamily="50" charset="-128"/>
                <a:ea typeface="メイリオ" pitchFamily="50" charset="-128"/>
                <a:cs typeface="メイリオ" pitchFamily="50" charset="-128"/>
              </a:rPr>
              <a:t>128</a:t>
            </a:r>
            <a:r>
              <a:rPr lang="ja-JP" altLang="en-US" sz="1200" dirty="0" smtClean="0">
                <a:latin typeface="メイリオ" pitchFamily="50" charset="-128"/>
                <a:ea typeface="メイリオ" pitchFamily="50" charset="-128"/>
                <a:cs typeface="メイリオ" pitchFamily="50" charset="-128"/>
              </a:rPr>
              <a:t>の値を入力することができる。よって旋回量の算出をこの範囲で行うことで、さらなる走行スピードの向上が可能となる。</a:t>
            </a:r>
            <a:endParaRPr kumimoji="1" lang="ja-JP" altLang="en-US" sz="1200" dirty="0">
              <a:latin typeface="メイリオ" pitchFamily="50" charset="-128"/>
              <a:ea typeface="メイリオ" pitchFamily="50" charset="-128"/>
              <a:cs typeface="メイリオ" pitchFamily="50" charset="-128"/>
            </a:endParaRPr>
          </a:p>
        </p:txBody>
      </p:sp>
      <p:sp>
        <p:nvSpPr>
          <p:cNvPr id="8" name="角丸四角形 7"/>
          <p:cNvSpPr/>
          <p:nvPr/>
        </p:nvSpPr>
        <p:spPr>
          <a:xfrm>
            <a:off x="280120" y="4310332"/>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5" name="テキスト ボックス 14"/>
          <p:cNvSpPr txBox="1"/>
          <p:nvPr/>
        </p:nvSpPr>
        <p:spPr>
          <a:xfrm>
            <a:off x="4812806" y="4470249"/>
            <a:ext cx="3167112"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高速走行における旋回量の補正</a:t>
            </a:r>
            <a:endParaRPr kumimoji="1" lang="ja-JP" altLang="en-US" sz="14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4480953" y="4908678"/>
            <a:ext cx="3862308" cy="1384995"/>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高速走行中のカーブでは算出された左右のモータの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a:t>
            </a:r>
            <a:r>
              <a:rPr lang="en-US" altLang="ja-JP" sz="1200" dirty="0" smtClean="0">
                <a:latin typeface="メイリオ" pitchFamily="50" charset="-128"/>
                <a:ea typeface="メイリオ" pitchFamily="50" charset="-128"/>
                <a:cs typeface="メイリオ" pitchFamily="50" charset="-128"/>
              </a:rPr>
              <a:t>API</a:t>
            </a:r>
            <a:r>
              <a:rPr lang="ja-JP" altLang="en-US" sz="1200" dirty="0" smtClean="0">
                <a:latin typeface="メイリオ" pitchFamily="50" charset="-128"/>
                <a:ea typeface="メイリオ" pitchFamily="50" charset="-128"/>
                <a:cs typeface="メイリオ" pitchFamily="50" charset="-128"/>
              </a:rPr>
              <a:t>の入力範囲の超えることがある。その結果を単純に範囲に収まるように値を調整してしまうと、旋回量が不足し曲がり切れない。そこで、左右でモータの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a:t>
            </a:r>
            <a:r>
              <a:rPr lang="ja-JP" altLang="en-US" sz="1200" dirty="0" smtClean="0">
                <a:latin typeface="メイリオ" pitchFamily="50" charset="-128"/>
                <a:ea typeface="メイリオ" pitchFamily="50" charset="-128"/>
                <a:cs typeface="メイリオ" pitchFamily="50" charset="-128"/>
              </a:rPr>
              <a:t>おける</a:t>
            </a:r>
            <a:r>
              <a:rPr lang="ja-JP" altLang="en-US" sz="1200" dirty="0">
                <a:latin typeface="メイリオ" pitchFamily="50" charset="-128"/>
                <a:ea typeface="メイリオ" pitchFamily="50" charset="-128"/>
                <a:cs typeface="メイリオ" pitchFamily="50" charset="-128"/>
              </a:rPr>
              <a:t>正確</a:t>
            </a:r>
            <a:r>
              <a:rPr lang="ja-JP" altLang="en-US" sz="1200" dirty="0" smtClean="0">
                <a:latin typeface="メイリオ" pitchFamily="50" charset="-128"/>
                <a:ea typeface="メイリオ" pitchFamily="50" charset="-128"/>
                <a:cs typeface="メイリオ" pitchFamily="50" charset="-128"/>
              </a:rPr>
              <a:t>な旋回を実現している。</a:t>
            </a:r>
            <a:endParaRPr kumimoji="1" lang="ja-JP" altLang="en-US" sz="1200" dirty="0">
              <a:latin typeface="メイリオ" pitchFamily="50" charset="-128"/>
              <a:ea typeface="メイリオ" pitchFamily="50" charset="-128"/>
              <a:cs typeface="メイリオ" pitchFamily="50" charset="-128"/>
            </a:endParaRPr>
          </a:p>
        </p:txBody>
      </p:sp>
      <p:sp>
        <p:nvSpPr>
          <p:cNvPr id="17" name="角丸四角形 16"/>
          <p:cNvSpPr/>
          <p:nvPr/>
        </p:nvSpPr>
        <p:spPr>
          <a:xfrm>
            <a:off x="4422079" y="4299588"/>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8" name="正方形/長方形 17"/>
          <p:cNvSpPr/>
          <p:nvPr/>
        </p:nvSpPr>
        <p:spPr>
          <a:xfrm>
            <a:off x="4830268" y="702452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4647566" y="855791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5366136" y="855583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22" name="正方形/長方形 21"/>
          <p:cNvSpPr/>
          <p:nvPr/>
        </p:nvSpPr>
        <p:spPr>
          <a:xfrm>
            <a:off x="4866272" y="834471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 name="正方形/長方形 22"/>
          <p:cNvSpPr/>
          <p:nvPr/>
        </p:nvSpPr>
        <p:spPr>
          <a:xfrm>
            <a:off x="4866272" y="818034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4" name="正方形/長方形 23"/>
          <p:cNvSpPr/>
          <p:nvPr/>
        </p:nvSpPr>
        <p:spPr>
          <a:xfrm>
            <a:off x="4866272" y="801598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5" name="正方形/長方形 24"/>
          <p:cNvSpPr/>
          <p:nvPr/>
        </p:nvSpPr>
        <p:spPr>
          <a:xfrm>
            <a:off x="4866272" y="7851614"/>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6" name="正方形/長方形 25"/>
          <p:cNvSpPr/>
          <p:nvPr/>
        </p:nvSpPr>
        <p:spPr>
          <a:xfrm>
            <a:off x="4866272" y="767918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7" name="正方形/長方形 26"/>
          <p:cNvSpPr/>
          <p:nvPr/>
        </p:nvSpPr>
        <p:spPr>
          <a:xfrm>
            <a:off x="4866272" y="752018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8" name="正方形/長方形 27"/>
          <p:cNvSpPr/>
          <p:nvPr/>
        </p:nvSpPr>
        <p:spPr>
          <a:xfrm>
            <a:off x="4866272" y="735581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9" name="正方形/長方形 28"/>
          <p:cNvSpPr/>
          <p:nvPr/>
        </p:nvSpPr>
        <p:spPr>
          <a:xfrm>
            <a:off x="4866272" y="719145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0" name="正方形/長方形 29"/>
          <p:cNvSpPr/>
          <p:nvPr/>
        </p:nvSpPr>
        <p:spPr>
          <a:xfrm>
            <a:off x="4866272" y="7031717"/>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1" name="正方形/長方形 30"/>
          <p:cNvSpPr/>
          <p:nvPr/>
        </p:nvSpPr>
        <p:spPr>
          <a:xfrm>
            <a:off x="4866272" y="685344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2" name="正方形/長方形 31"/>
          <p:cNvSpPr/>
          <p:nvPr/>
        </p:nvSpPr>
        <p:spPr>
          <a:xfrm>
            <a:off x="4866272" y="668907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8" name="正方形/長方形 47"/>
          <p:cNvSpPr/>
          <p:nvPr/>
        </p:nvSpPr>
        <p:spPr>
          <a:xfrm>
            <a:off x="5457963" y="702452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5493967" y="834471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0" name="正方形/長方形 49"/>
          <p:cNvSpPr/>
          <p:nvPr/>
        </p:nvSpPr>
        <p:spPr>
          <a:xfrm>
            <a:off x="5493967" y="818034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1" name="正方形/長方形 50"/>
          <p:cNvSpPr/>
          <p:nvPr/>
        </p:nvSpPr>
        <p:spPr>
          <a:xfrm>
            <a:off x="5493967" y="801598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2" name="正方形/長方形 51"/>
          <p:cNvSpPr/>
          <p:nvPr/>
        </p:nvSpPr>
        <p:spPr>
          <a:xfrm>
            <a:off x="5493967" y="7851614"/>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3" name="正方形/長方形 52"/>
          <p:cNvSpPr/>
          <p:nvPr/>
        </p:nvSpPr>
        <p:spPr>
          <a:xfrm>
            <a:off x="5493967" y="767918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4" name="正方形/長方形 53"/>
          <p:cNvSpPr/>
          <p:nvPr/>
        </p:nvSpPr>
        <p:spPr>
          <a:xfrm>
            <a:off x="5493967" y="752018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5115618" y="8969257"/>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73" name="正方形/長方形 72"/>
          <p:cNvSpPr/>
          <p:nvPr/>
        </p:nvSpPr>
        <p:spPr>
          <a:xfrm>
            <a:off x="6659562" y="7020896"/>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6483770" y="853204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75" name="正方形/長方形 74"/>
          <p:cNvSpPr/>
          <p:nvPr/>
        </p:nvSpPr>
        <p:spPr>
          <a:xfrm>
            <a:off x="6695566" y="834108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6" name="正方形/長方形 75"/>
          <p:cNvSpPr/>
          <p:nvPr/>
        </p:nvSpPr>
        <p:spPr>
          <a:xfrm>
            <a:off x="6695566" y="8176715"/>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7" name="正方形/長方形 76"/>
          <p:cNvSpPr/>
          <p:nvPr/>
        </p:nvSpPr>
        <p:spPr>
          <a:xfrm>
            <a:off x="6695566" y="801234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8" name="正方形/長方形 77"/>
          <p:cNvSpPr/>
          <p:nvPr/>
        </p:nvSpPr>
        <p:spPr>
          <a:xfrm>
            <a:off x="6695566" y="7847983"/>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9" name="正方形/長方形 78"/>
          <p:cNvSpPr/>
          <p:nvPr/>
        </p:nvSpPr>
        <p:spPr>
          <a:xfrm>
            <a:off x="6695566" y="768932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0" name="正方形/長方形 79"/>
          <p:cNvSpPr/>
          <p:nvPr/>
        </p:nvSpPr>
        <p:spPr>
          <a:xfrm>
            <a:off x="6695566" y="753032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1" name="正方形/長方形 80"/>
          <p:cNvSpPr/>
          <p:nvPr/>
        </p:nvSpPr>
        <p:spPr>
          <a:xfrm>
            <a:off x="6695566" y="7365955"/>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2" name="正方形/長方形 81"/>
          <p:cNvSpPr/>
          <p:nvPr/>
        </p:nvSpPr>
        <p:spPr>
          <a:xfrm>
            <a:off x="6695566" y="720158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3" name="正方形/長方形 82"/>
          <p:cNvSpPr/>
          <p:nvPr/>
        </p:nvSpPr>
        <p:spPr>
          <a:xfrm>
            <a:off x="6695566" y="704185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6" name="正方形/長方形 85"/>
          <p:cNvSpPr/>
          <p:nvPr/>
        </p:nvSpPr>
        <p:spPr>
          <a:xfrm>
            <a:off x="7300814" y="702452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7336818" y="834471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8" name="正方形/長方形 87"/>
          <p:cNvSpPr/>
          <p:nvPr/>
        </p:nvSpPr>
        <p:spPr>
          <a:xfrm>
            <a:off x="7336818" y="818034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3" name="テキスト ボックス 92"/>
          <p:cNvSpPr txBox="1"/>
          <p:nvPr/>
        </p:nvSpPr>
        <p:spPr>
          <a:xfrm>
            <a:off x="7261387" y="8532042"/>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94" name="テキスト ボックス 93"/>
          <p:cNvSpPr txBox="1"/>
          <p:nvPr/>
        </p:nvSpPr>
        <p:spPr>
          <a:xfrm>
            <a:off x="6832762" y="8932173"/>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4480953" y="6482669"/>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96" name="下矢印 95"/>
          <p:cNvSpPr/>
          <p:nvPr/>
        </p:nvSpPr>
        <p:spPr>
          <a:xfrm rot="19769806">
            <a:off x="4686368" y="6708129"/>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98" name="直線コネクタ 97"/>
          <p:cNvCxnSpPr/>
          <p:nvPr/>
        </p:nvCxnSpPr>
        <p:spPr>
          <a:xfrm flipV="1">
            <a:off x="4615109" y="7838049"/>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6105807" y="6340371"/>
            <a:ext cx="818086" cy="430887"/>
          </a:xfrm>
          <a:prstGeom prst="rect">
            <a:avLst/>
          </a:prstGeom>
          <a:noFill/>
        </p:spPr>
        <p:txBody>
          <a:bodyPr wrap="square" rtlCol="0">
            <a:spAutoFit/>
          </a:bodyPr>
          <a:lstStyle/>
          <a:p>
            <a:r>
              <a:rPr kumimoji="1" lang="ja-JP" altLang="en-US" sz="1100" b="1" dirty="0" smtClean="0">
                <a:latin typeface="メイリオ" pitchFamily="50" charset="-128"/>
                <a:ea typeface="メイリオ" pitchFamily="50" charset="-128"/>
                <a:cs typeface="メイリオ" pitchFamily="50" charset="-128"/>
              </a:rPr>
              <a:t>規定値内に補正</a:t>
            </a:r>
            <a:endParaRPr kumimoji="1" lang="ja-JP" altLang="en-US" sz="1100" b="1" dirty="0">
              <a:latin typeface="メイリオ" pitchFamily="50" charset="-128"/>
              <a:ea typeface="メイリオ" pitchFamily="50" charset="-128"/>
              <a:cs typeface="メイリオ" pitchFamily="50" charset="-128"/>
            </a:endParaRPr>
          </a:p>
        </p:txBody>
      </p:sp>
      <p:sp>
        <p:nvSpPr>
          <p:cNvPr id="101" name="下矢印 100"/>
          <p:cNvSpPr/>
          <p:nvPr/>
        </p:nvSpPr>
        <p:spPr>
          <a:xfrm rot="16200000">
            <a:off x="6452990" y="6742289"/>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103" name="テキスト ボックス 102"/>
          <p:cNvSpPr txBox="1"/>
          <p:nvPr/>
        </p:nvSpPr>
        <p:spPr>
          <a:xfrm>
            <a:off x="7594176" y="6983690"/>
            <a:ext cx="795780" cy="600164"/>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補正分を減少させる</a:t>
            </a:r>
            <a:endParaRPr kumimoji="1" lang="ja-JP" altLang="en-US" sz="1100" b="1" dirty="0">
              <a:latin typeface="メイリオ" pitchFamily="50" charset="-128"/>
              <a:ea typeface="メイリオ" pitchFamily="50" charset="-128"/>
              <a:cs typeface="メイリオ" pitchFamily="50" charset="-128"/>
            </a:endParaRPr>
          </a:p>
        </p:txBody>
      </p:sp>
      <p:sp>
        <p:nvSpPr>
          <p:cNvPr id="104" name="下矢印 103"/>
          <p:cNvSpPr/>
          <p:nvPr/>
        </p:nvSpPr>
        <p:spPr>
          <a:xfrm rot="2394140">
            <a:off x="7894145" y="7498218"/>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graphicFrame>
        <p:nvGraphicFramePr>
          <p:cNvPr id="55" name="グラフ 54"/>
          <p:cNvGraphicFramePr>
            <a:graphicFrameLocks/>
          </p:cNvGraphicFramePr>
          <p:nvPr>
            <p:extLst>
              <p:ext uri="{D42A27DB-BD31-4B8C-83A1-F6EECF244321}">
                <p14:modId xmlns:p14="http://schemas.microsoft.com/office/powerpoint/2010/main" val="2123810203"/>
              </p:ext>
            </p:extLst>
          </p:nvPr>
        </p:nvGraphicFramePr>
        <p:xfrm>
          <a:off x="496144" y="6604099"/>
          <a:ext cx="3600400" cy="2509672"/>
        </p:xfrm>
        <a:graphic>
          <a:graphicData uri="http://schemas.openxmlformats.org/drawingml/2006/chart">
            <c:chart xmlns:c="http://schemas.openxmlformats.org/drawingml/2006/chart" xmlns:r="http://schemas.openxmlformats.org/officeDocument/2006/relationships" r:id="rId4"/>
          </a:graphicData>
        </a:graphic>
      </p:graphicFrame>
      <p:sp>
        <p:nvSpPr>
          <p:cNvPr id="2" name="テキスト ボックス 1"/>
          <p:cNvSpPr txBox="1"/>
          <p:nvPr/>
        </p:nvSpPr>
        <p:spPr>
          <a:xfrm rot="2563830">
            <a:off x="1144578" y="6123226"/>
            <a:ext cx="2165251" cy="1446550"/>
          </a:xfrm>
          <a:prstGeom prst="rect">
            <a:avLst/>
          </a:prstGeom>
          <a:noFill/>
        </p:spPr>
        <p:txBody>
          <a:bodyPr wrap="square" rtlCol="0">
            <a:spAutoFit/>
          </a:bodyPr>
          <a:lstStyle/>
          <a:p>
            <a:r>
              <a:rPr kumimoji="1" lang="ja-JP" altLang="en-US" sz="8800" dirty="0" smtClean="0">
                <a:solidFill>
                  <a:srgbClr val="FFC000"/>
                </a:solidFill>
              </a:rPr>
              <a:t>誤り</a:t>
            </a:r>
            <a:endParaRPr kumimoji="1" lang="ja-JP" altLang="en-US" sz="8800" dirty="0">
              <a:solidFill>
                <a:srgbClr val="FFC000"/>
              </a:solidFill>
            </a:endParaRPr>
          </a:p>
        </p:txBody>
      </p:sp>
      <p:sp>
        <p:nvSpPr>
          <p:cNvPr id="57" name="テキスト ボックス 56"/>
          <p:cNvSpPr txBox="1"/>
          <p:nvPr/>
        </p:nvSpPr>
        <p:spPr>
          <a:xfrm>
            <a:off x="9785176" y="4470249"/>
            <a:ext cx="1800200" cy="307777"/>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ライン復帰の技術</a:t>
            </a:r>
            <a:endParaRPr kumimoji="1" lang="ja-JP" altLang="en-US" sz="1400" b="1" dirty="0">
              <a:latin typeface="メイリオ" pitchFamily="50" charset="-128"/>
              <a:ea typeface="メイリオ" pitchFamily="50" charset="-128"/>
              <a:cs typeface="メイリオ" pitchFamily="50" charset="-128"/>
            </a:endParaRPr>
          </a:p>
        </p:txBody>
      </p:sp>
      <p:sp>
        <p:nvSpPr>
          <p:cNvPr id="58" name="テキスト ボックス 57"/>
          <p:cNvSpPr txBox="1"/>
          <p:nvPr/>
        </p:nvSpPr>
        <p:spPr>
          <a:xfrm>
            <a:off x="8691541" y="4919422"/>
            <a:ext cx="3862308" cy="146193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　</a:t>
            </a:r>
            <a:r>
              <a:rPr lang="ja-JP" altLang="en-US" sz="1100" dirty="0" smtClean="0">
                <a:latin typeface="メイリオ" pitchFamily="50" charset="-128"/>
                <a:ea typeface="メイリオ" pitchFamily="50" charset="-128"/>
                <a:cs typeface="メイリオ" pitchFamily="50" charset="-128"/>
              </a:rPr>
              <a:t>階段やシーソをクリア後、段差を降りる衝撃で走行体の姿勢が崩れ</a:t>
            </a:r>
            <a:r>
              <a:rPr lang="ja-JP" altLang="en-US" sz="1100" dirty="0" smtClean="0">
                <a:latin typeface="メイリオ" pitchFamily="50" charset="-128"/>
                <a:ea typeface="メイリオ" pitchFamily="50" charset="-128"/>
                <a:cs typeface="メイリオ" pitchFamily="50" charset="-128"/>
              </a:rPr>
              <a:t>、ライン</a:t>
            </a:r>
            <a:r>
              <a:rPr lang="ja-JP" altLang="en-US" sz="1100" dirty="0" smtClean="0">
                <a:latin typeface="メイリオ" pitchFamily="50" charset="-128"/>
                <a:ea typeface="メイリオ" pitchFamily="50" charset="-128"/>
                <a:cs typeface="メイリオ" pitchFamily="50" charset="-128"/>
              </a:rPr>
              <a:t>を見失ってしまうケースが多く見られる。そこで、ラインを再び見つけライントレースを再開する必要がある。そこで、</a:t>
            </a:r>
            <a:r>
              <a:rPr lang="ja-JP" altLang="en-US" sz="1100" dirty="0">
                <a:latin typeface="メイリオ" pitchFamily="50" charset="-128"/>
                <a:ea typeface="メイリオ" pitchFamily="50" charset="-128"/>
                <a:cs typeface="メイリオ" pitchFamily="50" charset="-128"/>
              </a:rPr>
              <a:t>しかし、難所クリア直後の走行</a:t>
            </a:r>
            <a:r>
              <a:rPr lang="ja-JP" altLang="en-US" sz="1100" dirty="0" smtClean="0">
                <a:latin typeface="メイリオ" pitchFamily="50" charset="-128"/>
                <a:ea typeface="メイリオ" pitchFamily="50" charset="-128"/>
                <a:cs typeface="メイリオ" pitchFamily="50" charset="-128"/>
              </a:rPr>
              <a:t>ログから自分がラインからどちら側にどれだけ離れているかを識別するのは誤差が多く入り込む危険性がある。そこで、ラインの左右どちらに外れてしまっても復帰できるようにすることが必要であると考えた。</a:t>
            </a:r>
            <a:endParaRPr kumimoji="1" lang="ja-JP" altLang="en-US" sz="1100" dirty="0">
              <a:latin typeface="メイリオ" pitchFamily="50" charset="-128"/>
              <a:ea typeface="メイリオ" pitchFamily="50" charset="-128"/>
              <a:cs typeface="メイリオ" pitchFamily="50" charset="-128"/>
            </a:endParaRPr>
          </a:p>
        </p:txBody>
      </p:sp>
      <p:sp>
        <p:nvSpPr>
          <p:cNvPr id="59" name="角丸四角形 58"/>
          <p:cNvSpPr/>
          <p:nvPr/>
        </p:nvSpPr>
        <p:spPr>
          <a:xfrm>
            <a:off x="8632667" y="4310332"/>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35" name="円弧 134"/>
          <p:cNvSpPr/>
          <p:nvPr/>
        </p:nvSpPr>
        <p:spPr>
          <a:xfrm rot="16200000">
            <a:off x="9695634" y="8054857"/>
            <a:ext cx="914400" cy="914400"/>
          </a:xfrm>
          <a:prstGeom prst="arc">
            <a:avLst>
              <a:gd name="adj1" fmla="val 16200000"/>
              <a:gd name="adj2" fmla="val 19886047"/>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7085" y="6889861"/>
            <a:ext cx="1264840" cy="190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 name="円/楕円 137"/>
          <p:cNvSpPr/>
          <p:nvPr/>
        </p:nvSpPr>
        <p:spPr>
          <a:xfrm>
            <a:off x="11668874" y="8397183"/>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9" name="円弧 138"/>
          <p:cNvSpPr/>
          <p:nvPr/>
        </p:nvSpPr>
        <p:spPr>
          <a:xfrm rot="4063690">
            <a:off x="10826482" y="8098632"/>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1" name="円弧 140"/>
          <p:cNvSpPr/>
          <p:nvPr/>
        </p:nvSpPr>
        <p:spPr>
          <a:xfrm rot="15059816">
            <a:off x="10864331" y="8031287"/>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p:cNvCxnSpPr>
            <a:stCxn id="141" idx="2"/>
          </p:cNvCxnSpPr>
          <p:nvPr/>
        </p:nvCxnSpPr>
        <p:spPr>
          <a:xfrm flipH="1" flipV="1">
            <a:off x="11404928" y="7838049"/>
            <a:ext cx="230232" cy="3054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flipV="1">
            <a:off x="11404928" y="7536575"/>
            <a:ext cx="0" cy="3054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8" name="円/楕円 147"/>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49" name="円弧 148"/>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1" name="円弧 150"/>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3" name="直線矢印コネクタ 152"/>
          <p:cNvCxnSpPr/>
          <p:nvPr/>
        </p:nvCxnSpPr>
        <p:spPr>
          <a:xfrm flipV="1">
            <a:off x="9932790" y="7813316"/>
            <a:ext cx="0" cy="3054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157" name="テキスト ボックス 156"/>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158" name="テキスト ボックス 157"/>
          <p:cNvSpPr txBox="1"/>
          <p:nvPr/>
        </p:nvSpPr>
        <p:spPr>
          <a:xfrm>
            <a:off x="11378805" y="8243294"/>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159" name="テキスト ボックス 158"/>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160" name="テキスト ボックス 159"/>
          <p:cNvSpPr txBox="1"/>
          <p:nvPr/>
        </p:nvSpPr>
        <p:spPr>
          <a:xfrm>
            <a:off x="11059445" y="778270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161" name="テキスト ボックス 160"/>
          <p:cNvSpPr txBox="1"/>
          <p:nvPr/>
        </p:nvSpPr>
        <p:spPr>
          <a:xfrm>
            <a:off x="11459745" y="782518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163" name="テキスト ボックス 162"/>
          <p:cNvSpPr txBox="1"/>
          <p:nvPr/>
        </p:nvSpPr>
        <p:spPr>
          <a:xfrm>
            <a:off x="9869713" y="7835762"/>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165" name="テキスト ボックス 164"/>
          <p:cNvSpPr txBox="1"/>
          <p:nvPr/>
        </p:nvSpPr>
        <p:spPr>
          <a:xfrm>
            <a:off x="11387737" y="7545286"/>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166" name="円/楕円 165"/>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67" name="テキスト ボックス 166"/>
          <p:cNvSpPr txBox="1"/>
          <p:nvPr/>
        </p:nvSpPr>
        <p:spPr>
          <a:xfrm>
            <a:off x="8873334" y="659236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a:t>
            </a:r>
            <a:r>
              <a:rPr lang="ja-JP" altLang="en-US" sz="1100" b="1" dirty="0" smtClean="0">
                <a:latin typeface="メイリオ" pitchFamily="50" charset="-128"/>
                <a:ea typeface="メイリオ" pitchFamily="50" charset="-128"/>
                <a:cs typeface="メイリオ" pitchFamily="50" charset="-128"/>
              </a:rPr>
              <a:t>左側に</a:t>
            </a:r>
            <a:r>
              <a:rPr lang="ja-JP" altLang="en-US" sz="1100" b="1" dirty="0" smtClean="0">
                <a:latin typeface="メイリオ" pitchFamily="50" charset="-128"/>
                <a:ea typeface="メイリオ" pitchFamily="50" charset="-128"/>
                <a:cs typeface="メイリオ" pitchFamily="50" charset="-128"/>
              </a:rPr>
              <a:t>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169" name="テキスト ボックス 168"/>
          <p:cNvSpPr txBox="1"/>
          <p:nvPr/>
        </p:nvSpPr>
        <p:spPr>
          <a:xfrm>
            <a:off x="10638444" y="6584891"/>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a:t>
            </a:r>
            <a:r>
              <a:rPr lang="ja-JP" altLang="en-US" sz="1100" b="1" dirty="0" smtClean="0">
                <a:latin typeface="メイリオ" pitchFamily="50" charset="-128"/>
                <a:ea typeface="メイリオ" pitchFamily="50" charset="-128"/>
                <a:cs typeface="メイリオ" pitchFamily="50" charset="-128"/>
              </a:rPr>
              <a:t>右側に</a:t>
            </a:r>
            <a:r>
              <a:rPr lang="ja-JP" altLang="en-US" sz="1100" b="1" dirty="0" smtClean="0">
                <a:latin typeface="メイリオ" pitchFamily="50" charset="-128"/>
                <a:ea typeface="メイリオ" pitchFamily="50" charset="-128"/>
                <a:cs typeface="メイリオ" pitchFamily="50" charset="-128"/>
              </a:rPr>
              <a:t>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3" name="右矢印 2"/>
          <p:cNvSpPr/>
          <p:nvPr/>
        </p:nvSpPr>
        <p:spPr>
          <a:xfrm>
            <a:off x="6055693" y="7321948"/>
            <a:ext cx="493094" cy="290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89" name="正方形/長方形 88"/>
          <p:cNvSpPr/>
          <p:nvPr/>
        </p:nvSpPr>
        <p:spPr>
          <a:xfrm>
            <a:off x="7336818" y="7660820"/>
            <a:ext cx="432048" cy="164366"/>
          </a:xfrm>
          <a:prstGeom prst="rect">
            <a:avLst/>
          </a:prstGeom>
          <a:noFill/>
          <a:ln>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0" name="正方形/長方形 89"/>
          <p:cNvSpPr/>
          <p:nvPr/>
        </p:nvSpPr>
        <p:spPr>
          <a:xfrm>
            <a:off x="7336818" y="7486314"/>
            <a:ext cx="432048" cy="164366"/>
          </a:xfrm>
          <a:prstGeom prst="rect">
            <a:avLst/>
          </a:prstGeom>
          <a:noFill/>
          <a:ln>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7" name="正方形/長方形 96"/>
          <p:cNvSpPr/>
          <p:nvPr/>
        </p:nvSpPr>
        <p:spPr>
          <a:xfrm>
            <a:off x="7336818" y="785513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9" name="正方形/長方形 98"/>
          <p:cNvSpPr/>
          <p:nvPr/>
        </p:nvSpPr>
        <p:spPr>
          <a:xfrm>
            <a:off x="7336818" y="801715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2" name="正方形/長方形 101"/>
          <p:cNvSpPr/>
          <p:nvPr/>
        </p:nvSpPr>
        <p:spPr>
          <a:xfrm>
            <a:off x="6695566" y="684658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5" name="正方形/長方形 104"/>
          <p:cNvSpPr/>
          <p:nvPr/>
        </p:nvSpPr>
        <p:spPr>
          <a:xfrm>
            <a:off x="6695566" y="667374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3150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58</Words>
  <Application>Microsoft Office PowerPoint</Application>
  <PresentationFormat>A3 297x420 mm</PresentationFormat>
  <Paragraphs>27</Paragraphs>
  <Slides>2</Slides>
  <Notes>1</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19</cp:revision>
  <dcterms:created xsi:type="dcterms:W3CDTF">2012-09-03T09:45:52Z</dcterms:created>
  <dcterms:modified xsi:type="dcterms:W3CDTF">2012-09-04T16:40:38Z</dcterms:modified>
</cp:coreProperties>
</file>