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2944" autoAdjust="0"/>
  </p:normalViewPr>
  <p:slideViewPr>
    <p:cSldViewPr>
      <p:cViewPr>
        <p:scale>
          <a:sx n="125" d="100"/>
          <a:sy n="125" d="100"/>
        </p:scale>
        <p:origin x="984" y="208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59320" y="1019804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全国大会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出場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そのために・・・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・全難所をクリア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・高速かつ正確なライントレース</a:t>
            </a:r>
            <a:endParaRPr kumimoji="1"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・区間に応じた走行ができる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492" y="1126513"/>
            <a:ext cx="677108" cy="1945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要求分析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20680" y="7248872"/>
            <a:ext cx="2088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60543" y="7104856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・高速走行を実現するためには、コースの形状に合わせた旋回量を求める必要がある　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</a:t>
            </a:r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ロボコンにおいて、転倒は致命的である。そのために車体の安定化を図る必要がある。車体のぶれを防ぐ工夫が必要　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HOMMA\Desktop\要求図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640360"/>
            <a:ext cx="9794160" cy="3533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OMMA\Desktop\ユースケース図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44" y="7392888"/>
            <a:ext cx="3794269" cy="19610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8896647" y="2280320"/>
            <a:ext cx="2016224" cy="107965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この目標を実現するために要求されることを</a:t>
            </a:r>
            <a:r>
              <a:rPr lang="en-US" altLang="ja-JP" sz="105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SysML</a:t>
            </a:r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の要求図を使って抽出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1576264" y="6384776"/>
            <a:ext cx="2016224" cy="107965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要求図から抽出された機能要件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264896" y="6439130"/>
            <a:ext cx="1440160" cy="53982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非機能</a:t>
            </a:r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要件の抽出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05056" y="6602541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要求図から非機能要件として安全性や、性能面で重要と考えられることを抽出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6796844" y="1524236"/>
            <a:ext cx="936104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48772" y="918265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目標を詳細に分析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MMA\Desktop\クラス図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2" y="1344216"/>
            <a:ext cx="10532407" cy="64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102</Words>
  <Application>Microsoft Office PowerPoint</Application>
  <PresentationFormat>A3 297x420 mm</PresentationFormat>
  <Paragraphs>17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9</cp:revision>
  <cp:lastPrinted>2012-09-05T10:55:25Z</cp:lastPrinted>
  <dcterms:created xsi:type="dcterms:W3CDTF">2012-09-03T09:45:52Z</dcterms:created>
  <dcterms:modified xsi:type="dcterms:W3CDTF">2012-09-05T11:25:20Z</dcterms:modified>
</cp:coreProperties>
</file>