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801600" cy="9601200" type="A3"/>
  <p:notesSz cx="6797675" cy="9872663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348" y="4614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50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21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97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50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37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03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30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95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4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61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62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C3579-71A0-4B81-AD3A-70821F25B07F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97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4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6472808" y="5088632"/>
            <a:ext cx="5760640" cy="42484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6472808" y="875592"/>
            <a:ext cx="5760640" cy="39604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80120" y="120080"/>
            <a:ext cx="122413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ja-JP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4.</a:t>
            </a:r>
            <a:r>
              <a:rPr kumimoji="1" lang="ja-JP" altLang="en-US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走行戦略</a:t>
            </a:r>
            <a:r>
              <a:rPr kumimoji="1" lang="en-US" altLang="ja-JP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					</a:t>
            </a:r>
            <a:r>
              <a:rPr kumimoji="1" lang="ja-JP" altLang="en-US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kumimoji="1" lang="ja-JP" altLang="en-US" sz="36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良いこん</a:t>
            </a:r>
            <a:r>
              <a:rPr kumimoji="1" lang="ja-JP" altLang="en-US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ぶ</a:t>
            </a:r>
            <a:endParaRPr kumimoji="1" lang="ja-JP" altLang="en-US" sz="3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96144" y="875592"/>
            <a:ext cx="5760640" cy="39604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96144" y="5088632"/>
            <a:ext cx="5760640" cy="42484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549864" y="926992"/>
            <a:ext cx="122413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階段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49864" y="5137714"/>
            <a:ext cx="203451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ドリフトターン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526528" y="930456"/>
            <a:ext cx="261057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ルックアップゲート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526528" y="5137714"/>
            <a:ext cx="122413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49864" y="1488232"/>
            <a:ext cx="2682584" cy="2016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アクティビティ</a:t>
            </a:r>
            <a:r>
              <a:rPr kumimoji="1" lang="ja-JP" altLang="en-US" dirty="0" smtClean="0"/>
              <a:t>図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及び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注釈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登り、直角で分ける）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568152" y="5736704"/>
            <a:ext cx="2682584" cy="2232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アクティビティ図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及び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注釈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（検知、走行で分ける）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544816" y="1488232"/>
            <a:ext cx="2682584" cy="2016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アクティビティ</a:t>
            </a:r>
            <a:r>
              <a:rPr kumimoji="1" lang="ja-JP" altLang="en-US" dirty="0" smtClean="0"/>
              <a:t>図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及び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注釈</a:t>
            </a:r>
            <a:endParaRPr kumimoji="1" lang="en-US" altLang="ja-JP" dirty="0" smtClean="0"/>
          </a:p>
        </p:txBody>
      </p:sp>
      <p:sp>
        <p:nvSpPr>
          <p:cNvPr id="22" name="正方形/長方形 21"/>
          <p:cNvSpPr/>
          <p:nvPr/>
        </p:nvSpPr>
        <p:spPr>
          <a:xfrm>
            <a:off x="6544816" y="5736704"/>
            <a:ext cx="2682584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アクティビティ</a:t>
            </a:r>
            <a:r>
              <a:rPr kumimoji="1" lang="ja-JP" altLang="en-US" dirty="0" smtClean="0"/>
              <a:t>図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及び</a:t>
            </a:r>
            <a:endParaRPr lang="en-US" altLang="ja-JP" dirty="0" smtClean="0"/>
          </a:p>
          <a:p>
            <a:pPr algn="ctr"/>
            <a:r>
              <a:rPr kumimoji="1" lang="ja-JP" altLang="en-US" dirty="0"/>
              <a:t>注釈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205588" y="1344216"/>
            <a:ext cx="43473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ポイント</a:t>
            </a:r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241632" y="5759560"/>
            <a:ext cx="3168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ポイント</a:t>
            </a:r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229922" y="1504288"/>
            <a:ext cx="27631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ポイント</a:t>
            </a:r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335952" y="5764128"/>
            <a:ext cx="43473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ポイント</a:t>
            </a:r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20" y="8328991"/>
            <a:ext cx="3281052" cy="92538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07" y="3648472"/>
            <a:ext cx="2492469" cy="114573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64" y="3648471"/>
            <a:ext cx="2976672" cy="1078407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66" y="8040960"/>
            <a:ext cx="1564380" cy="123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42</Words>
  <Application>Microsoft Office PowerPoint</Application>
  <PresentationFormat>A3 297x420 mm</PresentationFormat>
  <Paragraphs>23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N_MURA</dc:creator>
  <cp:lastModifiedBy>Niimura</cp:lastModifiedBy>
  <cp:revision>9</cp:revision>
  <cp:lastPrinted>2012-09-04T00:22:14Z</cp:lastPrinted>
  <dcterms:created xsi:type="dcterms:W3CDTF">2012-09-04T00:13:29Z</dcterms:created>
  <dcterms:modified xsi:type="dcterms:W3CDTF">2012-09-04T16:31:38Z</dcterms:modified>
</cp:coreProperties>
</file>