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4" r:id="rId6"/>
    <p:sldId id="259" r:id="rId7"/>
    <p:sldId id="267" r:id="rId8"/>
    <p:sldId id="273" r:id="rId9"/>
    <p:sldId id="274" r:id="rId10"/>
    <p:sldId id="269" r:id="rId11"/>
    <p:sldId id="268" r:id="rId12"/>
    <p:sldId id="270" r:id="rId13"/>
    <p:sldId id="272" r:id="rId14"/>
    <p:sldId id="271" r:id="rId15"/>
    <p:sldId id="275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DFBDA6-AAC8-43B5-8766-34CDB6FA0F35}" v="429" dt="2022-11-07T01:37:20.332"/>
    <p1510:client id="{480B9EF7-2B0F-4333-B58B-B9C1FD1F4509}" v="5" dt="2022-11-14T00:29:55.043"/>
    <p1510:client id="{C6899C3D-2E6A-4B01-A061-97B59AB7AA1F}" v="297" dt="2022-11-14T00:10:12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5" autoAdjust="0"/>
  </p:normalViewPr>
  <p:slideViewPr>
    <p:cSldViewPr snapToGrid="0">
      <p:cViewPr>
        <p:scale>
          <a:sx n="100" d="100"/>
          <a:sy n="100" d="100"/>
        </p:scale>
        <p:origin x="58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AEF700-9B0B-4359-8356-DCE7EE4E4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BF05B-06DB-4EC8-B476-CF95F9BD85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D6361-1E3C-4214-95E1-B8DE93421F8F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952E-79CD-4E03-AAEB-C22680419E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CA65F-8548-4E36-8331-FD471638BD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E0281-66A0-46B8-BDE2-AEF0C7453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9CFFA-1E2F-4435-8DD6-9B5CC3FF4505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DED1C-4656-4CF8-AD34-DC4A65BB3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2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42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04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92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81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7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3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19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43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84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96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45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80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3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4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1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9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77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48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70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68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8112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8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0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3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9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7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6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48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1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7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09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075" y="1358901"/>
            <a:ext cx="5280026" cy="27304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Kensri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school -Stock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ARena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075" y="4165600"/>
            <a:ext cx="5280027" cy="1371599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Class 12 csc </a:t>
            </a:r>
          </a:p>
          <a:p>
            <a:r>
              <a:rPr lang="en-US" dirty="0">
                <a:latin typeface="Times New Roman"/>
                <a:cs typeface="Times New Roman"/>
              </a:rPr>
              <a:t>Computer science project </a:t>
            </a:r>
          </a:p>
          <a:p>
            <a:r>
              <a:rPr lang="en-US" dirty="0">
                <a:latin typeface="Times New Roman"/>
                <a:cs typeface="Times New Roman"/>
              </a:rPr>
              <a:t>Python and </a:t>
            </a:r>
            <a:r>
              <a:rPr lang="en-US" dirty="0" err="1">
                <a:latin typeface="Times New Roman"/>
                <a:cs typeface="Times New Roman"/>
              </a:rPr>
              <a:t>mysql</a:t>
            </a:r>
            <a:r>
              <a:rPr lang="en-US" dirty="0">
                <a:latin typeface="Times New Roman"/>
                <a:cs typeface="Times New Roman"/>
              </a:rPr>
              <a:t> connectivity </a:t>
            </a:r>
          </a:p>
          <a:p>
            <a:r>
              <a:rPr lang="en-US" dirty="0">
                <a:latin typeface="Times New Roman"/>
                <a:cs typeface="Times New Roman"/>
              </a:rPr>
              <a:t>By – </a:t>
            </a:r>
            <a:r>
              <a:rPr lang="en-US" dirty="0" err="1">
                <a:latin typeface="Times New Roman"/>
                <a:cs typeface="Times New Roman"/>
              </a:rPr>
              <a:t>nishcit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kumar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Tushar </a:t>
            </a:r>
            <a:r>
              <a:rPr lang="en-US" dirty="0" err="1">
                <a:latin typeface="Times New Roman"/>
                <a:cs typeface="Times New Roman"/>
              </a:rPr>
              <a:t>menon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202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031" y="1314449"/>
            <a:ext cx="2844002" cy="4073627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new stock </a:t>
            </a:r>
            <a:b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  <a:t>Adds new stock which was previously not available  </a:t>
            </a:r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latin typeface="Comic Sans MS"/>
            </a:endParaRPr>
          </a:p>
        </p:txBody>
      </p:sp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EAE40759-0FCF-4404-C469-B12A0D462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1033" y="1364110"/>
            <a:ext cx="5838825" cy="3209925"/>
          </a:xfrm>
        </p:spPr>
      </p:pic>
    </p:spTree>
    <p:extLst>
      <p:ext uri="{BB962C8B-B14F-4D97-AF65-F5344CB8AC3E}">
        <p14:creationId xmlns:p14="http://schemas.microsoft.com/office/powerpoint/2010/main" val="147193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031" y="1314449"/>
            <a:ext cx="2844002" cy="4073627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REmove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stock </a:t>
            </a:r>
            <a:b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  <a:t>REmoves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  <a:t> selected stock </a:t>
            </a:r>
          </a:p>
        </p:txBody>
      </p:sp>
      <p:pic>
        <p:nvPicPr>
          <p:cNvPr id="5" name="Picture 6" descr="Timeline&#10;&#10;Description automatically generated">
            <a:extLst>
              <a:ext uri="{FF2B5EF4-FFF2-40B4-BE49-F238E27FC236}">
                <a16:creationId xmlns:a16="http://schemas.microsoft.com/office/drawing/2014/main" id="{6789F3D2-1FE3-A0DB-E6B2-5C95827AA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8952" y="523241"/>
            <a:ext cx="6546541" cy="5813588"/>
          </a:xfrm>
        </p:spPr>
      </p:pic>
    </p:spTree>
    <p:extLst>
      <p:ext uri="{BB962C8B-B14F-4D97-AF65-F5344CB8AC3E}">
        <p14:creationId xmlns:p14="http://schemas.microsoft.com/office/powerpoint/2010/main" val="8955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031" y="1314449"/>
            <a:ext cx="2844002" cy="4073627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logout </a:t>
            </a:r>
            <a:b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  <a:t>logs out user and returns to main menu 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5071B6B2-FDF3-BCB4-AD4A-B9DA597D9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0630" y="1714653"/>
            <a:ext cx="5010150" cy="2809875"/>
          </a:xfrm>
        </p:spPr>
      </p:pic>
    </p:spTree>
    <p:extLst>
      <p:ext uri="{BB962C8B-B14F-4D97-AF65-F5344CB8AC3E}">
        <p14:creationId xmlns:p14="http://schemas.microsoft.com/office/powerpoint/2010/main" val="1012115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7B0A-41A1-428C-897D-2AEE4B4A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1358901"/>
            <a:ext cx="3707844" cy="27304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 you </a:t>
            </a:r>
            <a:endParaRPr lang="en-US" dirty="0"/>
          </a:p>
        </p:txBody>
      </p:sp>
      <p:pic>
        <p:nvPicPr>
          <p:cNvPr id="6" name="Picture Placeholder 5" descr="Science Lab">
            <a:extLst>
              <a:ext uri="{FF2B5EF4-FFF2-40B4-BE49-F238E27FC236}">
                <a16:creationId xmlns:a16="http://schemas.microsoft.com/office/drawing/2014/main" id="{2543122C-30CE-4CD2-B15E-CA20AE39CC4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364" r="2" b="2"/>
          <a:stretch/>
        </p:blipFill>
        <p:spPr>
          <a:xfrm>
            <a:off x="8860" y="10"/>
            <a:ext cx="6924201" cy="685799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47577-F4DB-CB00-6CE5-55EDEA3CE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185DA8-778E-49D9-863D-7DB5660424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40" r="17840"/>
          <a:stretch/>
        </p:blipFill>
        <p:spPr>
          <a:xfrm>
            <a:off x="1028342" y="618517"/>
            <a:ext cx="6139725" cy="5629884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964" y="659646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Menu</a:t>
            </a:r>
          </a:p>
        </p:txBody>
      </p:sp>
      <p:graphicFrame>
        <p:nvGraphicFramePr>
          <p:cNvPr id="334" name="Table 334">
            <a:extLst>
              <a:ext uri="{FF2B5EF4-FFF2-40B4-BE49-F238E27FC236}">
                <a16:creationId xmlns:a16="http://schemas.microsoft.com/office/drawing/2014/main" id="{71CBA997-E9F6-F7A3-3B0C-51511FFABD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932422"/>
              </p:ext>
            </p:extLst>
          </p:nvPr>
        </p:nvGraphicFramePr>
        <p:xfrm>
          <a:off x="7697140" y="2282296"/>
          <a:ext cx="2714977" cy="2398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977">
                  <a:extLst>
                    <a:ext uri="{9D8B030D-6E8A-4147-A177-3AD203B41FA5}">
                      <a16:colId xmlns:a16="http://schemas.microsoft.com/office/drawing/2014/main" val="2072405117"/>
                    </a:ext>
                  </a:extLst>
                </a:gridCol>
              </a:tblGrid>
              <a:tr h="799338">
                <a:tc>
                  <a:txBody>
                    <a:bodyPr/>
                    <a:lstStyle/>
                    <a:p>
                      <a:r>
                        <a:rPr lang="en-US" sz="3500" b="0" dirty="0">
                          <a:solidFill>
                            <a:schemeClr val="bg1"/>
                          </a:solidFill>
                        </a:rPr>
                        <a:t>Existing User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874272"/>
                  </a:ext>
                </a:extLst>
              </a:tr>
              <a:tr h="799338">
                <a:tc>
                  <a:txBody>
                    <a:bodyPr/>
                    <a:lstStyle/>
                    <a:p>
                      <a:r>
                        <a:rPr lang="en-US" sz="3500" dirty="0">
                          <a:solidFill>
                            <a:schemeClr val="bg1"/>
                          </a:solidFill>
                        </a:rPr>
                        <a:t>New User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935622"/>
                  </a:ext>
                </a:extLst>
              </a:tr>
              <a:tr h="799338">
                <a:tc>
                  <a:txBody>
                    <a:bodyPr/>
                    <a:lstStyle/>
                    <a:p>
                      <a:r>
                        <a:rPr lang="en-US" sz="3500" dirty="0">
                          <a:solidFill>
                            <a:schemeClr val="bg1"/>
                          </a:solidFill>
                        </a:rPr>
                        <a:t>Exit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164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40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031" y="1314449"/>
            <a:ext cx="2844002" cy="4073627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  <a:t>New user-</a:t>
            </a:r>
            <a:b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  <a:t>DETAILS OF NEW USER IS ENTERD , ALSO ENTERING THE DEPOSIT MONEY </a:t>
            </a:r>
            <a:br>
              <a:rPr lang="en-US" sz="4000" dirty="0">
                <a:latin typeface="Comic Sans MS"/>
              </a:rPr>
            </a:br>
            <a:endParaRPr lang="en-US" sz="4000">
              <a:solidFill>
                <a:schemeClr val="tx1">
                  <a:lumMod val="65000"/>
                  <a:lumOff val="35000"/>
                </a:schemeClr>
              </a:solidFill>
              <a:latin typeface="Comic Sans MS"/>
            </a:endParaRPr>
          </a:p>
        </p:txBody>
      </p:sp>
      <p:pic>
        <p:nvPicPr>
          <p:cNvPr id="9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D84E852-57EE-BEA4-3019-0C78BF76D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9324" y="1511019"/>
            <a:ext cx="6777207" cy="3424107"/>
          </a:xfrm>
        </p:spPr>
      </p:pic>
    </p:spTree>
    <p:extLst>
      <p:ext uri="{BB962C8B-B14F-4D97-AF65-F5344CB8AC3E}">
        <p14:creationId xmlns:p14="http://schemas.microsoft.com/office/powerpoint/2010/main" val="411277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031" y="1314449"/>
            <a:ext cx="2844002" cy="4073627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Show balance -</a:t>
            </a:r>
            <a:b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  <a:t>this menu is shown when new user is entered 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  <a:t>on selecting option 1 we can see the  balance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0D03FF73-B84B-5541-E7C6-3267DB4FD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6603" y="1713595"/>
            <a:ext cx="6448425" cy="2981325"/>
          </a:xfrm>
        </p:spPr>
      </p:pic>
    </p:spTree>
    <p:extLst>
      <p:ext uri="{BB962C8B-B14F-4D97-AF65-F5344CB8AC3E}">
        <p14:creationId xmlns:p14="http://schemas.microsoft.com/office/powerpoint/2010/main" val="4232209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031" y="1314449"/>
            <a:ext cx="2844002" cy="4073627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Deposite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/>
              </a:rPr>
              <a:t>money -</a:t>
            </a:r>
            <a:b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  <a:t>allows user to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  <a:t>deposite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  <a:t> money into their bank </a:t>
            </a:r>
          </a:p>
        </p:txBody>
      </p:sp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47F15AFD-9E88-2521-8C6A-999D1F8F9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2969" y="1232877"/>
            <a:ext cx="5153025" cy="3133725"/>
          </a:xfrm>
        </p:spPr>
      </p:pic>
    </p:spTree>
    <p:extLst>
      <p:ext uri="{BB962C8B-B14F-4D97-AF65-F5344CB8AC3E}">
        <p14:creationId xmlns:p14="http://schemas.microsoft.com/office/powerpoint/2010/main" val="52476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031" y="1314449"/>
            <a:ext cx="2844002" cy="4073627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Withdraw money</a:t>
            </a:r>
            <a:b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  <a:t>allows user to withdraw  money into their bank 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063DE5E1-0A89-FE9C-2604-DF91883CD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3523" y="1547965"/>
            <a:ext cx="5105400" cy="3143250"/>
          </a:xfrm>
        </p:spPr>
      </p:pic>
    </p:spTree>
    <p:extLst>
      <p:ext uri="{BB962C8B-B14F-4D97-AF65-F5344CB8AC3E}">
        <p14:creationId xmlns:p14="http://schemas.microsoft.com/office/powerpoint/2010/main" val="26489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031" y="1314449"/>
            <a:ext cx="2844002" cy="4073627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new 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/>
              </a:rPr>
              <a:t>stock-</a:t>
            </a:r>
            <a:b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  <a:t>details of new stock entered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B5C33A4-F5BE-37D2-DCD8-0E28E6D65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5551" y="1825073"/>
            <a:ext cx="5838825" cy="3209925"/>
          </a:xfrm>
        </p:spPr>
      </p:pic>
    </p:spTree>
    <p:extLst>
      <p:ext uri="{BB962C8B-B14F-4D97-AF65-F5344CB8AC3E}">
        <p14:creationId xmlns:p14="http://schemas.microsoft.com/office/powerpoint/2010/main" val="139500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031" y="1314449"/>
            <a:ext cx="2844002" cy="4073627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Display all stock </a:t>
            </a:r>
            <a:b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  <a:t>displays stock info including recently entered stock  </a:t>
            </a:r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latin typeface="Comic Sans MS"/>
            </a:endParaRPr>
          </a:p>
        </p:txBody>
      </p:sp>
      <p:pic>
        <p:nvPicPr>
          <p:cNvPr id="6" name="Picture 6" descr="Timeline&#10;&#10;Description automatically generated">
            <a:extLst>
              <a:ext uri="{FF2B5EF4-FFF2-40B4-BE49-F238E27FC236}">
                <a16:creationId xmlns:a16="http://schemas.microsoft.com/office/drawing/2014/main" id="{BAB87394-C351-074E-8737-F59F17CF0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2722" y="1351093"/>
            <a:ext cx="4880336" cy="3424107"/>
          </a:xfrm>
        </p:spPr>
      </p:pic>
    </p:spTree>
    <p:extLst>
      <p:ext uri="{BB962C8B-B14F-4D97-AF65-F5344CB8AC3E}">
        <p14:creationId xmlns:p14="http://schemas.microsoft.com/office/powerpoint/2010/main" val="2519061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031" y="1314449"/>
            <a:ext cx="2844002" cy="4073627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BUY  stock </a:t>
            </a:r>
            <a:b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  <a:t>Allows User to buy a stock and deducts money from their account </a:t>
            </a:r>
          </a:p>
        </p:txBody>
      </p:sp>
      <p:pic>
        <p:nvPicPr>
          <p:cNvPr id="5" name="Picture 6" descr="Timeline&#10;&#10;Description automatically generated">
            <a:extLst>
              <a:ext uri="{FF2B5EF4-FFF2-40B4-BE49-F238E27FC236}">
                <a16:creationId xmlns:a16="http://schemas.microsoft.com/office/drawing/2014/main" id="{DF9F5D51-8AF3-79C0-9B8B-440A848A9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7181" y="664352"/>
            <a:ext cx="5568973" cy="4985736"/>
          </a:xfrm>
        </p:spPr>
      </p:pic>
    </p:spTree>
    <p:extLst>
      <p:ext uri="{BB962C8B-B14F-4D97-AF65-F5344CB8AC3E}">
        <p14:creationId xmlns:p14="http://schemas.microsoft.com/office/powerpoint/2010/main" val="2166851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E03586-8184-4C49-8FA3-B20AB4AE10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B5FC6BB-A55E-4545-8619-7F7F30CFA1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8C37A7-4AB7-40E8-AFED-CECDD3C7E0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Office PowerPoint</Application>
  <PresentationFormat>Widescreen</PresentationFormat>
  <Paragraphs>17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Celestial</vt:lpstr>
      <vt:lpstr>Kensri school -Stock ARena </vt:lpstr>
      <vt:lpstr>Menu</vt:lpstr>
      <vt:lpstr>New user- DETAILS OF NEW USER IS ENTERD , ALSO ENTERING THE DEPOSIT MONEY  </vt:lpstr>
      <vt:lpstr>Show balance - this menu is shown when new user is entered  on selecting option 1 we can see the  balance</vt:lpstr>
      <vt:lpstr>Deposite money - allows user to deposite money into their bank </vt:lpstr>
      <vt:lpstr>Withdraw money allows user to withdraw  money into their bank </vt:lpstr>
      <vt:lpstr>Add new stock- details of new stock entered</vt:lpstr>
      <vt:lpstr>Display all stock  displays stock info including recently entered stock  </vt:lpstr>
      <vt:lpstr>BUY  stock  Allows User to buy a stock and deducts money from their account </vt:lpstr>
      <vt:lpstr>Add new stock  Adds new stock which was previously not available  </vt:lpstr>
      <vt:lpstr>REmove stock  REmoves selected stock </vt:lpstr>
      <vt:lpstr>logout  logs out user and returns to main menu 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Laboratory Design</dc:title>
  <dc:creator/>
  <cp:lastModifiedBy/>
  <cp:revision>175</cp:revision>
  <dcterms:created xsi:type="dcterms:W3CDTF">2022-11-07T01:06:39Z</dcterms:created>
  <dcterms:modified xsi:type="dcterms:W3CDTF">2022-11-14T00:30:11Z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