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64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8A2E-1872-4D10-8705-1832BC5C515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2FF-138B-4E58-AFFA-E111B0D9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1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8A2E-1872-4D10-8705-1832BC5C515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2FF-138B-4E58-AFFA-E111B0D9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14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8A2E-1872-4D10-8705-1832BC5C515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2FF-138B-4E58-AFFA-E111B0D9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8A2E-1872-4D10-8705-1832BC5C515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2FF-138B-4E58-AFFA-E111B0D9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75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8A2E-1872-4D10-8705-1832BC5C515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2FF-138B-4E58-AFFA-E111B0D9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5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8A2E-1872-4D10-8705-1832BC5C515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2FF-138B-4E58-AFFA-E111B0D9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0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8A2E-1872-4D10-8705-1832BC5C515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2FF-138B-4E58-AFFA-E111B0D9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8A2E-1872-4D10-8705-1832BC5C515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2FF-138B-4E58-AFFA-E111B0D9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8A2E-1872-4D10-8705-1832BC5C515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2FF-138B-4E58-AFFA-E111B0D9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82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8A2E-1872-4D10-8705-1832BC5C515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2FF-138B-4E58-AFFA-E111B0D9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52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8A2E-1872-4D10-8705-1832BC5C515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2FF-138B-4E58-AFFA-E111B0D9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4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8A2E-1872-4D10-8705-1832BC5C515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A52FF-138B-4E58-AFFA-E111B0D90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58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E8265F1-745B-4BA3-9245-579D2AA8E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F8E6F0F-6CFD-4818-B080-D96B52FFAD44}"/>
              </a:ext>
            </a:extLst>
          </p:cNvPr>
          <p:cNvSpPr txBox="1"/>
          <p:nvPr/>
        </p:nvSpPr>
        <p:spPr>
          <a:xfrm>
            <a:off x="3396882" y="1241689"/>
            <a:ext cx="2706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23572D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OAB TENT</a:t>
            </a:r>
            <a:endParaRPr lang="ko-KR" altLang="en-US" sz="4000" dirty="0">
              <a:ln>
                <a:solidFill>
                  <a:srgbClr val="23572D">
                    <a:alpha val="15000"/>
                  </a:srgbClr>
                </a:solidFill>
              </a:ln>
              <a:solidFill>
                <a:srgbClr val="004A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6600" y="2017775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OAB TENT </a:t>
            </a:r>
            <a:r>
              <a:rPr lang="ko-KR" altLang="en-US" dirty="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대여 예약 사이트</a:t>
            </a:r>
            <a:endParaRPr lang="ko-KR" altLang="en-US" dirty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1462" y="238810"/>
            <a:ext cx="312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4A25"/>
                </a:solidFill>
              </a:rPr>
              <a:t>팀장</a:t>
            </a:r>
            <a:r>
              <a:rPr lang="en-US" altLang="ko-KR" dirty="0" smtClean="0">
                <a:solidFill>
                  <a:srgbClr val="004A25"/>
                </a:solidFill>
              </a:rPr>
              <a:t>:</a:t>
            </a:r>
            <a:r>
              <a:rPr lang="ko-KR" altLang="en-US" dirty="0" smtClean="0">
                <a:solidFill>
                  <a:srgbClr val="004A25"/>
                </a:solidFill>
              </a:rPr>
              <a:t> 최진우</a:t>
            </a:r>
            <a:endParaRPr lang="en-US" altLang="ko-KR" dirty="0" smtClean="0">
              <a:solidFill>
                <a:srgbClr val="004A25"/>
              </a:solidFill>
            </a:endParaRPr>
          </a:p>
          <a:p>
            <a:r>
              <a:rPr lang="ko-KR" altLang="en-US" dirty="0" smtClean="0">
                <a:solidFill>
                  <a:srgbClr val="004A25"/>
                </a:solidFill>
              </a:rPr>
              <a:t>팀원</a:t>
            </a:r>
            <a:r>
              <a:rPr lang="en-US" altLang="ko-KR" dirty="0" smtClean="0">
                <a:solidFill>
                  <a:srgbClr val="004A25"/>
                </a:solidFill>
              </a:rPr>
              <a:t>: </a:t>
            </a:r>
            <a:r>
              <a:rPr lang="ko-KR" altLang="en-US" dirty="0" smtClean="0">
                <a:solidFill>
                  <a:srgbClr val="004A25"/>
                </a:solidFill>
              </a:rPr>
              <a:t>황제선</a:t>
            </a:r>
            <a:r>
              <a:rPr lang="en-US" altLang="ko-KR" dirty="0" smtClean="0">
                <a:solidFill>
                  <a:srgbClr val="004A25"/>
                </a:solidFill>
              </a:rPr>
              <a:t>, </a:t>
            </a:r>
            <a:r>
              <a:rPr lang="ko-KR" altLang="en-US" dirty="0" smtClean="0">
                <a:solidFill>
                  <a:srgbClr val="004A25"/>
                </a:solidFill>
              </a:rPr>
              <a:t>김수현</a:t>
            </a:r>
            <a:r>
              <a:rPr lang="en-US" altLang="ko-KR" dirty="0" smtClean="0">
                <a:solidFill>
                  <a:srgbClr val="004A25"/>
                </a:solidFill>
              </a:rPr>
              <a:t>, </a:t>
            </a:r>
            <a:r>
              <a:rPr lang="ko-KR" altLang="en-US" dirty="0" smtClean="0">
                <a:solidFill>
                  <a:srgbClr val="004A25"/>
                </a:solidFill>
              </a:rPr>
              <a:t>김은수</a:t>
            </a:r>
            <a:r>
              <a:rPr lang="en-US" altLang="ko-KR" dirty="0" smtClean="0">
                <a:solidFill>
                  <a:srgbClr val="004A25"/>
                </a:solidFill>
              </a:rPr>
              <a:t>, </a:t>
            </a:r>
            <a:r>
              <a:rPr lang="ko-KR" altLang="en-US" dirty="0" smtClean="0">
                <a:solidFill>
                  <a:srgbClr val="004A25"/>
                </a:solidFill>
              </a:rPr>
              <a:t>최대근</a:t>
            </a:r>
            <a:endParaRPr lang="en-US" altLang="ko-KR" dirty="0" smtClean="0">
              <a:solidFill>
                <a:srgbClr val="004A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E8265F1-745B-4BA3-9245-579D2AA8E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F8E6F0F-6CFD-4818-B080-D96B52FFAD44}"/>
              </a:ext>
            </a:extLst>
          </p:cNvPr>
          <p:cNvSpPr txBox="1"/>
          <p:nvPr/>
        </p:nvSpPr>
        <p:spPr>
          <a:xfrm>
            <a:off x="324726" y="243089"/>
            <a:ext cx="1693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>
                <a:ln>
                  <a:solidFill>
                    <a:srgbClr val="23572D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4000" dirty="0">
              <a:ln>
                <a:solidFill>
                  <a:srgbClr val="23572D">
                    <a:alpha val="15000"/>
                  </a:srgbClr>
                </a:solidFill>
              </a:ln>
              <a:solidFill>
                <a:srgbClr val="004A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726" y="1363725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01 </a:t>
            </a:r>
            <a:r>
              <a:rPr lang="ko-KR" altLang="en-US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  <a:endParaRPr lang="ko-KR" altLang="en-US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757" y="1742583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  <a:endParaRPr lang="en-US" altLang="ko-KR" sz="1200" smtClean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20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4726" y="2614613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04 </a:t>
            </a:r>
            <a:r>
              <a:rPr lang="ko-KR" altLang="en-US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  <a:endParaRPr lang="ko-KR" altLang="en-US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757" y="2993471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  <a:endParaRPr lang="en-US" altLang="ko-KR" sz="1200" smtClean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20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53576" y="1363725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02 </a:t>
            </a:r>
            <a:r>
              <a:rPr lang="ko-KR" altLang="en-US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  <a:endParaRPr lang="ko-KR" altLang="en-US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3607" y="1742583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  <a:endParaRPr lang="en-US" altLang="ko-KR" sz="1200" smtClean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20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53576" y="2614613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05 </a:t>
            </a:r>
            <a:r>
              <a:rPr lang="ko-KR" altLang="en-US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  <a:endParaRPr lang="ko-KR" altLang="en-US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03607" y="2993471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  <a:endParaRPr lang="en-US" altLang="ko-KR" sz="1200" smtClean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20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08405" y="1363725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03 </a:t>
            </a:r>
            <a:r>
              <a:rPr lang="ko-KR" altLang="en-US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  <a:endParaRPr lang="ko-KR" altLang="en-US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8436" y="1742583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  <a:endParaRPr lang="en-US" altLang="ko-KR" sz="1200" smtClean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20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08405" y="2614613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06 </a:t>
            </a:r>
            <a:r>
              <a:rPr lang="ko-KR" altLang="en-US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  <a:endParaRPr lang="ko-KR" altLang="en-US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8436" y="2993471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  <a:endParaRPr lang="en-US" altLang="ko-KR" sz="1200" smtClean="0">
              <a:ln>
                <a:solidFill>
                  <a:srgbClr val="004A25">
                    <a:alpha val="15000"/>
                  </a:srgbClr>
                </a:solidFill>
              </a:ln>
              <a:solidFill>
                <a:srgbClr val="004A25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200" smtClean="0">
                <a:ln>
                  <a:solidFill>
                    <a:srgbClr val="004A25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105668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4061BB2-5BEB-4372-969F-71463AF0A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4E90282-3C75-46FA-A4EF-8BCC23377081}"/>
              </a:ext>
            </a:extLst>
          </p:cNvPr>
          <p:cNvSpPr/>
          <p:nvPr/>
        </p:nvSpPr>
        <p:spPr>
          <a:xfrm>
            <a:off x="0" y="0"/>
            <a:ext cx="9144000" cy="726360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D66534-1330-4343-B351-B8B9EAA9116B}"/>
              </a:ext>
            </a:extLst>
          </p:cNvPr>
          <p:cNvSpPr txBox="1"/>
          <p:nvPr/>
        </p:nvSpPr>
        <p:spPr>
          <a:xfrm>
            <a:off x="644914" y="4504035"/>
            <a:ext cx="43396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8AC33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간지슬라이드</a:t>
            </a:r>
            <a:endParaRPr lang="en-US" altLang="ko-KR" sz="5400" dirty="0">
              <a:solidFill>
                <a:srgbClr val="8AC33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540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내용입력</a:t>
            </a:r>
            <a:endParaRPr lang="ko-KR" altLang="en-US" sz="5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1A0E0D2A-C451-4B88-92C1-89A9A5E98A0A}"/>
              </a:ext>
            </a:extLst>
          </p:cNvPr>
          <p:cNvCxnSpPr>
            <a:cxnSpLocks/>
          </p:cNvCxnSpPr>
          <p:nvPr/>
        </p:nvCxnSpPr>
        <p:spPr>
          <a:xfrm>
            <a:off x="494122" y="4338935"/>
            <a:ext cx="0" cy="1754326"/>
          </a:xfrm>
          <a:prstGeom prst="line">
            <a:avLst/>
          </a:prstGeom>
          <a:ln w="76200">
            <a:solidFill>
              <a:srgbClr val="83B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7742880-F460-40B0-A9A7-319D56009F69}"/>
              </a:ext>
            </a:extLst>
          </p:cNvPr>
          <p:cNvSpPr txBox="1"/>
          <p:nvPr/>
        </p:nvSpPr>
        <p:spPr>
          <a:xfrm>
            <a:off x="688796" y="4236303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4A25"/>
                </a:solidFill>
                <a:latin typeface="KoPub돋움체 Medium" panose="00000600000000000000" pitchFamily="2" charset="-127"/>
                <a:ea typeface="문체부 바탕체" panose="02030609000101010101" pitchFamily="17" charset="-127"/>
              </a:defRPr>
            </a:lvl1pPr>
          </a:lstStyle>
          <a:p>
            <a:r>
              <a:rPr lang="ko-KR" altLang="en-US" smtClean="0">
                <a:ln>
                  <a:solidFill>
                    <a:srgbClr val="83BA42">
                      <a:alpha val="15000"/>
                    </a:srgbClr>
                  </a:solidFill>
                </a:ln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여기에는 내용을 입력해주세요</a:t>
            </a:r>
            <a:endParaRPr lang="ko-KR" altLang="en-US" dirty="0">
              <a:ln>
                <a:solidFill>
                  <a:srgbClr val="83BA42">
                    <a:alpha val="15000"/>
                  </a:srgbClr>
                </a:solidFill>
              </a:ln>
              <a:solidFill>
                <a:schemeClr val="accent6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3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DAE5A25-6F99-4F57-BE11-7C60C2E4CB01}"/>
              </a:ext>
            </a:extLst>
          </p:cNvPr>
          <p:cNvSpPr/>
          <p:nvPr/>
        </p:nvSpPr>
        <p:spPr>
          <a:xfrm>
            <a:off x="4714875" y="1"/>
            <a:ext cx="4429125" cy="6857999"/>
          </a:xfrm>
          <a:prstGeom prst="rect">
            <a:avLst/>
          </a:prstGeom>
          <a:solidFill>
            <a:srgbClr val="FAF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E016BE7-DF4D-40BF-A4B3-F5E3E54497C7}"/>
              </a:ext>
            </a:extLst>
          </p:cNvPr>
          <p:cNvSpPr txBox="1"/>
          <p:nvPr/>
        </p:nvSpPr>
        <p:spPr>
          <a:xfrm>
            <a:off x="5695901" y="1663032"/>
            <a:ext cx="39405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00482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여기에는</a:t>
            </a:r>
            <a:endParaRPr lang="en-US" altLang="ko-KR" sz="3200" smtClean="0">
              <a:solidFill>
                <a:srgbClr val="00482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3200" b="1" smtClean="0">
                <a:solidFill>
                  <a:srgbClr val="00482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  <a:endParaRPr lang="ko-KR" altLang="en-US" sz="3200" b="1" dirty="0">
              <a:solidFill>
                <a:srgbClr val="00482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B991C28-63B0-4750-87F5-24B92F75EF8A}"/>
              </a:ext>
            </a:extLst>
          </p:cNvPr>
          <p:cNvSpPr txBox="1"/>
          <p:nvPr/>
        </p:nvSpPr>
        <p:spPr>
          <a:xfrm>
            <a:off x="5714951" y="3315130"/>
            <a:ext cx="298992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ko-KR" altLang="en-US" sz="1600" smtClean="0">
                <a:ln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여기에는 내용을 입력해주세요</a:t>
            </a:r>
            <a:endParaRPr lang="en-US" altLang="ko-KR" sz="1600" smtClean="0">
              <a:ln>
                <a:solidFill>
                  <a:schemeClr val="tx1">
                    <a:alpha val="1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600" smtClean="0">
                <a:ln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여기에는 내용을 입력해주세요</a:t>
            </a:r>
            <a:endParaRPr lang="en-US" altLang="ko-KR" sz="1600" smtClean="0">
              <a:ln>
                <a:solidFill>
                  <a:schemeClr val="tx1">
                    <a:alpha val="1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600" smtClean="0">
                <a:ln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여기에는 내용을 입력해주세요</a:t>
            </a:r>
            <a:endParaRPr lang="en-US" altLang="ko-KR" sz="1600" smtClean="0">
              <a:ln>
                <a:solidFill>
                  <a:schemeClr val="tx1">
                    <a:alpha val="1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spcBef>
                <a:spcPts val="200"/>
              </a:spcBef>
            </a:pPr>
            <a:endParaRPr lang="en-US" altLang="ko-KR" sz="1600" smtClean="0">
              <a:ln>
                <a:solidFill>
                  <a:schemeClr val="tx1">
                    <a:alpha val="1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600" smtClean="0">
                <a:ln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여기에는 내용을 입력해주세요</a:t>
            </a:r>
            <a:endParaRPr lang="en-US" altLang="ko-KR" sz="1600" smtClean="0">
              <a:ln>
                <a:solidFill>
                  <a:schemeClr val="tx1">
                    <a:alpha val="1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600" smtClean="0">
                <a:ln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여기에는 내용을 입력해주세요</a:t>
            </a:r>
            <a:endParaRPr lang="en-US" altLang="ko-KR" sz="1600" smtClean="0">
              <a:ln>
                <a:solidFill>
                  <a:schemeClr val="tx1">
                    <a:alpha val="1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spcBef>
                <a:spcPts val="200"/>
              </a:spcBef>
            </a:pPr>
            <a:endParaRPr lang="en-US" altLang="ko-KR" sz="1600" smtClean="0">
              <a:ln>
                <a:solidFill>
                  <a:schemeClr val="tx1">
                    <a:alpha val="1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FF729C8-0568-47C2-B0E3-3B4195F995DB}"/>
              </a:ext>
            </a:extLst>
          </p:cNvPr>
          <p:cNvSpPr/>
          <p:nvPr/>
        </p:nvSpPr>
        <p:spPr>
          <a:xfrm>
            <a:off x="5810250" y="2950492"/>
            <a:ext cx="1019175" cy="114300"/>
          </a:xfrm>
          <a:prstGeom prst="rect">
            <a:avLst/>
          </a:prstGeom>
          <a:solidFill>
            <a:srgbClr val="0F53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nature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9" y="486903"/>
            <a:ext cx="4413143" cy="588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8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이등변 삼각형 21"/>
          <p:cNvSpPr/>
          <p:nvPr/>
        </p:nvSpPr>
        <p:spPr>
          <a:xfrm rot="15967120" flipH="1">
            <a:off x="4895514" y="2586217"/>
            <a:ext cx="2608900" cy="1686789"/>
          </a:xfrm>
          <a:prstGeom prst="triangle">
            <a:avLst/>
          </a:prstGeom>
          <a:solidFill>
            <a:srgbClr val="FAF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5632880">
            <a:off x="1615881" y="2586217"/>
            <a:ext cx="2608900" cy="1686789"/>
          </a:xfrm>
          <a:prstGeom prst="triangle">
            <a:avLst/>
          </a:prstGeom>
          <a:solidFill>
            <a:srgbClr val="FAF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1925" y="139700"/>
            <a:ext cx="3233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>
                <a:ln>
                  <a:solidFill>
                    <a:srgbClr val="23572D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</a:rPr>
              <a:t>SLIDE MAIN TITLE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51" y="57402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>
                <a:ln>
                  <a:solidFill>
                    <a:srgbClr val="23572D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</a:rPr>
              <a:t>SLIDE </a:t>
            </a:r>
            <a:r>
              <a:rPr lang="en-US" altLang="ko-KR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 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3" t="16033" r="13035" b="7855"/>
          <a:stretch>
            <a:fillRect/>
          </a:stretch>
        </p:blipFill>
        <p:spPr>
          <a:xfrm>
            <a:off x="753331" y="2001886"/>
            <a:ext cx="2018582" cy="2691442"/>
          </a:xfrm>
          <a:custGeom>
            <a:avLst/>
            <a:gdLst>
              <a:gd name="connsiteX0" fmla="*/ 1345721 w 2691442"/>
              <a:gd name="connsiteY0" fmla="*/ 0 h 2691442"/>
              <a:gd name="connsiteX1" fmla="*/ 2691442 w 2691442"/>
              <a:gd name="connsiteY1" fmla="*/ 1345721 h 2691442"/>
              <a:gd name="connsiteX2" fmla="*/ 1345721 w 2691442"/>
              <a:gd name="connsiteY2" fmla="*/ 2691442 h 2691442"/>
              <a:gd name="connsiteX3" fmla="*/ 0 w 2691442"/>
              <a:gd name="connsiteY3" fmla="*/ 1345721 h 2691442"/>
              <a:gd name="connsiteX4" fmla="*/ 1345721 w 2691442"/>
              <a:gd name="connsiteY4" fmla="*/ 0 h 269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1442" h="2691442">
                <a:moveTo>
                  <a:pt x="1345721" y="0"/>
                </a:moveTo>
                <a:cubicBezTo>
                  <a:pt x="2088942" y="0"/>
                  <a:pt x="2691442" y="602500"/>
                  <a:pt x="2691442" y="1345721"/>
                </a:cubicBezTo>
                <a:cubicBezTo>
                  <a:pt x="2691442" y="2088942"/>
                  <a:pt x="2088942" y="2691442"/>
                  <a:pt x="1345721" y="2691442"/>
                </a:cubicBezTo>
                <a:cubicBezTo>
                  <a:pt x="602500" y="2691442"/>
                  <a:pt x="0" y="2088942"/>
                  <a:pt x="0" y="1345721"/>
                </a:cubicBezTo>
                <a:cubicBezTo>
                  <a:pt x="0" y="602500"/>
                  <a:pt x="602500" y="0"/>
                  <a:pt x="1345721" y="0"/>
                </a:cubicBezTo>
                <a:close/>
              </a:path>
            </a:pathLst>
          </a:cu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8" t="4851" r="19660" b="4851"/>
          <a:stretch>
            <a:fillRect/>
          </a:stretch>
        </p:blipFill>
        <p:spPr>
          <a:xfrm>
            <a:off x="6326125" y="2001886"/>
            <a:ext cx="2018582" cy="2691442"/>
          </a:xfrm>
          <a:custGeom>
            <a:avLst/>
            <a:gdLst>
              <a:gd name="connsiteX0" fmla="*/ 1345721 w 2691442"/>
              <a:gd name="connsiteY0" fmla="*/ 0 h 2691442"/>
              <a:gd name="connsiteX1" fmla="*/ 2691442 w 2691442"/>
              <a:gd name="connsiteY1" fmla="*/ 1345721 h 2691442"/>
              <a:gd name="connsiteX2" fmla="*/ 1345721 w 2691442"/>
              <a:gd name="connsiteY2" fmla="*/ 2691442 h 2691442"/>
              <a:gd name="connsiteX3" fmla="*/ 0 w 2691442"/>
              <a:gd name="connsiteY3" fmla="*/ 1345721 h 2691442"/>
              <a:gd name="connsiteX4" fmla="*/ 1345721 w 2691442"/>
              <a:gd name="connsiteY4" fmla="*/ 0 h 269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1442" h="2691442">
                <a:moveTo>
                  <a:pt x="1345721" y="0"/>
                </a:moveTo>
                <a:cubicBezTo>
                  <a:pt x="2088942" y="0"/>
                  <a:pt x="2691442" y="602500"/>
                  <a:pt x="2691442" y="1345721"/>
                </a:cubicBezTo>
                <a:cubicBezTo>
                  <a:pt x="2691442" y="2088942"/>
                  <a:pt x="2088942" y="2691442"/>
                  <a:pt x="1345721" y="2691442"/>
                </a:cubicBezTo>
                <a:cubicBezTo>
                  <a:pt x="602500" y="2691442"/>
                  <a:pt x="0" y="2088942"/>
                  <a:pt x="0" y="1345721"/>
                </a:cubicBezTo>
                <a:cubicBezTo>
                  <a:pt x="0" y="602500"/>
                  <a:pt x="602500" y="0"/>
                  <a:pt x="1345721" y="0"/>
                </a:cubicBezTo>
                <a:close/>
              </a:path>
            </a:pathLst>
          </a:custGeom>
        </p:spPr>
      </p:pic>
      <p:sp>
        <p:nvSpPr>
          <p:cNvPr id="23" name="타원 22"/>
          <p:cNvSpPr/>
          <p:nvPr/>
        </p:nvSpPr>
        <p:spPr>
          <a:xfrm>
            <a:off x="3150615" y="1377673"/>
            <a:ext cx="2734940" cy="3646587"/>
          </a:xfrm>
          <a:prstGeom prst="ellipse">
            <a:avLst/>
          </a:prstGeom>
          <a:solidFill>
            <a:srgbClr val="004A25"/>
          </a:solidFill>
          <a:ln w="38100">
            <a:solidFill>
              <a:srgbClr val="004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2" t="30707" r="9256" b="7273"/>
          <a:stretch>
            <a:fillRect/>
          </a:stretch>
        </p:blipFill>
        <p:spPr>
          <a:xfrm>
            <a:off x="3249415" y="1509406"/>
            <a:ext cx="2537342" cy="3383123"/>
          </a:xfrm>
          <a:custGeom>
            <a:avLst/>
            <a:gdLst>
              <a:gd name="connsiteX0" fmla="*/ 2126673 w 4253346"/>
              <a:gd name="connsiteY0" fmla="*/ 0 h 4253346"/>
              <a:gd name="connsiteX1" fmla="*/ 4253346 w 4253346"/>
              <a:gd name="connsiteY1" fmla="*/ 2126673 h 4253346"/>
              <a:gd name="connsiteX2" fmla="*/ 2126673 w 4253346"/>
              <a:gd name="connsiteY2" fmla="*/ 4253346 h 4253346"/>
              <a:gd name="connsiteX3" fmla="*/ 0 w 4253346"/>
              <a:gd name="connsiteY3" fmla="*/ 2126673 h 4253346"/>
              <a:gd name="connsiteX4" fmla="*/ 2126673 w 4253346"/>
              <a:gd name="connsiteY4" fmla="*/ 0 h 425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3346" h="4253346">
                <a:moveTo>
                  <a:pt x="2126673" y="0"/>
                </a:moveTo>
                <a:cubicBezTo>
                  <a:pt x="3301202" y="0"/>
                  <a:pt x="4253346" y="952144"/>
                  <a:pt x="4253346" y="2126673"/>
                </a:cubicBezTo>
                <a:cubicBezTo>
                  <a:pt x="4253346" y="3301202"/>
                  <a:pt x="3301202" y="4253346"/>
                  <a:pt x="2126673" y="4253346"/>
                </a:cubicBezTo>
                <a:cubicBezTo>
                  <a:pt x="952144" y="4253346"/>
                  <a:pt x="0" y="3301202"/>
                  <a:pt x="0" y="2126673"/>
                </a:cubicBezTo>
                <a:cubicBezTo>
                  <a:pt x="0" y="952144"/>
                  <a:pt x="952144" y="0"/>
                  <a:pt x="2126673" y="0"/>
                </a:cubicBezTo>
                <a:close/>
              </a:path>
            </a:pathLst>
          </a:custGeom>
        </p:spPr>
      </p:pic>
      <p:sp>
        <p:nvSpPr>
          <p:cNvPr id="24" name="TextBox 23"/>
          <p:cNvSpPr txBox="1"/>
          <p:nvPr/>
        </p:nvSpPr>
        <p:spPr>
          <a:xfrm>
            <a:off x="3663764" y="5296884"/>
            <a:ext cx="257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  <a:endParaRPr lang="ko-KR" altLang="en-US" sz="200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92714" y="4958330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  <a:endParaRPr lang="ko-KR" altLang="en-US" sz="160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5195" y="4958330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  <a:endParaRPr lang="ko-KR" altLang="en-US" sz="160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BB70F28-8E2C-44BF-AA45-AF9D9F50D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F8E6F0F-6CFD-4818-B080-D96B52FFAD44}"/>
              </a:ext>
            </a:extLst>
          </p:cNvPr>
          <p:cNvSpPr txBox="1"/>
          <p:nvPr/>
        </p:nvSpPr>
        <p:spPr>
          <a:xfrm>
            <a:off x="2966657" y="2071889"/>
            <a:ext cx="4382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n>
                  <a:solidFill>
                    <a:srgbClr val="23572D">
                      <a:alpha val="15000"/>
                    </a:srgbClr>
                  </a:solidFill>
                </a:ln>
                <a:solidFill>
                  <a:srgbClr val="004A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5400" dirty="0">
              <a:ln>
                <a:solidFill>
                  <a:srgbClr val="23572D">
                    <a:alpha val="15000"/>
                  </a:srgbClr>
                </a:solidFill>
              </a:ln>
              <a:solidFill>
                <a:srgbClr val="004A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7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화면 슬라이드 쇼(4:3)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alfo8-23</dc:creator>
  <cp:lastModifiedBy>alfo8-23</cp:lastModifiedBy>
  <cp:revision>1</cp:revision>
  <dcterms:created xsi:type="dcterms:W3CDTF">2019-10-01T05:51:13Z</dcterms:created>
  <dcterms:modified xsi:type="dcterms:W3CDTF">2019-10-01T05:51:31Z</dcterms:modified>
</cp:coreProperties>
</file>