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61"/>
  </p:normalViewPr>
  <p:slideViewPr>
    <p:cSldViewPr>
      <p:cViewPr>
        <p:scale>
          <a:sx n="100" d="100"/>
          <a:sy n="100" d="100"/>
        </p:scale>
        <p:origin x="-210" y="-18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/>
            <a:t>메인</a:t>
          </a:r>
          <a:r>
            <a:rPr lang="en-US" altLang="ko-KR" dirty="0"/>
            <a:t> </a:t>
          </a:r>
          <a:r>
            <a:rPr lang="ko-KR" dirty="0"/>
            <a:t>페이지</a:t>
          </a:r>
          <a:endParaRPr lang="en-US" altLang="ko-KR" dirty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C6DCE421-7617-497E-94A6-5B43C6B0FF95}">
      <dgm:prSet/>
      <dgm:spPr/>
      <dgm:t>
        <a:bodyPr/>
        <a:lstStyle/>
        <a:p>
          <a:pPr rtl="0" latinLnBrk="1"/>
          <a:r>
            <a:rPr lang="en-US" altLang="ko-KR" dirty="0"/>
            <a:t>OAB</a:t>
          </a:r>
          <a:r>
            <a:rPr lang="ko-KR" altLang="en-US" dirty="0"/>
            <a:t>텐트 소개</a:t>
          </a:r>
          <a:endParaRPr lang="en-US" altLang="ko-KR" dirty="0"/>
        </a:p>
      </dgm:t>
    </dgm:pt>
    <dgm:pt modelId="{778252E3-CCF6-4CDE-8F95-BBA850DE7972}" type="par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F424E410-C094-437A-A428-BB0DAC0205DF}" type="sib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DF5831AB-D27D-4366-8071-11029DE58F77}">
      <dgm:prSet/>
      <dgm:spPr/>
      <dgm:t>
        <a:bodyPr/>
        <a:lstStyle/>
        <a:p>
          <a:pPr rtl="0" latinLnBrk="1"/>
          <a:r>
            <a:rPr lang="ko-KR" altLang="en-US" dirty="0"/>
            <a:t>이용안내</a:t>
          </a:r>
          <a:endParaRPr lang="en-US" altLang="ko-KR" dirty="0"/>
        </a:p>
      </dgm:t>
    </dgm:pt>
    <dgm:pt modelId="{E98D4875-09E1-4BAE-A8BA-6A03F4C60DC6}" type="par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CE495BC9-EABC-4000-80FB-115C211BD7E2}" type="sib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/>
            <a:t>마이페이지</a:t>
          </a:r>
          <a:endParaRPr lang="en-US" altLang="ko-KR" dirty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B832A9F8-E71F-42DA-B660-D6B59122F4D9}">
      <dgm:prSet/>
      <dgm:spPr/>
      <dgm:t>
        <a:bodyPr/>
        <a:lstStyle/>
        <a:p>
          <a:pPr rtl="0" latinLnBrk="1"/>
          <a:r>
            <a:rPr lang="ko-KR" altLang="en-US" dirty="0"/>
            <a:t>공지사항</a:t>
          </a:r>
          <a:endParaRPr lang="en-US" altLang="ko-KR" dirty="0"/>
        </a:p>
      </dgm:t>
    </dgm:pt>
    <dgm:pt modelId="{CD4B6306-DF7D-4ABF-9AAB-205E8BCF8AC0}" type="par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7816BDD0-D218-4CC9-8915-E748B8B035AD}" type="sib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2F13F634-EEEA-4A7C-ADE3-19466F44D4F4}">
      <dgm:prSet/>
      <dgm:spPr/>
      <dgm:t>
        <a:bodyPr/>
        <a:lstStyle/>
        <a:p>
          <a:pPr rtl="0" latinLnBrk="1"/>
          <a:r>
            <a:rPr lang="ko-KR" altLang="en-US" dirty="0"/>
            <a:t>예약하기</a:t>
          </a:r>
          <a:endParaRPr lang="en-US" altLang="ko-KR" dirty="0"/>
        </a:p>
      </dgm:t>
    </dgm:pt>
    <dgm:pt modelId="{C111E740-88D2-4FAA-A0DF-CC97E86E21F2}" type="par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6E972C1-8F6C-49AB-A761-8BCD4F7E11DA}" type="sib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87497CD-F7F7-4720-B052-EE2A213FE2F5}">
      <dgm:prSet/>
      <dgm:spPr/>
      <dgm:t>
        <a:bodyPr/>
        <a:lstStyle/>
        <a:p>
          <a:pPr rtl="0" latinLnBrk="1"/>
          <a:r>
            <a:rPr lang="ko-KR" altLang="en-US" dirty="0"/>
            <a:t>포토후기</a:t>
          </a:r>
          <a:endParaRPr lang="en-US" altLang="ko-KR" dirty="0"/>
        </a:p>
      </dgm:t>
    </dgm:pt>
    <dgm:pt modelId="{57F21F43-FB4C-4E04-8327-24494C018405}" type="par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38B6A666-20A0-41F9-A825-E6F2773D038B}" type="sib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51605EF4-AEF9-4333-96F2-3EC0D06B7118}">
      <dgm:prSet/>
      <dgm:spPr/>
      <dgm:t>
        <a:bodyPr/>
        <a:lstStyle/>
        <a:p>
          <a:pPr rtl="0" latinLnBrk="1"/>
          <a:r>
            <a:rPr lang="ko-KR" altLang="en-US" dirty="0"/>
            <a:t>회원정보수정</a:t>
          </a:r>
          <a:endParaRPr lang="en-US" altLang="ko-KR" dirty="0"/>
        </a:p>
      </dgm:t>
    </dgm:pt>
    <dgm:pt modelId="{6E5120FE-6F02-469D-95BB-0051D7E84B76}" type="par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E90AF0D6-F7FC-4A27-BC42-EBA621449B67}" type="sib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84138CE9-1F1F-4BE3-9DC6-CB53120327BD}">
      <dgm:prSet/>
      <dgm:spPr/>
      <dgm:t>
        <a:bodyPr/>
        <a:lstStyle/>
        <a:p>
          <a:pPr rtl="0" latinLnBrk="1"/>
          <a:r>
            <a:rPr lang="ko-KR" altLang="en-US" dirty="0"/>
            <a:t>회원 비활성화</a:t>
          </a:r>
          <a:endParaRPr lang="en-US" altLang="ko-KR" dirty="0"/>
        </a:p>
      </dgm:t>
    </dgm:pt>
    <dgm:pt modelId="{FB0EFEDC-98BE-42EE-9654-31A4DCBAC264}" type="par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935C2F67-F165-4825-9691-96B2921D6C98}" type="sib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23FA37AE-16BA-4B2B-BF91-CA005ADF7272}">
      <dgm:prSet/>
      <dgm:spPr/>
      <dgm:t>
        <a:bodyPr/>
        <a:lstStyle/>
        <a:p>
          <a:pPr latinLnBrk="1"/>
          <a:r>
            <a:rPr lang="ko-KR" altLang="en-US" dirty="0"/>
            <a:t>지점안내</a:t>
          </a:r>
        </a:p>
      </dgm:t>
    </dgm:pt>
    <dgm:pt modelId="{C3FECA43-951E-4B5E-92E6-286FD16784CD}" type="par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185CC422-FA4E-4129-823A-9C51D5E38E5C}" type="sib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ED880EF4-9BEE-4295-AAD6-B0AF9B8502E7}">
      <dgm:prSet/>
      <dgm:spPr/>
      <dgm:t>
        <a:bodyPr/>
        <a:lstStyle/>
        <a:p>
          <a:pPr rtl="0" latinLnBrk="1"/>
          <a:r>
            <a:rPr lang="ko-KR" altLang="en-US" dirty="0"/>
            <a:t>내 이용정보</a:t>
          </a:r>
          <a:endParaRPr lang="en-US" altLang="ko-KR" dirty="0"/>
        </a:p>
      </dgm:t>
    </dgm:pt>
    <dgm:pt modelId="{6BAF1FC7-1D27-4232-B7EC-496CC628FF03}" type="parTrans" cxnId="{6586A8A1-A1F8-4AD8-A9D7-08504CFAB184}">
      <dgm:prSet/>
      <dgm:spPr/>
      <dgm:t>
        <a:bodyPr/>
        <a:lstStyle/>
        <a:p>
          <a:pPr latinLnBrk="1"/>
          <a:endParaRPr lang="ko-KR" altLang="en-US"/>
        </a:p>
      </dgm:t>
    </dgm:pt>
    <dgm:pt modelId="{D45BA66E-7BB8-4CCD-BFB4-E1E0DB882F55}" type="sibTrans" cxnId="{6586A8A1-A1F8-4AD8-A9D7-08504CFAB184}">
      <dgm:prSet/>
      <dgm:spPr/>
      <dgm:t>
        <a:bodyPr/>
        <a:lstStyle/>
        <a:p>
          <a:pPr latinLnBrk="1"/>
          <a:endParaRPr lang="ko-KR" altLang="en-US"/>
        </a:p>
      </dgm:t>
    </dgm:pt>
    <dgm:pt modelId="{734B040C-2CD6-4C7A-A6DB-05E44A242EE7}">
      <dgm:prSet/>
      <dgm:spPr/>
      <dgm:t>
        <a:bodyPr/>
        <a:lstStyle/>
        <a:p>
          <a:pPr rtl="0" latinLnBrk="1"/>
          <a:r>
            <a:rPr lang="ko-KR" altLang="en-US" dirty="0"/>
            <a:t>고객센터</a:t>
          </a:r>
          <a:endParaRPr lang="en-US" altLang="ko-KR" dirty="0"/>
        </a:p>
      </dgm:t>
    </dgm:pt>
    <dgm:pt modelId="{4994BD7A-8378-4696-919B-8B3F8B81AC84}" type="parTrans" cxnId="{88AA6C86-CBFE-4333-8CF8-B96C991BAFE3}">
      <dgm:prSet/>
      <dgm:spPr/>
      <dgm:t>
        <a:bodyPr/>
        <a:lstStyle/>
        <a:p>
          <a:pPr latinLnBrk="1"/>
          <a:endParaRPr lang="ko-KR" altLang="en-US"/>
        </a:p>
      </dgm:t>
    </dgm:pt>
    <dgm:pt modelId="{7C01F316-F138-4017-BBCB-32CF86EDE1C7}" type="sibTrans" cxnId="{88AA6C86-CBFE-4333-8CF8-B96C991BAFE3}">
      <dgm:prSet/>
      <dgm:spPr/>
      <dgm:t>
        <a:bodyPr/>
        <a:lstStyle/>
        <a:p>
          <a:pPr latinLnBrk="1"/>
          <a:endParaRPr lang="ko-KR" altLang="en-US"/>
        </a:p>
      </dgm:t>
    </dgm:pt>
    <dgm:pt modelId="{1E7EA3A5-3CDC-4B07-9A4C-667F398116E0}">
      <dgm:prSet/>
      <dgm:spPr/>
      <dgm:t>
        <a:bodyPr/>
        <a:lstStyle/>
        <a:p>
          <a:pPr rtl="0" latinLnBrk="1"/>
          <a:r>
            <a:rPr lang="en-US" altLang="ko-KR" dirty="0"/>
            <a:t>1:1 </a:t>
          </a:r>
          <a:r>
            <a:rPr lang="ko-KR" altLang="en-US" dirty="0"/>
            <a:t>문의</a:t>
          </a:r>
          <a:endParaRPr lang="en-US" altLang="ko-KR" dirty="0"/>
        </a:p>
      </dgm:t>
    </dgm:pt>
    <dgm:pt modelId="{23F59BE6-F98F-4E56-8DCD-B69CF20F5442}" type="parTrans" cxnId="{BAD55236-0F39-4D81-9F2E-3C16AB3F0953}">
      <dgm:prSet/>
      <dgm:spPr/>
      <dgm:t>
        <a:bodyPr/>
        <a:lstStyle/>
        <a:p>
          <a:pPr latinLnBrk="1"/>
          <a:endParaRPr lang="ko-KR" altLang="en-US"/>
        </a:p>
      </dgm:t>
    </dgm:pt>
    <dgm:pt modelId="{E069E3C7-10EE-4166-801A-2829904CCF57}" type="sibTrans" cxnId="{BAD55236-0F39-4D81-9F2E-3C16AB3F0953}">
      <dgm:prSet/>
      <dgm:spPr/>
      <dgm:t>
        <a:bodyPr/>
        <a:lstStyle/>
        <a:p>
          <a:pPr latinLnBrk="1"/>
          <a:endParaRPr lang="ko-KR" altLang="en-US"/>
        </a:p>
      </dgm:t>
    </dgm:pt>
    <dgm:pt modelId="{538791A4-D3BE-4037-91E2-CE5478EA80A3}">
      <dgm:prSet/>
      <dgm:spPr/>
      <dgm:t>
        <a:bodyPr/>
        <a:lstStyle/>
        <a:p>
          <a:pPr rtl="0" latinLnBrk="1"/>
          <a:r>
            <a:rPr lang="ko-KR" altLang="en-US" dirty="0"/>
            <a:t>자주 묻는 질문</a:t>
          </a:r>
          <a:endParaRPr lang="en-US" altLang="ko-KR" dirty="0"/>
        </a:p>
      </dgm:t>
    </dgm:pt>
    <dgm:pt modelId="{E9503795-9D46-470C-9394-8D5CD7A83794}" type="parTrans" cxnId="{038BEAC2-217A-4CD5-AA89-C102E95111E7}">
      <dgm:prSet/>
      <dgm:spPr/>
      <dgm:t>
        <a:bodyPr/>
        <a:lstStyle/>
        <a:p>
          <a:pPr latinLnBrk="1"/>
          <a:endParaRPr lang="ko-KR" altLang="en-US"/>
        </a:p>
      </dgm:t>
    </dgm:pt>
    <dgm:pt modelId="{98457996-FF62-467E-A880-785D71597346}" type="sibTrans" cxnId="{038BEAC2-217A-4CD5-AA89-C102E95111E7}">
      <dgm:prSet/>
      <dgm:spPr/>
      <dgm:t>
        <a:bodyPr/>
        <a:lstStyle/>
        <a:p>
          <a:pPr latinLnBrk="1"/>
          <a:endParaRPr lang="ko-KR" altLang="en-US"/>
        </a:p>
      </dgm:t>
    </dgm:pt>
    <dgm:pt modelId="{606404A9-2F4A-4ED0-A63D-0D3170426B04}">
      <dgm:prSet/>
      <dgm:spPr/>
      <dgm:t>
        <a:bodyPr/>
        <a:lstStyle/>
        <a:p>
          <a:pPr rtl="0" latinLnBrk="1"/>
          <a:r>
            <a:rPr lang="en-US" altLang="ko-KR" dirty="0"/>
            <a:t>ID / PW </a:t>
          </a:r>
          <a:r>
            <a:rPr lang="ko-KR" altLang="en-US" dirty="0"/>
            <a:t>찾기</a:t>
          </a:r>
          <a:endParaRPr lang="en-US" altLang="ko-KR" dirty="0"/>
        </a:p>
      </dgm:t>
    </dgm:pt>
    <dgm:pt modelId="{69CA2BDE-83F5-4F86-BDCA-484DAACD4C73}" type="parTrans" cxnId="{9CC83327-0157-4E68-94D8-5D574BB1618D}">
      <dgm:prSet/>
      <dgm:spPr/>
      <dgm:t>
        <a:bodyPr/>
        <a:lstStyle/>
        <a:p>
          <a:pPr latinLnBrk="1"/>
          <a:endParaRPr lang="ko-KR" altLang="en-US"/>
        </a:p>
      </dgm:t>
    </dgm:pt>
    <dgm:pt modelId="{CCC0A600-8D45-481E-B0FD-B911A6D87E63}" type="sibTrans" cxnId="{9CC83327-0157-4E68-94D8-5D574BB1618D}">
      <dgm:prSet/>
      <dgm:spPr/>
      <dgm:t>
        <a:bodyPr/>
        <a:lstStyle/>
        <a:p>
          <a:pPr latinLnBrk="1"/>
          <a:endParaRPr lang="ko-KR" altLang="en-US"/>
        </a:p>
      </dgm:t>
    </dgm:pt>
    <dgm:pt modelId="{2E79EFF6-9D51-46E2-B558-EBA2C246F8EB}">
      <dgm:prSet/>
      <dgm:spPr/>
      <dgm:t>
        <a:bodyPr/>
        <a:lstStyle/>
        <a:p>
          <a:pPr rtl="0" latinLnBrk="1"/>
          <a:r>
            <a:rPr lang="ko-KR" altLang="en-US" dirty="0"/>
            <a:t>상품소개</a:t>
          </a:r>
          <a:endParaRPr lang="en-US" altLang="ko-KR" dirty="0"/>
        </a:p>
      </dgm:t>
    </dgm:pt>
    <dgm:pt modelId="{529329E8-EE0B-4F94-8BA4-3516ECC1DFF3}" type="sib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B3A1C3AB-9C01-440A-988F-FE0216BA3A14}" type="par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558D468A-4ED9-4435-BF8A-E19AB437C764}">
      <dgm:prSet/>
      <dgm:spPr/>
      <dgm:t>
        <a:bodyPr/>
        <a:lstStyle/>
        <a:p>
          <a:pPr rtl="0" latinLnBrk="1"/>
          <a:r>
            <a:rPr lang="ko-KR" altLang="en-US" dirty="0"/>
            <a:t>인사말</a:t>
          </a:r>
          <a:endParaRPr lang="en-US" altLang="ko-KR" dirty="0"/>
        </a:p>
      </dgm:t>
    </dgm:pt>
    <dgm:pt modelId="{3B1031F5-D489-43DC-A44D-B9BB3D5D4EAE}" type="sib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B0B99301-EE1B-41CC-A4AE-197D9C9EB91D}" type="par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</dgm:pt>
    <dgm:pt modelId="{13A5D82E-3B7F-4420-8DB5-31A697113EAE}" type="pres">
      <dgm:prSet presAssocID="{8E1EB8E8-B07D-4705-A358-B0C5BB90A769}" presName="rootComposite" presStyleCnt="0"/>
      <dgm:spPr/>
    </dgm:pt>
    <dgm:pt modelId="{80596925-CAF1-4F23-8AF1-664442B2EA85}" type="pres">
      <dgm:prSet presAssocID="{8E1EB8E8-B07D-4705-A358-B0C5BB90A769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</dgm:pt>
    <dgm:pt modelId="{9F3EB9B3-9349-4938-8239-AC7112758AE2}" type="pres">
      <dgm:prSet presAssocID="{C6DCE421-7617-497E-94A6-5B43C6B0FF95}" presName="root" presStyleCnt="0"/>
      <dgm:spPr/>
    </dgm:pt>
    <dgm:pt modelId="{CED49337-E100-4D58-8A65-4BF9D8947F7F}" type="pres">
      <dgm:prSet presAssocID="{C6DCE421-7617-497E-94A6-5B43C6B0FF95}" presName="rootComposite" presStyleCnt="0"/>
      <dgm:spPr/>
    </dgm:pt>
    <dgm:pt modelId="{AFFDAD77-DE4D-42E0-8883-841465FD3ECF}" type="pres">
      <dgm:prSet presAssocID="{C6DCE421-7617-497E-94A6-5B43C6B0FF95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C353F89-F675-4457-8447-DD25C20F3A4A}" type="pres">
      <dgm:prSet presAssocID="{C6DCE421-7617-497E-94A6-5B43C6B0FF95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544990C-E2CC-4619-B09C-C52DF4A534A8}" type="pres">
      <dgm:prSet presAssocID="{C6DCE421-7617-497E-94A6-5B43C6B0FF95}" presName="childShape" presStyleCnt="0"/>
      <dgm:spPr/>
    </dgm:pt>
    <dgm:pt modelId="{7326E283-21CC-40EC-867F-BEEFA778CD25}" type="pres">
      <dgm:prSet presAssocID="{B0B99301-EE1B-41CC-A4AE-197D9C9EB91D}" presName="Name13" presStyleLbl="parChTrans1D2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425FCBAF-AC3F-4D26-91B6-B510C8CF6F2F}" type="pres">
      <dgm:prSet presAssocID="{558D468A-4ED9-4435-BF8A-E19AB437C764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C94548-9917-40EA-9829-540BB6F44EB7}" type="pres">
      <dgm:prSet presAssocID="{CD4B6306-DF7D-4ABF-9AAB-205E8BCF8AC0}" presName="Name13" presStyleLbl="parChTrans1D2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E8C8D5DD-A379-4E10-9979-256B0E5E5BB6}" type="pres">
      <dgm:prSet presAssocID="{B832A9F8-E71F-42DA-B660-D6B59122F4D9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D8EA3F-E01D-4F8C-B656-F4D52A3F13B3}" type="pres">
      <dgm:prSet presAssocID="{C3FECA43-951E-4B5E-92E6-286FD16784CD}" presName="Name13" presStyleLbl="parChTrans1D2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035DF0FA-E332-42C7-A796-E19F0F6F0EC2}" type="pres">
      <dgm:prSet presAssocID="{23FA37AE-16BA-4B2B-BF91-CA005ADF7272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027EF8-1EF5-49CA-A4F7-B51C994C3280}" type="pres">
      <dgm:prSet presAssocID="{DF5831AB-D27D-4366-8071-11029DE58F77}" presName="root" presStyleCnt="0"/>
      <dgm:spPr/>
    </dgm:pt>
    <dgm:pt modelId="{214BE907-3CF0-4A33-847E-3C197E9C97A4}" type="pres">
      <dgm:prSet presAssocID="{DF5831AB-D27D-4366-8071-11029DE58F77}" presName="rootComposite" presStyleCnt="0"/>
      <dgm:spPr/>
    </dgm:pt>
    <dgm:pt modelId="{A9AE532F-F39D-447B-80BC-7D7EE5E2868B}" type="pres">
      <dgm:prSet presAssocID="{DF5831AB-D27D-4366-8071-11029DE58F77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CDD9183-5CC1-44DA-A74E-4C46B560A50A}" type="pres">
      <dgm:prSet presAssocID="{DF5831AB-D27D-4366-8071-11029DE58F77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8C395AA-3E9A-4423-9F39-1A679391EC31}" type="pres">
      <dgm:prSet presAssocID="{DF5831AB-D27D-4366-8071-11029DE58F77}" presName="childShape" presStyleCnt="0"/>
      <dgm:spPr/>
    </dgm:pt>
    <dgm:pt modelId="{FD6547C9-A686-473A-BEE2-C5EC14F61813}" type="pres">
      <dgm:prSet presAssocID="{B3A1C3AB-9C01-440A-988F-FE0216BA3A14}" presName="Name13" presStyleLbl="parChTrans1D2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0C461AE0-998B-4C1F-A716-FE3C670B7347}" type="pres">
      <dgm:prSet presAssocID="{2E79EFF6-9D51-46E2-B558-EBA2C246F8EB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62EDAE-A5E3-48D0-BEFD-2A3CB19B300B}" type="pres">
      <dgm:prSet presAssocID="{C111E740-88D2-4FAA-A0DF-CC97E86E21F2}" presName="Name13" presStyleLbl="parChTrans1D2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542CB385-D518-48CE-B63E-585816961D45}" type="pres">
      <dgm:prSet presAssocID="{2F13F634-EEEA-4A7C-ADE3-19466F44D4F4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4F2EE0-07CC-4FF5-BE42-EA4DFDEF2841}" type="pres">
      <dgm:prSet presAssocID="{57F21F43-FB4C-4E04-8327-24494C018405}" presName="Name13" presStyleLbl="parChTrans1D2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6D527C38-793B-47C7-9F06-01BBF55BC035}" type="pres">
      <dgm:prSet presAssocID="{A87497CD-F7F7-4720-B052-EE2A213FE2F5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</dgm:pt>
    <dgm:pt modelId="{6971CFD2-0303-41DB-9B37-0758083A8B9A}" type="pres">
      <dgm:prSet presAssocID="{2B50C550-03A9-41FD-9989-E9F0750F9D46}" presName="rootComposite" presStyleCnt="0"/>
      <dgm:spPr/>
    </dgm:pt>
    <dgm:pt modelId="{A8220E0C-FA0A-4582-A1BD-7D9C748CFDC5}" type="pres">
      <dgm:prSet presAssocID="{2B50C550-03A9-41FD-9989-E9F0750F9D46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</dgm:pt>
    <dgm:pt modelId="{72A4951C-44E3-4239-ADEF-587C7AF877A7}" type="pres">
      <dgm:prSet presAssocID="{6E5120FE-6F02-469D-95BB-0051D7E84B76}" presName="Name13" presStyleLbl="parChTrans1D2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6CB47A6B-3122-4679-ADE7-1A42DCB5C84B}" type="pres">
      <dgm:prSet presAssocID="{51605EF4-AEF9-4333-96F2-3EC0D06B7118}" presName="childText" presStyleLbl="bgAcc1" presStyleIdx="6" presStyleCnt="12" custScaleX="12474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52077-E038-43AB-99F4-F6E936200790}" type="pres">
      <dgm:prSet presAssocID="{FB0EFEDC-98BE-42EE-9654-31A4DCBAC264}" presName="Name13" presStyleLbl="parChTrans1D2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3C990921-6476-470E-842F-41C668D8EB7E}" type="pres">
      <dgm:prSet presAssocID="{84138CE9-1F1F-4BE3-9DC6-CB53120327BD}" presName="childText" presStyleLbl="bgAcc1" presStyleIdx="7" presStyleCnt="12" custScaleX="13133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114EA-63C2-4C40-B279-9573A2A15CBE}" type="pres">
      <dgm:prSet presAssocID="{6BAF1FC7-1D27-4232-B7EC-496CC628FF03}" presName="Name13" presStyleLbl="parChTrans1D2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9C1BB016-9302-4D33-8372-42CD252D1CCB}" type="pres">
      <dgm:prSet presAssocID="{ED880EF4-9BEE-4295-AAD6-B0AF9B8502E7}" presName="childText" presStyleLbl="bgAcc1" presStyleIdx="8" presStyleCnt="12" custScaleX="1318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6E7F8A-1065-4330-BB6A-5A9478C4013B}" type="pres">
      <dgm:prSet presAssocID="{734B040C-2CD6-4C7A-A6DB-05E44A242EE7}" presName="root" presStyleCnt="0"/>
      <dgm:spPr/>
    </dgm:pt>
    <dgm:pt modelId="{35A88163-9AE4-4948-A40C-090CEA3DF0CE}" type="pres">
      <dgm:prSet presAssocID="{734B040C-2CD6-4C7A-A6DB-05E44A242EE7}" presName="rootComposite" presStyleCnt="0"/>
      <dgm:spPr/>
    </dgm:pt>
    <dgm:pt modelId="{A990C0BE-3814-4F3A-BFA8-B25309B63007}" type="pres">
      <dgm:prSet presAssocID="{734B040C-2CD6-4C7A-A6DB-05E44A242EE7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0DC1067-5C61-4812-902B-D5079FD2A272}" type="pres">
      <dgm:prSet presAssocID="{734B040C-2CD6-4C7A-A6DB-05E44A242EE7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20E8AA0-9C0E-4BC6-A155-50A5C90E2FA5}" type="pres">
      <dgm:prSet presAssocID="{734B040C-2CD6-4C7A-A6DB-05E44A242EE7}" presName="childShape" presStyleCnt="0"/>
      <dgm:spPr/>
    </dgm:pt>
    <dgm:pt modelId="{917944E2-BDD8-445D-A0EE-49F2F1113919}" type="pres">
      <dgm:prSet presAssocID="{23F59BE6-F98F-4E56-8DCD-B69CF20F5442}" presName="Name13" presStyleLbl="parChTrans1D2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56F03C6B-FD6D-4B4E-AB24-A0E22C3CC2DE}" type="pres">
      <dgm:prSet presAssocID="{1E7EA3A5-3CDC-4B07-9A4C-667F398116E0}" presName="childText" presStyleLbl="bgAcc1" presStyleIdx="9" presStyleCnt="12" custScaleX="123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D209B7-7E64-4925-9AE7-A026F15AD83C}" type="pres">
      <dgm:prSet presAssocID="{E9503795-9D46-470C-9394-8D5CD7A83794}" presName="Name13" presStyleLbl="parChTrans1D2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F5BF51F8-DF4C-4B9F-82C6-55F9BC251A46}" type="pres">
      <dgm:prSet presAssocID="{538791A4-D3BE-4037-91E2-CE5478EA80A3}" presName="childText" presStyleLbl="bgAcc1" presStyleIdx="10" presStyleCnt="12" custScaleX="1228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579B7-224D-4932-8A47-9263A7B09DAF}" type="pres">
      <dgm:prSet presAssocID="{69CA2BDE-83F5-4F86-BDCA-484DAACD4C73}" presName="Name13" presStyleLbl="parChTrans1D2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2C91CFE8-51AE-468C-91D2-F696FAF20A49}" type="pres">
      <dgm:prSet presAssocID="{606404A9-2F4A-4ED0-A63D-0D3170426B04}" presName="childText" presStyleLbl="bgAcc1" presStyleIdx="11" presStyleCnt="12" custScaleX="1228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8BEAC2-217A-4CD5-AA89-C102E95111E7}" srcId="{734B040C-2CD6-4C7A-A6DB-05E44A242EE7}" destId="{538791A4-D3BE-4037-91E2-CE5478EA80A3}" srcOrd="1" destOrd="0" parTransId="{E9503795-9D46-470C-9394-8D5CD7A83794}" sibTransId="{98457996-FF62-467E-A880-785D71597346}"/>
    <dgm:cxn modelId="{94FC1C39-E37A-4785-BE39-6636D04465B5}" type="presOf" srcId="{ED880EF4-9BEE-4295-AAD6-B0AF9B8502E7}" destId="{9C1BB016-9302-4D33-8372-42CD252D1CCB}" srcOrd="0" destOrd="0" presId="urn:microsoft.com/office/officeart/2005/8/layout/hierarchy3"/>
    <dgm:cxn modelId="{70B84909-F488-4D9E-B301-92F4EC090551}" type="presOf" srcId="{2E79EFF6-9D51-46E2-B558-EBA2C246F8EB}" destId="{0C461AE0-998B-4C1F-A716-FE3C670B7347}" srcOrd="0" destOrd="0" presId="urn:microsoft.com/office/officeart/2005/8/layout/hierarchy3"/>
    <dgm:cxn modelId="{6B491308-2094-455E-B848-7CF28A409B47}" type="presOf" srcId="{69CA2BDE-83F5-4F86-BDCA-484DAACD4C73}" destId="{5AF579B7-224D-4932-8A47-9263A7B09DAF}" srcOrd="0" destOrd="0" presId="urn:microsoft.com/office/officeart/2005/8/layout/hierarchy3"/>
    <dgm:cxn modelId="{A80B39F7-80DF-4DF1-9410-45E7EA849A43}" type="presOf" srcId="{734B040C-2CD6-4C7A-A6DB-05E44A242EE7}" destId="{70DC1067-5C61-4812-902B-D5079FD2A272}" srcOrd="1" destOrd="0" presId="urn:microsoft.com/office/officeart/2005/8/layout/hierarchy3"/>
    <dgm:cxn modelId="{7549D071-7F36-40D7-8AE4-458377293868}" type="presOf" srcId="{C111E740-88D2-4FAA-A0DF-CC97E86E21F2}" destId="{D162EDAE-A5E3-48D0-BEFD-2A3CB19B300B}" srcOrd="0" destOrd="0" presId="urn:microsoft.com/office/officeart/2005/8/layout/hierarchy3"/>
    <dgm:cxn modelId="{6586A8A1-A1F8-4AD8-A9D7-08504CFAB184}" srcId="{2B50C550-03A9-41FD-9989-E9F0750F9D46}" destId="{ED880EF4-9BEE-4295-AAD6-B0AF9B8502E7}" srcOrd="2" destOrd="0" parTransId="{6BAF1FC7-1D27-4232-B7EC-496CC628FF03}" sibTransId="{D45BA66E-7BB8-4CCD-BFB4-E1E0DB882F55}"/>
    <dgm:cxn modelId="{269D04D7-B9D0-4DF3-82B3-2715686030F7}" type="presOf" srcId="{C6DCE421-7617-497E-94A6-5B43C6B0FF95}" destId="{AFFDAD77-DE4D-42E0-8883-841465FD3ECF}" srcOrd="0" destOrd="0" presId="urn:microsoft.com/office/officeart/2005/8/layout/hierarchy3"/>
    <dgm:cxn modelId="{A67E0773-82BC-44AF-B26E-CB850692F2E6}" type="presOf" srcId="{2B50C550-03A9-41FD-9989-E9F0750F9D46}" destId="{B7FE844A-15E9-439B-85F7-E5ED628A9525}" srcOrd="1" destOrd="0" presId="urn:microsoft.com/office/officeart/2005/8/layout/hierarchy3"/>
    <dgm:cxn modelId="{3CC43238-BB40-4711-858C-4F49B27EAB33}" type="presOf" srcId="{B832A9F8-E71F-42DA-B660-D6B59122F4D9}" destId="{E8C8D5DD-A379-4E10-9979-256B0E5E5BB6}" srcOrd="0" destOrd="0" presId="urn:microsoft.com/office/officeart/2005/8/layout/hierarchy3"/>
    <dgm:cxn modelId="{7747C901-EA30-4BE4-9B2E-F653577FEE61}" type="presOf" srcId="{57F21F43-FB4C-4E04-8327-24494C018405}" destId="{094F2EE0-07CC-4FF5-BE42-EA4DFDEF2841}" srcOrd="0" destOrd="0" presId="urn:microsoft.com/office/officeart/2005/8/layout/hierarchy3"/>
    <dgm:cxn modelId="{79577543-920F-495E-ADD8-EAA1B87F4C9A}" type="presOf" srcId="{23F59BE6-F98F-4E56-8DCD-B69CF20F5442}" destId="{917944E2-BDD8-445D-A0EE-49F2F1113919}" srcOrd="0" destOrd="0" presId="urn:microsoft.com/office/officeart/2005/8/layout/hierarchy3"/>
    <dgm:cxn modelId="{EE04B406-0CCB-4F74-A3C6-92D6F674B674}" type="presOf" srcId="{CD4B6306-DF7D-4ABF-9AAB-205E8BCF8AC0}" destId="{2BC94548-9917-40EA-9829-540BB6F44EB7}" srcOrd="0" destOrd="0" presId="urn:microsoft.com/office/officeart/2005/8/layout/hierarchy3"/>
    <dgm:cxn modelId="{3CC39850-D0C6-4277-88C0-89418DF9B6E1}" srcId="{2B50C550-03A9-41FD-9989-E9F0750F9D46}" destId="{51605EF4-AEF9-4333-96F2-3EC0D06B7118}" srcOrd="0" destOrd="0" parTransId="{6E5120FE-6F02-469D-95BB-0051D7E84B76}" sibTransId="{E90AF0D6-F7FC-4A27-BC42-EBA621449B67}"/>
    <dgm:cxn modelId="{5BE2B28F-E4E4-48F2-900A-88905A336B6E}" srcId="{C6DCE421-7617-497E-94A6-5B43C6B0FF95}" destId="{23FA37AE-16BA-4B2B-BF91-CA005ADF7272}" srcOrd="2" destOrd="0" parTransId="{C3FECA43-951E-4B5E-92E6-286FD16784CD}" sibTransId="{185CC422-FA4E-4129-823A-9C51D5E38E5C}"/>
    <dgm:cxn modelId="{FC06539A-D7FC-4EB9-872F-DAEBAFC929C0}" type="presOf" srcId="{734B040C-2CD6-4C7A-A6DB-05E44A242EE7}" destId="{A990C0BE-3814-4F3A-BFA8-B25309B63007}" srcOrd="0" destOrd="0" presId="urn:microsoft.com/office/officeart/2005/8/layout/hierarchy3"/>
    <dgm:cxn modelId="{143A75CC-D203-43E8-9D0D-99BFC39F9227}" type="presOf" srcId="{B0B99301-EE1B-41CC-A4AE-197D9C9EB91D}" destId="{7326E283-21CC-40EC-867F-BEEFA778CD25}" srcOrd="0" destOrd="0" presId="urn:microsoft.com/office/officeart/2005/8/layout/hierarchy3"/>
    <dgm:cxn modelId="{526C1D64-F15D-4401-B139-F232CB2170BB}" type="presOf" srcId="{C3FECA43-951E-4B5E-92E6-286FD16784CD}" destId="{75D8EA3F-E01D-4F8C-B656-F4D52A3F13B3}" srcOrd="0" destOrd="0" presId="urn:microsoft.com/office/officeart/2005/8/layout/hierarchy3"/>
    <dgm:cxn modelId="{0D60EABA-D442-4258-9FFB-E8278889E827}" type="presOf" srcId="{C6DCE421-7617-497E-94A6-5B43C6B0FF95}" destId="{8C353F89-F675-4457-8447-DD25C20F3A4A}" srcOrd="1" destOrd="0" presId="urn:microsoft.com/office/officeart/2005/8/layout/hierarchy3"/>
    <dgm:cxn modelId="{230F5BAE-609B-4491-8902-B43D775130CF}" type="presOf" srcId="{8E1EB8E8-B07D-4705-A358-B0C5BB90A769}" destId="{80596925-CAF1-4F23-8AF1-664442B2EA85}" srcOrd="0" destOrd="0" presId="urn:microsoft.com/office/officeart/2005/8/layout/hierarchy3"/>
    <dgm:cxn modelId="{974E66CD-B074-4410-A866-DB3E108B1B99}" type="presOf" srcId="{DF5831AB-D27D-4366-8071-11029DE58F77}" destId="{3CDD9183-5CC1-44DA-A74E-4C46B560A50A}" srcOrd="1" destOrd="0" presId="urn:microsoft.com/office/officeart/2005/8/layout/hierarchy3"/>
    <dgm:cxn modelId="{9CC83327-0157-4E68-94D8-5D574BB1618D}" srcId="{734B040C-2CD6-4C7A-A6DB-05E44A242EE7}" destId="{606404A9-2F4A-4ED0-A63D-0D3170426B04}" srcOrd="2" destOrd="0" parTransId="{69CA2BDE-83F5-4F86-BDCA-484DAACD4C73}" sibTransId="{CCC0A600-8D45-481E-B0FD-B911A6D87E63}"/>
    <dgm:cxn modelId="{34F68C3E-0EE9-45B9-97C3-9659785D0502}" type="presOf" srcId="{8E1EB8E8-B07D-4705-A358-B0C5BB90A769}" destId="{B78B4FBB-0023-43F9-A4DA-95330C57FC57}" srcOrd="1" destOrd="0" presId="urn:microsoft.com/office/officeart/2005/8/layout/hierarchy3"/>
    <dgm:cxn modelId="{C5E635E0-1812-4889-BB61-29337CAF7F91}" type="presOf" srcId="{6E5120FE-6F02-469D-95BB-0051D7E84B76}" destId="{72A4951C-44E3-4239-ADEF-587C7AF877A7}" srcOrd="0" destOrd="0" presId="urn:microsoft.com/office/officeart/2005/8/layout/hierarchy3"/>
    <dgm:cxn modelId="{5E32AE94-E7DD-4EC4-B061-BDA5391CC2EE}" type="presOf" srcId="{606404A9-2F4A-4ED0-A63D-0D3170426B04}" destId="{2C91CFE8-51AE-468C-91D2-F696FAF20A49}" srcOrd="0" destOrd="0" presId="urn:microsoft.com/office/officeart/2005/8/layout/hierarchy3"/>
    <dgm:cxn modelId="{AB25F8F3-E580-4C4E-9139-783FFA73C555}" type="presOf" srcId="{23FA37AE-16BA-4B2B-BF91-CA005ADF7272}" destId="{035DF0FA-E332-42C7-A796-E19F0F6F0EC2}" srcOrd="0" destOrd="0" presId="urn:microsoft.com/office/officeart/2005/8/layout/hierarchy3"/>
    <dgm:cxn modelId="{88AA6C86-CBFE-4333-8CF8-B96C991BAFE3}" srcId="{7ADCA0E0-5A18-4A30-A8E7-9A5928E5DC31}" destId="{734B040C-2CD6-4C7A-A6DB-05E44A242EE7}" srcOrd="4" destOrd="0" parTransId="{4994BD7A-8378-4696-919B-8B3F8B81AC84}" sibTransId="{7C01F316-F138-4017-BBCB-32CF86EDE1C7}"/>
    <dgm:cxn modelId="{07FB127F-E72D-476B-945E-EF2B22B6D684}" srcId="{DF5831AB-D27D-4366-8071-11029DE58F77}" destId="{2F13F634-EEEA-4A7C-ADE3-19466F44D4F4}" srcOrd="1" destOrd="0" parTransId="{C111E740-88D2-4FAA-A0DF-CC97E86E21F2}" sibTransId="{A6E972C1-8F6C-49AB-A761-8BCD4F7E11DA}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C7A8339E-F43A-4E2D-B78D-50D7C617011B}" type="presOf" srcId="{B3A1C3AB-9C01-440A-988F-FE0216BA3A14}" destId="{FD6547C9-A686-473A-BEE2-C5EC14F61813}" srcOrd="0" destOrd="0" presId="urn:microsoft.com/office/officeart/2005/8/layout/hierarchy3"/>
    <dgm:cxn modelId="{91D11CF6-F00C-4855-ABA2-A8FA7D87AD6D}" type="presOf" srcId="{1E7EA3A5-3CDC-4B07-9A4C-667F398116E0}" destId="{56F03C6B-FD6D-4B4E-AB24-A0E22C3CC2DE}" srcOrd="0" destOrd="0" presId="urn:microsoft.com/office/officeart/2005/8/layout/hierarchy3"/>
    <dgm:cxn modelId="{A7FB1CE1-E45D-436E-8247-484E61303C42}" srcId="{DF5831AB-D27D-4366-8071-11029DE58F77}" destId="{A87497CD-F7F7-4720-B052-EE2A213FE2F5}" srcOrd="2" destOrd="0" parTransId="{57F21F43-FB4C-4E04-8327-24494C018405}" sibTransId="{38B6A666-20A0-41F9-A825-E6F2773D038B}"/>
    <dgm:cxn modelId="{DAA90D0E-3C97-43CA-868A-946DC7113C7A}" type="presOf" srcId="{6BAF1FC7-1D27-4232-B7EC-496CC628FF03}" destId="{80B114EA-63C2-4C40-B279-9573A2A15CBE}" srcOrd="0" destOrd="0" presId="urn:microsoft.com/office/officeart/2005/8/layout/hierarchy3"/>
    <dgm:cxn modelId="{D16BBF66-9695-4156-9EA9-6B3106B4ACDF}" type="presOf" srcId="{2B50C550-03A9-41FD-9989-E9F0750F9D46}" destId="{A8220E0C-FA0A-4582-A1BD-7D9C748CFDC5}" srcOrd="0" destOrd="0" presId="urn:microsoft.com/office/officeart/2005/8/layout/hierarchy3"/>
    <dgm:cxn modelId="{4D839AFC-7DE3-4F0D-BCF4-D690491AB140}" type="presOf" srcId="{DF5831AB-D27D-4366-8071-11029DE58F77}" destId="{A9AE532F-F39D-447B-80BC-7D7EE5E2868B}" srcOrd="0" destOrd="0" presId="urn:microsoft.com/office/officeart/2005/8/layout/hierarchy3"/>
    <dgm:cxn modelId="{9044C70C-54EB-45F2-A21D-182E3F3CFBC4}" srcId="{C6DCE421-7617-497E-94A6-5B43C6B0FF95}" destId="{B832A9F8-E71F-42DA-B660-D6B59122F4D9}" srcOrd="1" destOrd="0" parTransId="{CD4B6306-DF7D-4ABF-9AAB-205E8BCF8AC0}" sibTransId="{7816BDD0-D218-4CC9-8915-E748B8B035AD}"/>
    <dgm:cxn modelId="{C2237217-3610-4453-946D-02E6F2E9796B}" type="presOf" srcId="{FB0EFEDC-98BE-42EE-9654-31A4DCBAC264}" destId="{20552077-E038-43AB-99F4-F6E936200790}" srcOrd="0" destOrd="0" presId="urn:microsoft.com/office/officeart/2005/8/layout/hierarchy3"/>
    <dgm:cxn modelId="{F0A029C7-DE15-4EDC-B496-7812AA61C6E3}" type="presOf" srcId="{A87497CD-F7F7-4720-B052-EE2A213FE2F5}" destId="{6D527C38-793B-47C7-9F06-01BBF55BC035}" srcOrd="0" destOrd="0" presId="urn:microsoft.com/office/officeart/2005/8/layout/hierarchy3"/>
    <dgm:cxn modelId="{852CBC46-4C67-450E-A351-E036C4D0DDF7}" srcId="{2B50C550-03A9-41FD-9989-E9F0750F9D46}" destId="{84138CE9-1F1F-4BE3-9DC6-CB53120327BD}" srcOrd="1" destOrd="0" parTransId="{FB0EFEDC-98BE-42EE-9654-31A4DCBAC264}" sibTransId="{935C2F67-F165-4825-9691-96B2921D6C98}"/>
    <dgm:cxn modelId="{681E3878-CA6A-4A06-A792-365F73A92C9A}" type="presOf" srcId="{2F13F634-EEEA-4A7C-ADE3-19466F44D4F4}" destId="{542CB385-D518-48CE-B63E-585816961D45}" srcOrd="0" destOrd="0" presId="urn:microsoft.com/office/officeart/2005/8/layout/hierarchy3"/>
    <dgm:cxn modelId="{A4256AE2-9405-4E17-AE5B-F575E6E24F83}" type="presOf" srcId="{51605EF4-AEF9-4333-96F2-3EC0D06B7118}" destId="{6CB47A6B-3122-4679-ADE7-1A42DCB5C84B}" srcOrd="0" destOrd="0" presId="urn:microsoft.com/office/officeart/2005/8/layout/hierarchy3"/>
    <dgm:cxn modelId="{32FFE0A9-4991-4240-90EF-70950BF95E64}" srcId="{DF5831AB-D27D-4366-8071-11029DE58F77}" destId="{2E79EFF6-9D51-46E2-B558-EBA2C246F8EB}" srcOrd="0" destOrd="0" parTransId="{B3A1C3AB-9C01-440A-988F-FE0216BA3A14}" sibTransId="{529329E8-EE0B-4F94-8BA4-3516ECC1DFF3}"/>
    <dgm:cxn modelId="{7134D748-EFAE-4652-B381-8A05B2D0381B}" srcId="{7ADCA0E0-5A18-4A30-A8E7-9A5928E5DC31}" destId="{C6DCE421-7617-497E-94A6-5B43C6B0FF95}" srcOrd="1" destOrd="0" parTransId="{778252E3-CCF6-4CDE-8F95-BBA850DE7972}" sibTransId="{F424E410-C094-437A-A428-BB0DAC0205DF}"/>
    <dgm:cxn modelId="{FCCA150F-788F-40D1-9CDF-92783395FF3D}" srcId="{C6DCE421-7617-497E-94A6-5B43C6B0FF95}" destId="{558D468A-4ED9-4435-BF8A-E19AB437C764}" srcOrd="0" destOrd="0" parTransId="{B0B99301-EE1B-41CC-A4AE-197D9C9EB91D}" sibTransId="{3B1031F5-D489-43DC-A44D-B9BB3D5D4EAE}"/>
    <dgm:cxn modelId="{BE6387D6-9041-4DEA-AA16-723B3C509D07}" type="presOf" srcId="{558D468A-4ED9-4435-BF8A-E19AB437C764}" destId="{425FCBAF-AC3F-4D26-91B6-B510C8CF6F2F}" srcOrd="0" destOrd="0" presId="urn:microsoft.com/office/officeart/2005/8/layout/hierarchy3"/>
    <dgm:cxn modelId="{E4811672-8CBA-42E4-B5DC-A17B3949D45E}" type="presOf" srcId="{E9503795-9D46-470C-9394-8D5CD7A83794}" destId="{24D209B7-7E64-4925-9AE7-A026F15AD83C}" srcOrd="0" destOrd="0" presId="urn:microsoft.com/office/officeart/2005/8/layout/hierarchy3"/>
    <dgm:cxn modelId="{EA933DA2-5082-40B3-B6E8-82274CFFC198}" type="presOf" srcId="{538791A4-D3BE-4037-91E2-CE5478EA80A3}" destId="{F5BF51F8-DF4C-4B9F-82C6-55F9BC251A46}" srcOrd="0" destOrd="0" presId="urn:microsoft.com/office/officeart/2005/8/layout/hierarchy3"/>
    <dgm:cxn modelId="{BAD55236-0F39-4D81-9F2E-3C16AB3F0953}" srcId="{734B040C-2CD6-4C7A-A6DB-05E44A242EE7}" destId="{1E7EA3A5-3CDC-4B07-9A4C-667F398116E0}" srcOrd="0" destOrd="0" parTransId="{23F59BE6-F98F-4E56-8DCD-B69CF20F5442}" sibTransId="{E069E3C7-10EE-4166-801A-2829904CCF57}"/>
    <dgm:cxn modelId="{B984E13B-74ED-429C-8F6D-890A8F25F1F0}" type="presOf" srcId="{7ADCA0E0-5A18-4A30-A8E7-9A5928E5DC31}" destId="{8B2C1CA6-A0B7-45D4-A7DC-19DA8B72105D}" srcOrd="0" destOrd="0" presId="urn:microsoft.com/office/officeart/2005/8/layout/hierarchy3"/>
    <dgm:cxn modelId="{AE69F938-B72B-4795-BB68-550EA2D19E7D}" srcId="{7ADCA0E0-5A18-4A30-A8E7-9A5928E5DC31}" destId="{DF5831AB-D27D-4366-8071-11029DE58F77}" srcOrd="2" destOrd="0" parTransId="{E98D4875-09E1-4BAE-A8BA-6A03F4C60DC6}" sibTransId="{CE495BC9-EABC-4000-80FB-115C211BD7E2}"/>
    <dgm:cxn modelId="{7BD8CD48-752E-42F4-817C-3083B0262371}" srcId="{7ADCA0E0-5A18-4A30-A8E7-9A5928E5DC31}" destId="{2B50C550-03A9-41FD-9989-E9F0750F9D46}" srcOrd="3" destOrd="0" parTransId="{F2CDDE05-2DA9-4E17-BEB9-D9BD35CF0B22}" sibTransId="{260531A7-0817-4E8F-B406-36107055783F}"/>
    <dgm:cxn modelId="{FE56B8F4-642C-4BBE-BCF9-3FF6C3EB2E4B}" type="presOf" srcId="{84138CE9-1F1F-4BE3-9DC6-CB53120327BD}" destId="{3C990921-6476-470E-842F-41C668D8EB7E}" srcOrd="0" destOrd="0" presId="urn:microsoft.com/office/officeart/2005/8/layout/hierarchy3"/>
    <dgm:cxn modelId="{DD8271F7-0211-4621-A9FA-FEEDF55797CB}" type="presParOf" srcId="{8B2C1CA6-A0B7-45D4-A7DC-19DA8B72105D}" destId="{7BB5C5F5-F2A8-4C84-9ECE-57B71CA0804B}" srcOrd="0" destOrd="0" presId="urn:microsoft.com/office/officeart/2005/8/layout/hierarchy3"/>
    <dgm:cxn modelId="{BC29A2A6-D30A-441F-94FF-A15C08BEF95E}" type="presParOf" srcId="{7BB5C5F5-F2A8-4C84-9ECE-57B71CA0804B}" destId="{13A5D82E-3B7F-4420-8DB5-31A697113EAE}" srcOrd="0" destOrd="0" presId="urn:microsoft.com/office/officeart/2005/8/layout/hierarchy3"/>
    <dgm:cxn modelId="{E59C26AE-78F1-4B4A-BA74-4D6A4537DA84}" type="presParOf" srcId="{13A5D82E-3B7F-4420-8DB5-31A697113EAE}" destId="{80596925-CAF1-4F23-8AF1-664442B2EA85}" srcOrd="0" destOrd="0" presId="urn:microsoft.com/office/officeart/2005/8/layout/hierarchy3"/>
    <dgm:cxn modelId="{92C1CE47-243B-4919-983A-8E207DF82BA1}" type="presParOf" srcId="{13A5D82E-3B7F-4420-8DB5-31A697113EAE}" destId="{B78B4FBB-0023-43F9-A4DA-95330C57FC57}" srcOrd="1" destOrd="0" presId="urn:microsoft.com/office/officeart/2005/8/layout/hierarchy3"/>
    <dgm:cxn modelId="{6F937F61-C030-437B-9050-49F17DE21CE7}" type="presParOf" srcId="{7BB5C5F5-F2A8-4C84-9ECE-57B71CA0804B}" destId="{5787E7E9-3605-4E7E-B15B-D993D1087C24}" srcOrd="1" destOrd="0" presId="urn:microsoft.com/office/officeart/2005/8/layout/hierarchy3"/>
    <dgm:cxn modelId="{DB28C79F-1170-45DF-9B22-ECFC0429EE40}" type="presParOf" srcId="{8B2C1CA6-A0B7-45D4-A7DC-19DA8B72105D}" destId="{9F3EB9B3-9349-4938-8239-AC7112758AE2}" srcOrd="1" destOrd="0" presId="urn:microsoft.com/office/officeart/2005/8/layout/hierarchy3"/>
    <dgm:cxn modelId="{DABA27E7-5DCC-4AD7-ACFD-C044E7CE91D4}" type="presParOf" srcId="{9F3EB9B3-9349-4938-8239-AC7112758AE2}" destId="{CED49337-E100-4D58-8A65-4BF9D8947F7F}" srcOrd="0" destOrd="0" presId="urn:microsoft.com/office/officeart/2005/8/layout/hierarchy3"/>
    <dgm:cxn modelId="{9C58EEFD-2A0F-495B-9752-B08FA1B97735}" type="presParOf" srcId="{CED49337-E100-4D58-8A65-4BF9D8947F7F}" destId="{AFFDAD77-DE4D-42E0-8883-841465FD3ECF}" srcOrd="0" destOrd="0" presId="urn:microsoft.com/office/officeart/2005/8/layout/hierarchy3"/>
    <dgm:cxn modelId="{AEC6FD62-6DA8-42E0-A35B-819F94EECA60}" type="presParOf" srcId="{CED49337-E100-4D58-8A65-4BF9D8947F7F}" destId="{8C353F89-F675-4457-8447-DD25C20F3A4A}" srcOrd="1" destOrd="0" presId="urn:microsoft.com/office/officeart/2005/8/layout/hierarchy3"/>
    <dgm:cxn modelId="{C967361C-DC69-444A-B3AD-BC9D61894B85}" type="presParOf" srcId="{9F3EB9B3-9349-4938-8239-AC7112758AE2}" destId="{7544990C-E2CC-4619-B09C-C52DF4A534A8}" srcOrd="1" destOrd="0" presId="urn:microsoft.com/office/officeart/2005/8/layout/hierarchy3"/>
    <dgm:cxn modelId="{5B0D5135-C0A3-4661-AD82-52C49B3B791B}" type="presParOf" srcId="{7544990C-E2CC-4619-B09C-C52DF4A534A8}" destId="{7326E283-21CC-40EC-867F-BEEFA778CD25}" srcOrd="0" destOrd="0" presId="urn:microsoft.com/office/officeart/2005/8/layout/hierarchy3"/>
    <dgm:cxn modelId="{1CB9881E-4B17-4FF5-9C6B-C9C395835CD3}" type="presParOf" srcId="{7544990C-E2CC-4619-B09C-C52DF4A534A8}" destId="{425FCBAF-AC3F-4D26-91B6-B510C8CF6F2F}" srcOrd="1" destOrd="0" presId="urn:microsoft.com/office/officeart/2005/8/layout/hierarchy3"/>
    <dgm:cxn modelId="{F37C524C-834C-4A14-B80D-4831E8A984EA}" type="presParOf" srcId="{7544990C-E2CC-4619-B09C-C52DF4A534A8}" destId="{2BC94548-9917-40EA-9829-540BB6F44EB7}" srcOrd="2" destOrd="0" presId="urn:microsoft.com/office/officeart/2005/8/layout/hierarchy3"/>
    <dgm:cxn modelId="{4580465E-0630-4733-BB5C-CFCB3F390D07}" type="presParOf" srcId="{7544990C-E2CC-4619-B09C-C52DF4A534A8}" destId="{E8C8D5DD-A379-4E10-9979-256B0E5E5BB6}" srcOrd="3" destOrd="0" presId="urn:microsoft.com/office/officeart/2005/8/layout/hierarchy3"/>
    <dgm:cxn modelId="{C5031644-4116-4785-A8E3-AC66BE4B4910}" type="presParOf" srcId="{7544990C-E2CC-4619-B09C-C52DF4A534A8}" destId="{75D8EA3F-E01D-4F8C-B656-F4D52A3F13B3}" srcOrd="4" destOrd="0" presId="urn:microsoft.com/office/officeart/2005/8/layout/hierarchy3"/>
    <dgm:cxn modelId="{645EB144-89F2-4A08-87BC-B44F59BDF617}" type="presParOf" srcId="{7544990C-E2CC-4619-B09C-C52DF4A534A8}" destId="{035DF0FA-E332-42C7-A796-E19F0F6F0EC2}" srcOrd="5" destOrd="0" presId="urn:microsoft.com/office/officeart/2005/8/layout/hierarchy3"/>
    <dgm:cxn modelId="{D3051CA5-C8F4-4A00-AF23-4C32AAE12EC4}" type="presParOf" srcId="{8B2C1CA6-A0B7-45D4-A7DC-19DA8B72105D}" destId="{C6027EF8-1EF5-49CA-A4F7-B51C994C3280}" srcOrd="2" destOrd="0" presId="urn:microsoft.com/office/officeart/2005/8/layout/hierarchy3"/>
    <dgm:cxn modelId="{14A13797-C0E4-4F49-BA29-405C3D48C514}" type="presParOf" srcId="{C6027EF8-1EF5-49CA-A4F7-B51C994C3280}" destId="{214BE907-3CF0-4A33-847E-3C197E9C97A4}" srcOrd="0" destOrd="0" presId="urn:microsoft.com/office/officeart/2005/8/layout/hierarchy3"/>
    <dgm:cxn modelId="{7351924C-E2B8-40AB-BF11-E0D0817F0B04}" type="presParOf" srcId="{214BE907-3CF0-4A33-847E-3C197E9C97A4}" destId="{A9AE532F-F39D-447B-80BC-7D7EE5E2868B}" srcOrd="0" destOrd="0" presId="urn:microsoft.com/office/officeart/2005/8/layout/hierarchy3"/>
    <dgm:cxn modelId="{30227C74-38DD-4DB2-9AAD-B8ABC5071A6B}" type="presParOf" srcId="{214BE907-3CF0-4A33-847E-3C197E9C97A4}" destId="{3CDD9183-5CC1-44DA-A74E-4C46B560A50A}" srcOrd="1" destOrd="0" presId="urn:microsoft.com/office/officeart/2005/8/layout/hierarchy3"/>
    <dgm:cxn modelId="{A917B0AF-AD7B-4625-8178-1D0BF32789D7}" type="presParOf" srcId="{C6027EF8-1EF5-49CA-A4F7-B51C994C3280}" destId="{A8C395AA-3E9A-4423-9F39-1A679391EC31}" srcOrd="1" destOrd="0" presId="urn:microsoft.com/office/officeart/2005/8/layout/hierarchy3"/>
    <dgm:cxn modelId="{138AA26E-FCFB-4AF0-A468-B21A7700AB2C}" type="presParOf" srcId="{A8C395AA-3E9A-4423-9F39-1A679391EC31}" destId="{FD6547C9-A686-473A-BEE2-C5EC14F61813}" srcOrd="0" destOrd="0" presId="urn:microsoft.com/office/officeart/2005/8/layout/hierarchy3"/>
    <dgm:cxn modelId="{23BDC758-4B33-477B-A49F-0276A12963CF}" type="presParOf" srcId="{A8C395AA-3E9A-4423-9F39-1A679391EC31}" destId="{0C461AE0-998B-4C1F-A716-FE3C670B7347}" srcOrd="1" destOrd="0" presId="urn:microsoft.com/office/officeart/2005/8/layout/hierarchy3"/>
    <dgm:cxn modelId="{84BF04DC-6E81-497F-B49C-557E1A78664C}" type="presParOf" srcId="{A8C395AA-3E9A-4423-9F39-1A679391EC31}" destId="{D162EDAE-A5E3-48D0-BEFD-2A3CB19B300B}" srcOrd="2" destOrd="0" presId="urn:microsoft.com/office/officeart/2005/8/layout/hierarchy3"/>
    <dgm:cxn modelId="{A2F0EC71-9FF6-41A3-941A-ADCC96B5CB7B}" type="presParOf" srcId="{A8C395AA-3E9A-4423-9F39-1A679391EC31}" destId="{542CB385-D518-48CE-B63E-585816961D45}" srcOrd="3" destOrd="0" presId="urn:microsoft.com/office/officeart/2005/8/layout/hierarchy3"/>
    <dgm:cxn modelId="{D4A74E4E-314B-46C0-903C-A2EC13F2DC4F}" type="presParOf" srcId="{A8C395AA-3E9A-4423-9F39-1A679391EC31}" destId="{094F2EE0-07CC-4FF5-BE42-EA4DFDEF2841}" srcOrd="4" destOrd="0" presId="urn:microsoft.com/office/officeart/2005/8/layout/hierarchy3"/>
    <dgm:cxn modelId="{4445FE55-97F7-4841-9719-E005192458C9}" type="presParOf" srcId="{A8C395AA-3E9A-4423-9F39-1A679391EC31}" destId="{6D527C38-793B-47C7-9F06-01BBF55BC035}" srcOrd="5" destOrd="0" presId="urn:microsoft.com/office/officeart/2005/8/layout/hierarchy3"/>
    <dgm:cxn modelId="{6651F421-26E9-456F-B804-CA5026627C2E}" type="presParOf" srcId="{8B2C1CA6-A0B7-45D4-A7DC-19DA8B72105D}" destId="{1D65FB6E-F3BD-41BA-9978-07FAC2C0BC71}" srcOrd="3" destOrd="0" presId="urn:microsoft.com/office/officeart/2005/8/layout/hierarchy3"/>
    <dgm:cxn modelId="{C5D62024-93CB-4643-8724-86AC3D20377E}" type="presParOf" srcId="{1D65FB6E-F3BD-41BA-9978-07FAC2C0BC71}" destId="{6971CFD2-0303-41DB-9B37-0758083A8B9A}" srcOrd="0" destOrd="0" presId="urn:microsoft.com/office/officeart/2005/8/layout/hierarchy3"/>
    <dgm:cxn modelId="{8D3D9817-A96D-4DC4-970D-D88F021FFA03}" type="presParOf" srcId="{6971CFD2-0303-41DB-9B37-0758083A8B9A}" destId="{A8220E0C-FA0A-4582-A1BD-7D9C748CFDC5}" srcOrd="0" destOrd="0" presId="urn:microsoft.com/office/officeart/2005/8/layout/hierarchy3"/>
    <dgm:cxn modelId="{EC5B0765-6DAA-4A5C-84C8-A05DC86D666B}" type="presParOf" srcId="{6971CFD2-0303-41DB-9B37-0758083A8B9A}" destId="{B7FE844A-15E9-439B-85F7-E5ED628A9525}" srcOrd="1" destOrd="0" presId="urn:microsoft.com/office/officeart/2005/8/layout/hierarchy3"/>
    <dgm:cxn modelId="{A3391E08-3A32-4FDA-8762-A622AFAF8DEC}" type="presParOf" srcId="{1D65FB6E-F3BD-41BA-9978-07FAC2C0BC71}" destId="{3DF752FB-9CD7-41B0-946C-4E638184C320}" srcOrd="1" destOrd="0" presId="urn:microsoft.com/office/officeart/2005/8/layout/hierarchy3"/>
    <dgm:cxn modelId="{994D70FF-B59D-4631-9F9B-02CA020A4C46}" type="presParOf" srcId="{3DF752FB-9CD7-41B0-946C-4E638184C320}" destId="{72A4951C-44E3-4239-ADEF-587C7AF877A7}" srcOrd="0" destOrd="0" presId="urn:microsoft.com/office/officeart/2005/8/layout/hierarchy3"/>
    <dgm:cxn modelId="{C2D1FE85-A18D-4BEC-9BD8-A0608F57F816}" type="presParOf" srcId="{3DF752FB-9CD7-41B0-946C-4E638184C320}" destId="{6CB47A6B-3122-4679-ADE7-1A42DCB5C84B}" srcOrd="1" destOrd="0" presId="urn:microsoft.com/office/officeart/2005/8/layout/hierarchy3"/>
    <dgm:cxn modelId="{E861CE2F-68F2-464D-BC91-A816C47F04D5}" type="presParOf" srcId="{3DF752FB-9CD7-41B0-946C-4E638184C320}" destId="{20552077-E038-43AB-99F4-F6E936200790}" srcOrd="2" destOrd="0" presId="urn:microsoft.com/office/officeart/2005/8/layout/hierarchy3"/>
    <dgm:cxn modelId="{E20E0FAD-69A1-40C8-A765-7AC9C2ED2DDA}" type="presParOf" srcId="{3DF752FB-9CD7-41B0-946C-4E638184C320}" destId="{3C990921-6476-470E-842F-41C668D8EB7E}" srcOrd="3" destOrd="0" presId="urn:microsoft.com/office/officeart/2005/8/layout/hierarchy3"/>
    <dgm:cxn modelId="{E9B20CA1-2AD4-4E24-9195-A2766D67A67C}" type="presParOf" srcId="{3DF752FB-9CD7-41B0-946C-4E638184C320}" destId="{80B114EA-63C2-4C40-B279-9573A2A15CBE}" srcOrd="4" destOrd="0" presId="urn:microsoft.com/office/officeart/2005/8/layout/hierarchy3"/>
    <dgm:cxn modelId="{21CD6289-0024-407C-AFB0-F1F35D483DE0}" type="presParOf" srcId="{3DF752FB-9CD7-41B0-946C-4E638184C320}" destId="{9C1BB016-9302-4D33-8372-42CD252D1CCB}" srcOrd="5" destOrd="0" presId="urn:microsoft.com/office/officeart/2005/8/layout/hierarchy3"/>
    <dgm:cxn modelId="{6925C50B-E1E1-44C3-84A9-11F7A03B77ED}" type="presParOf" srcId="{8B2C1CA6-A0B7-45D4-A7DC-19DA8B72105D}" destId="{726E7F8A-1065-4330-BB6A-5A9478C4013B}" srcOrd="4" destOrd="0" presId="urn:microsoft.com/office/officeart/2005/8/layout/hierarchy3"/>
    <dgm:cxn modelId="{167761E1-9A0D-4D56-8027-4419E19CB131}" type="presParOf" srcId="{726E7F8A-1065-4330-BB6A-5A9478C4013B}" destId="{35A88163-9AE4-4948-A40C-090CEA3DF0CE}" srcOrd="0" destOrd="0" presId="urn:microsoft.com/office/officeart/2005/8/layout/hierarchy3"/>
    <dgm:cxn modelId="{54A120B4-FE9F-48B4-9203-95F84E1CA6D7}" type="presParOf" srcId="{35A88163-9AE4-4948-A40C-090CEA3DF0CE}" destId="{A990C0BE-3814-4F3A-BFA8-B25309B63007}" srcOrd="0" destOrd="0" presId="urn:microsoft.com/office/officeart/2005/8/layout/hierarchy3"/>
    <dgm:cxn modelId="{599BDB41-DEF3-43D1-84E4-7CB24F6CB265}" type="presParOf" srcId="{35A88163-9AE4-4948-A40C-090CEA3DF0CE}" destId="{70DC1067-5C61-4812-902B-D5079FD2A272}" srcOrd="1" destOrd="0" presId="urn:microsoft.com/office/officeart/2005/8/layout/hierarchy3"/>
    <dgm:cxn modelId="{A34076F0-6379-46FF-825C-5452BAB08E77}" type="presParOf" srcId="{726E7F8A-1065-4330-BB6A-5A9478C4013B}" destId="{320E8AA0-9C0E-4BC6-A155-50A5C90E2FA5}" srcOrd="1" destOrd="0" presId="urn:microsoft.com/office/officeart/2005/8/layout/hierarchy3"/>
    <dgm:cxn modelId="{AB698289-BAED-4AC4-AF94-AB509C7620B3}" type="presParOf" srcId="{320E8AA0-9C0E-4BC6-A155-50A5C90E2FA5}" destId="{917944E2-BDD8-445D-A0EE-49F2F1113919}" srcOrd="0" destOrd="0" presId="urn:microsoft.com/office/officeart/2005/8/layout/hierarchy3"/>
    <dgm:cxn modelId="{E1EAE292-83A9-4F7C-968F-4DC35C9D07A7}" type="presParOf" srcId="{320E8AA0-9C0E-4BC6-A155-50A5C90E2FA5}" destId="{56F03C6B-FD6D-4B4E-AB24-A0E22C3CC2DE}" srcOrd="1" destOrd="0" presId="urn:microsoft.com/office/officeart/2005/8/layout/hierarchy3"/>
    <dgm:cxn modelId="{DAEC6152-DED1-41E8-9415-AB48F4F76DA3}" type="presParOf" srcId="{320E8AA0-9C0E-4BC6-A155-50A5C90E2FA5}" destId="{24D209B7-7E64-4925-9AE7-A026F15AD83C}" srcOrd="2" destOrd="0" presId="urn:microsoft.com/office/officeart/2005/8/layout/hierarchy3"/>
    <dgm:cxn modelId="{CBF29E3D-FEA3-4181-9331-8F704C70CE7B}" type="presParOf" srcId="{320E8AA0-9C0E-4BC6-A155-50A5C90E2FA5}" destId="{F5BF51F8-DF4C-4B9F-82C6-55F9BC251A46}" srcOrd="3" destOrd="0" presId="urn:microsoft.com/office/officeart/2005/8/layout/hierarchy3"/>
    <dgm:cxn modelId="{C41D1D15-BD12-406E-93EE-C5520D089220}" type="presParOf" srcId="{320E8AA0-9C0E-4BC6-A155-50A5C90E2FA5}" destId="{5AF579B7-224D-4932-8A47-9263A7B09DAF}" srcOrd="4" destOrd="0" presId="urn:microsoft.com/office/officeart/2005/8/layout/hierarchy3"/>
    <dgm:cxn modelId="{8B389D73-7D07-41F8-BA62-A3ABEA984062}" type="presParOf" srcId="{320E8AA0-9C0E-4BC6-A155-50A5C90E2FA5}" destId="{2C91CFE8-51AE-468C-91D2-F696FAF20A4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/>
            <a:t>메인</a:t>
          </a:r>
          <a:r>
            <a:rPr lang="en-US" altLang="ko-KR" dirty="0"/>
            <a:t> </a:t>
          </a:r>
          <a:r>
            <a:rPr lang="ko-KR" dirty="0"/>
            <a:t>페이지</a:t>
          </a:r>
          <a:endParaRPr lang="en-US" altLang="ko-KR" dirty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/>
            <a:t>통계정보</a:t>
          </a:r>
          <a:endParaRPr lang="en-US" altLang="ko-KR" dirty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F146FF46-13CB-4E32-9227-880F1DA64D46}">
      <dgm:prSet/>
      <dgm:spPr/>
      <dgm:t>
        <a:bodyPr/>
        <a:lstStyle/>
        <a:p>
          <a:pPr rtl="0" latinLnBrk="1"/>
          <a:r>
            <a:rPr lang="ko-KR" altLang="en-US"/>
            <a:t>총 매출액</a:t>
          </a:r>
          <a:endParaRPr lang="en-US" altLang="ko-KR" dirty="0"/>
        </a:p>
      </dgm:t>
    </dgm:pt>
    <dgm:pt modelId="{6E7A3131-2265-4C5D-963A-71D46337D678}" type="par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F7A7EE61-7363-4868-A547-9C535D52057C}" type="sib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070E3E0E-929F-4E26-AAAD-5B9D60EDA1AF}">
      <dgm:prSet/>
      <dgm:spPr/>
      <dgm:t>
        <a:bodyPr/>
        <a:lstStyle/>
        <a:p>
          <a:pPr rtl="0" latinLnBrk="1"/>
          <a:r>
            <a:rPr lang="ko-KR" altLang="en-US" dirty="0"/>
            <a:t>고객센터</a:t>
          </a:r>
          <a:endParaRPr lang="en-US" altLang="ko-KR" dirty="0"/>
        </a:p>
      </dgm:t>
    </dgm:pt>
    <dgm:pt modelId="{1CA5D1B3-FA47-40CA-863F-1E202C17B2C8}" type="parTrans" cxnId="{B96678C6-B8F5-405E-938F-9A444CBD6C9F}">
      <dgm:prSet/>
      <dgm:spPr/>
      <dgm:t>
        <a:bodyPr/>
        <a:lstStyle/>
        <a:p>
          <a:pPr latinLnBrk="1"/>
          <a:endParaRPr lang="ko-KR" altLang="en-US"/>
        </a:p>
      </dgm:t>
    </dgm:pt>
    <dgm:pt modelId="{57575D4E-16BE-46FD-AA76-D7157E427FA5}" type="sibTrans" cxnId="{B96678C6-B8F5-405E-938F-9A444CBD6C9F}">
      <dgm:prSet/>
      <dgm:spPr/>
      <dgm:t>
        <a:bodyPr/>
        <a:lstStyle/>
        <a:p>
          <a:pPr latinLnBrk="1"/>
          <a:endParaRPr lang="ko-KR" altLang="en-US"/>
        </a:p>
      </dgm:t>
    </dgm:pt>
    <dgm:pt modelId="{54EFECF2-0CE2-4311-ADAB-8A247B566D56}">
      <dgm:prSet/>
      <dgm:spPr/>
      <dgm:t>
        <a:bodyPr/>
        <a:lstStyle/>
        <a:p>
          <a:pPr rtl="0" latinLnBrk="1"/>
          <a:r>
            <a:rPr lang="ko-KR" altLang="en-US" dirty="0"/>
            <a:t>공지사항 </a:t>
          </a:r>
          <a:r>
            <a:rPr lang="en-US" altLang="ko-KR" dirty="0"/>
            <a:t/>
          </a:r>
          <a:br>
            <a:rPr lang="en-US" altLang="ko-KR" dirty="0"/>
          </a:br>
          <a:r>
            <a:rPr lang="ko-KR" altLang="en-US" dirty="0"/>
            <a:t>관리</a:t>
          </a:r>
          <a:endParaRPr lang="en-US" altLang="ko-KR" dirty="0"/>
        </a:p>
      </dgm:t>
    </dgm:pt>
    <dgm:pt modelId="{88874F9D-A4CD-4105-B508-A2C850C1BE66}" type="parTrans" cxnId="{EAD3E5DB-7963-4854-920F-73A21F8272B7}">
      <dgm:prSet/>
      <dgm:spPr/>
      <dgm:t>
        <a:bodyPr/>
        <a:lstStyle/>
        <a:p>
          <a:pPr latinLnBrk="1"/>
          <a:endParaRPr lang="ko-KR" altLang="en-US"/>
        </a:p>
      </dgm:t>
    </dgm:pt>
    <dgm:pt modelId="{7D307B6E-B68A-4062-B8C3-D0CF8F4AC31B}" type="sibTrans" cxnId="{EAD3E5DB-7963-4854-920F-73A21F8272B7}">
      <dgm:prSet/>
      <dgm:spPr/>
      <dgm:t>
        <a:bodyPr/>
        <a:lstStyle/>
        <a:p>
          <a:pPr latinLnBrk="1"/>
          <a:endParaRPr lang="ko-KR" altLang="en-US"/>
        </a:p>
      </dgm:t>
    </dgm:pt>
    <dgm:pt modelId="{99195032-313F-43A0-BCDA-3509A03E6A22}">
      <dgm:prSet/>
      <dgm:spPr/>
      <dgm:t>
        <a:bodyPr/>
        <a:lstStyle/>
        <a:p>
          <a:pPr rtl="0" latinLnBrk="1"/>
          <a:r>
            <a:rPr lang="en-US" altLang="ko-KR" dirty="0"/>
            <a:t>1:1 </a:t>
          </a:r>
          <a:r>
            <a:rPr lang="ko-KR" altLang="en-US" dirty="0"/>
            <a:t>문의 게시판</a:t>
          </a:r>
          <a:endParaRPr lang="en-US" altLang="ko-KR" dirty="0"/>
        </a:p>
      </dgm:t>
    </dgm:pt>
    <dgm:pt modelId="{A5AB9D6C-EE91-413B-AEC3-9D3DC3C6D418}" type="parTrans" cxnId="{C51F1B35-3E19-4810-8F2F-7B843323B460}">
      <dgm:prSet/>
      <dgm:spPr/>
      <dgm:t>
        <a:bodyPr/>
        <a:lstStyle/>
        <a:p>
          <a:pPr latinLnBrk="1"/>
          <a:endParaRPr lang="ko-KR" altLang="en-US"/>
        </a:p>
      </dgm:t>
    </dgm:pt>
    <dgm:pt modelId="{D9E2FAB4-94B0-4948-9C77-D9828735DB2E}" type="sibTrans" cxnId="{C51F1B35-3E19-4810-8F2F-7B843323B460}">
      <dgm:prSet/>
      <dgm:spPr/>
      <dgm:t>
        <a:bodyPr/>
        <a:lstStyle/>
        <a:p>
          <a:pPr latinLnBrk="1"/>
          <a:endParaRPr lang="ko-KR" altLang="en-US"/>
        </a:p>
      </dgm:t>
    </dgm:pt>
    <dgm:pt modelId="{0193EC14-B791-4D02-B714-6F56100C229E}">
      <dgm:prSet/>
      <dgm:spPr/>
      <dgm:t>
        <a:bodyPr/>
        <a:lstStyle/>
        <a:p>
          <a:pPr rtl="0" latinLnBrk="1"/>
          <a:r>
            <a:rPr lang="ko-KR" altLang="en-US" dirty="0"/>
            <a:t>상품별 매출 통계</a:t>
          </a:r>
          <a:endParaRPr lang="en-US" altLang="ko-KR" dirty="0"/>
        </a:p>
      </dgm:t>
    </dgm:pt>
    <dgm:pt modelId="{22131701-DE30-4D0C-8C67-DF2BF34F16F7}" type="parTrans" cxnId="{A86B6E5B-A0A4-4C0A-9453-75415D101883}">
      <dgm:prSet/>
      <dgm:spPr/>
      <dgm:t>
        <a:bodyPr/>
        <a:lstStyle/>
        <a:p>
          <a:pPr latinLnBrk="1"/>
          <a:endParaRPr lang="ko-KR" altLang="en-US"/>
        </a:p>
      </dgm:t>
    </dgm:pt>
    <dgm:pt modelId="{264892CD-DD82-4ACD-8259-868B0416C808}" type="sibTrans" cxnId="{A86B6E5B-A0A4-4C0A-9453-75415D101883}">
      <dgm:prSet/>
      <dgm:spPr/>
      <dgm:t>
        <a:bodyPr/>
        <a:lstStyle/>
        <a:p>
          <a:pPr latinLnBrk="1"/>
          <a:endParaRPr lang="ko-KR" altLang="en-US"/>
        </a:p>
      </dgm:t>
    </dgm:pt>
    <dgm:pt modelId="{732DE371-BBC6-41C2-90D3-963B286D4771}">
      <dgm:prSet/>
      <dgm:spPr/>
      <dgm:t>
        <a:bodyPr/>
        <a:lstStyle/>
        <a:p>
          <a:pPr rtl="0" latinLnBrk="1"/>
          <a:r>
            <a:rPr lang="ko-KR" altLang="en-US" dirty="0"/>
            <a:t>이용 회원 수 통계</a:t>
          </a:r>
          <a:endParaRPr lang="en-US" altLang="ko-KR" dirty="0"/>
        </a:p>
      </dgm:t>
    </dgm:pt>
    <dgm:pt modelId="{54351FF4-947A-47E0-A939-C9F7630C478B}" type="parTrans" cxnId="{1B252D71-EE8C-4489-8457-984883B709E2}">
      <dgm:prSet/>
      <dgm:spPr/>
      <dgm:t>
        <a:bodyPr/>
        <a:lstStyle/>
        <a:p>
          <a:pPr latinLnBrk="1"/>
          <a:endParaRPr lang="ko-KR" altLang="en-US"/>
        </a:p>
      </dgm:t>
    </dgm:pt>
    <dgm:pt modelId="{6427B759-4AF8-4EEB-9E4B-1A32B9C6EF34}" type="sibTrans" cxnId="{1B252D71-EE8C-4489-8457-984883B709E2}">
      <dgm:prSet/>
      <dgm:spPr/>
      <dgm:t>
        <a:bodyPr/>
        <a:lstStyle/>
        <a:p>
          <a:pPr latinLnBrk="1"/>
          <a:endParaRPr lang="ko-KR" altLang="en-US"/>
        </a:p>
      </dgm:t>
    </dgm:pt>
    <dgm:pt modelId="{1715A748-A5C7-4710-84DF-ADC92FD541F8}">
      <dgm:prSet/>
      <dgm:spPr/>
      <dgm:t>
        <a:bodyPr/>
        <a:lstStyle/>
        <a:p>
          <a:pPr rtl="0" latinLnBrk="1"/>
          <a:r>
            <a:rPr lang="ko-KR" altLang="en-US" dirty="0"/>
            <a:t>이용 회원 매출 통계</a:t>
          </a:r>
          <a:endParaRPr lang="en-US" altLang="ko-KR" dirty="0"/>
        </a:p>
      </dgm:t>
    </dgm:pt>
    <dgm:pt modelId="{CA4585E2-F70D-486B-9E56-6F24C0071C74}" type="parTrans" cxnId="{71DB2500-82A5-4D89-8199-79FC4F41C0D4}">
      <dgm:prSet/>
      <dgm:spPr/>
      <dgm:t>
        <a:bodyPr/>
        <a:lstStyle/>
        <a:p>
          <a:pPr latinLnBrk="1"/>
          <a:endParaRPr lang="ko-KR" altLang="en-US"/>
        </a:p>
      </dgm:t>
    </dgm:pt>
    <dgm:pt modelId="{CF18FD9D-5B95-4F58-B63A-7461146E215A}" type="sibTrans" cxnId="{71DB2500-82A5-4D89-8199-79FC4F41C0D4}">
      <dgm:prSet/>
      <dgm:spPr/>
      <dgm:t>
        <a:bodyPr/>
        <a:lstStyle/>
        <a:p>
          <a:pPr latinLnBrk="1"/>
          <a:endParaRPr lang="ko-KR" altLang="en-US"/>
        </a:p>
      </dgm:t>
    </dgm:pt>
    <dgm:pt modelId="{607A5E32-6275-4562-854B-F7639B580580}">
      <dgm:prSet/>
      <dgm:spPr/>
      <dgm:t>
        <a:bodyPr/>
        <a:lstStyle/>
        <a:p>
          <a:pPr rtl="0" latinLnBrk="1"/>
          <a:r>
            <a:rPr lang="ko-KR" altLang="en-US" dirty="0"/>
            <a:t>회원관리</a:t>
          </a:r>
          <a:endParaRPr lang="en-US" altLang="ko-KR" dirty="0"/>
        </a:p>
      </dgm:t>
    </dgm:pt>
    <dgm:pt modelId="{6DBD4A22-7C4B-415F-A25A-19DF526DE375}" type="parTrans" cxnId="{90D1D2D8-800A-483A-8696-A4D18340D3C4}">
      <dgm:prSet/>
      <dgm:spPr/>
      <dgm:t>
        <a:bodyPr/>
        <a:lstStyle/>
        <a:p>
          <a:pPr latinLnBrk="1"/>
          <a:endParaRPr lang="ko-KR" altLang="en-US"/>
        </a:p>
      </dgm:t>
    </dgm:pt>
    <dgm:pt modelId="{1BFC7516-67C8-4707-ACB9-E246F99E7E71}" type="sibTrans" cxnId="{90D1D2D8-800A-483A-8696-A4D18340D3C4}">
      <dgm:prSet/>
      <dgm:spPr/>
      <dgm:t>
        <a:bodyPr/>
        <a:lstStyle/>
        <a:p>
          <a:pPr latinLnBrk="1"/>
          <a:endParaRPr lang="ko-KR" altLang="en-US"/>
        </a:p>
      </dgm:t>
    </dgm:pt>
    <dgm:pt modelId="{6922A2E8-0444-43C0-A527-BBD16D981247}">
      <dgm:prSet/>
      <dgm:spPr/>
      <dgm:t>
        <a:bodyPr/>
        <a:lstStyle/>
        <a:p>
          <a:pPr rtl="0" latinLnBrk="1"/>
          <a:r>
            <a:rPr lang="ko-KR" altLang="en-US" dirty="0"/>
            <a:t>전체리스트</a:t>
          </a:r>
          <a:endParaRPr lang="en-US" altLang="ko-KR" dirty="0"/>
        </a:p>
      </dgm:t>
    </dgm:pt>
    <dgm:pt modelId="{15D799BA-0FC3-40DA-ADDC-1534B57DC9F3}" type="parTrans" cxnId="{1351C313-3CBA-4328-9072-3D8289A87B9B}">
      <dgm:prSet/>
      <dgm:spPr/>
      <dgm:t>
        <a:bodyPr/>
        <a:lstStyle/>
        <a:p>
          <a:pPr latinLnBrk="1"/>
          <a:endParaRPr lang="ko-KR" altLang="en-US"/>
        </a:p>
      </dgm:t>
    </dgm:pt>
    <dgm:pt modelId="{AFEE4390-03E7-46DE-82B5-2AD3005CD77F}" type="sibTrans" cxnId="{1351C313-3CBA-4328-9072-3D8289A87B9B}">
      <dgm:prSet/>
      <dgm:spPr/>
      <dgm:t>
        <a:bodyPr/>
        <a:lstStyle/>
        <a:p>
          <a:pPr latinLnBrk="1"/>
          <a:endParaRPr lang="ko-KR" altLang="en-US"/>
        </a:p>
      </dgm:t>
    </dgm:pt>
    <dgm:pt modelId="{F9CCBB38-E8A0-49F6-B5F1-D5604BD82DAE}">
      <dgm:prSet/>
      <dgm:spPr/>
      <dgm:t>
        <a:bodyPr/>
        <a:lstStyle/>
        <a:p>
          <a:pPr rtl="0" latinLnBrk="1"/>
          <a:r>
            <a:rPr lang="ko-KR" altLang="en-US" dirty="0"/>
            <a:t>회원 예약    리스트</a:t>
          </a:r>
          <a:endParaRPr lang="en-US" altLang="ko-KR" dirty="0"/>
        </a:p>
      </dgm:t>
    </dgm:pt>
    <dgm:pt modelId="{6D32E0C6-AD74-40BC-BEB7-E2609C77A717}" type="parTrans" cxnId="{E66159C0-2585-4097-B5AA-DE5000C6DE3D}">
      <dgm:prSet/>
      <dgm:spPr/>
      <dgm:t>
        <a:bodyPr/>
        <a:lstStyle/>
        <a:p>
          <a:pPr latinLnBrk="1"/>
          <a:endParaRPr lang="ko-KR" altLang="en-US"/>
        </a:p>
      </dgm:t>
    </dgm:pt>
    <dgm:pt modelId="{8C93BB44-8422-4795-8C09-C8F48863B74B}" type="sibTrans" cxnId="{E66159C0-2585-4097-B5AA-DE5000C6DE3D}">
      <dgm:prSet/>
      <dgm:spPr/>
      <dgm:t>
        <a:bodyPr/>
        <a:lstStyle/>
        <a:p>
          <a:pPr latinLnBrk="1"/>
          <a:endParaRPr lang="ko-KR" altLang="en-US"/>
        </a:p>
      </dgm:t>
    </dgm:pt>
    <dgm:pt modelId="{1EB72766-E433-4BF8-BA2E-41A570DBAAB1}">
      <dgm:prSet/>
      <dgm:spPr/>
      <dgm:t>
        <a:bodyPr/>
        <a:lstStyle/>
        <a:p>
          <a:pPr rtl="0" latinLnBrk="1"/>
          <a:r>
            <a:rPr lang="ko-KR" altLang="en-US" dirty="0"/>
            <a:t>예약 취소    리스트</a:t>
          </a:r>
          <a:endParaRPr lang="en-US" altLang="ko-KR" dirty="0"/>
        </a:p>
      </dgm:t>
    </dgm:pt>
    <dgm:pt modelId="{1A175499-0601-4C21-A04A-E2DFC18BB889}" type="parTrans" cxnId="{4599C3E5-FD60-4005-BB14-8E0FC0F4CCF9}">
      <dgm:prSet/>
      <dgm:spPr/>
      <dgm:t>
        <a:bodyPr/>
        <a:lstStyle/>
        <a:p>
          <a:pPr latinLnBrk="1"/>
          <a:endParaRPr lang="ko-KR" altLang="en-US"/>
        </a:p>
      </dgm:t>
    </dgm:pt>
    <dgm:pt modelId="{7E8A4106-C5DB-41DF-9F33-FBE87F4D9B3E}" type="sibTrans" cxnId="{4599C3E5-FD60-4005-BB14-8E0FC0F4CCF9}">
      <dgm:prSet/>
      <dgm:spPr/>
      <dgm:t>
        <a:bodyPr/>
        <a:lstStyle/>
        <a:p>
          <a:pPr latinLnBrk="1"/>
          <a:endParaRPr lang="ko-KR" altLang="en-US"/>
        </a:p>
      </dgm:t>
    </dgm:pt>
    <dgm:pt modelId="{9EF8A731-A91E-499F-B2CB-CD288FE5D564}">
      <dgm:prSet/>
      <dgm:spPr/>
      <dgm:t>
        <a:bodyPr/>
        <a:lstStyle/>
        <a:p>
          <a:pPr rtl="0" latinLnBrk="1"/>
          <a:r>
            <a:rPr lang="ko-KR" altLang="en-US" dirty="0"/>
            <a:t>반납 완료    리스트</a:t>
          </a:r>
          <a:endParaRPr lang="en-US" altLang="ko-KR" dirty="0"/>
        </a:p>
      </dgm:t>
    </dgm:pt>
    <dgm:pt modelId="{5C5B3EEE-2795-421B-9F3B-43DF7C794B8B}" type="parTrans" cxnId="{CB6806CF-46D6-45E1-9420-1E51B2E1F5C4}">
      <dgm:prSet/>
      <dgm:spPr/>
      <dgm:t>
        <a:bodyPr/>
        <a:lstStyle/>
        <a:p>
          <a:pPr latinLnBrk="1"/>
          <a:endParaRPr lang="ko-KR" altLang="en-US"/>
        </a:p>
      </dgm:t>
    </dgm:pt>
    <dgm:pt modelId="{4977A6EC-459C-4141-9B2E-B3F2B728B8FD}" type="sibTrans" cxnId="{CB6806CF-46D6-45E1-9420-1E51B2E1F5C4}">
      <dgm:prSet/>
      <dgm:spPr/>
      <dgm:t>
        <a:bodyPr/>
        <a:lstStyle/>
        <a:p>
          <a:pPr latinLnBrk="1"/>
          <a:endParaRPr lang="ko-KR" altLang="en-US"/>
        </a:p>
      </dgm:t>
    </dgm:pt>
    <dgm:pt modelId="{4FFB2C9E-610F-4947-8FCE-B984749927BC}">
      <dgm:prSet/>
      <dgm:spPr/>
      <dgm:t>
        <a:bodyPr/>
        <a:lstStyle/>
        <a:p>
          <a:pPr rtl="0" latinLnBrk="1"/>
          <a:r>
            <a:rPr lang="ko-KR" altLang="en-US" dirty="0"/>
            <a:t>환불 리스트</a:t>
          </a:r>
          <a:endParaRPr lang="en-US" altLang="ko-KR" dirty="0"/>
        </a:p>
      </dgm:t>
    </dgm:pt>
    <dgm:pt modelId="{3DC39731-E046-4D72-ACFF-A1A0EF80D4E0}" type="parTrans" cxnId="{FDAE8440-3697-43DE-93F9-BA571B4C8C37}">
      <dgm:prSet/>
      <dgm:spPr/>
      <dgm:t>
        <a:bodyPr/>
        <a:lstStyle/>
        <a:p>
          <a:pPr latinLnBrk="1"/>
          <a:endParaRPr lang="ko-KR" altLang="en-US"/>
        </a:p>
      </dgm:t>
    </dgm:pt>
    <dgm:pt modelId="{5DE52E91-81A6-4327-A812-D741216CFAB4}" type="sibTrans" cxnId="{FDAE8440-3697-43DE-93F9-BA571B4C8C37}">
      <dgm:prSet/>
      <dgm:spPr/>
      <dgm:t>
        <a:bodyPr/>
        <a:lstStyle/>
        <a:p>
          <a:pPr latinLnBrk="1"/>
          <a:endParaRPr lang="ko-KR" altLang="en-US"/>
        </a:p>
      </dgm:t>
    </dgm:pt>
    <dgm:pt modelId="{59FB024A-1FC7-4074-92C7-85ED41DC2DAE}">
      <dgm:prSet/>
      <dgm:spPr/>
      <dgm:t>
        <a:bodyPr/>
        <a:lstStyle/>
        <a:p>
          <a:pPr rtl="0" latinLnBrk="1"/>
          <a:r>
            <a:rPr lang="ko-KR" altLang="en-US" dirty="0"/>
            <a:t>상품 관리</a:t>
          </a:r>
          <a:endParaRPr lang="en-US" altLang="ko-KR" dirty="0"/>
        </a:p>
      </dgm:t>
    </dgm:pt>
    <dgm:pt modelId="{AC20B5E0-775F-4B64-BD62-A4E43977AE4E}" type="parTrans" cxnId="{EC50B4F4-7D1A-4611-BBA3-45750A183068}">
      <dgm:prSet/>
      <dgm:spPr/>
      <dgm:t>
        <a:bodyPr/>
        <a:lstStyle/>
        <a:p>
          <a:pPr latinLnBrk="1"/>
          <a:endParaRPr lang="ko-KR" altLang="en-US"/>
        </a:p>
      </dgm:t>
    </dgm:pt>
    <dgm:pt modelId="{04B4B8D2-98EF-4C05-802D-CADC3DE6B7CB}" type="sibTrans" cxnId="{EC50B4F4-7D1A-4611-BBA3-45750A183068}">
      <dgm:prSet/>
      <dgm:spPr/>
      <dgm:t>
        <a:bodyPr/>
        <a:lstStyle/>
        <a:p>
          <a:pPr latinLnBrk="1"/>
          <a:endParaRPr lang="ko-KR" altLang="en-US"/>
        </a:p>
      </dgm:t>
    </dgm:pt>
    <dgm:pt modelId="{505A4520-7E66-4990-9BC2-E9D90AC219F6}">
      <dgm:prSet/>
      <dgm:spPr/>
      <dgm:t>
        <a:bodyPr/>
        <a:lstStyle/>
        <a:p>
          <a:pPr rtl="0" latinLnBrk="1"/>
          <a:r>
            <a:rPr lang="ko-KR" altLang="en-US" dirty="0"/>
            <a:t>후기게시판</a:t>
          </a:r>
          <a:endParaRPr lang="en-US" altLang="ko-KR" dirty="0"/>
        </a:p>
      </dgm:t>
    </dgm:pt>
    <dgm:pt modelId="{8B9E1FC7-EE6F-43D0-B923-32757C73FC7C}" type="parTrans" cxnId="{8B98F901-D72D-4131-ADAB-BEC5F000286E}">
      <dgm:prSet/>
      <dgm:spPr/>
      <dgm:t>
        <a:bodyPr/>
        <a:lstStyle/>
        <a:p>
          <a:pPr latinLnBrk="1"/>
          <a:endParaRPr lang="ko-KR" altLang="en-US"/>
        </a:p>
      </dgm:t>
    </dgm:pt>
    <dgm:pt modelId="{8AD45F88-4ED5-482F-96BF-DD065408A3BA}" type="sibTrans" cxnId="{8B98F901-D72D-4131-ADAB-BEC5F000286E}">
      <dgm:prSet/>
      <dgm:spPr/>
      <dgm:t>
        <a:bodyPr/>
        <a:lstStyle/>
        <a:p>
          <a:pPr latinLnBrk="1"/>
          <a:endParaRPr lang="ko-KR" altLang="en-US"/>
        </a:p>
      </dgm:t>
    </dgm:pt>
    <dgm:pt modelId="{FB1C7CEE-7697-46FC-9B0A-01334AAC89C1}">
      <dgm:prSet/>
      <dgm:spPr/>
      <dgm:t>
        <a:bodyPr/>
        <a:lstStyle/>
        <a:p>
          <a:pPr rtl="0" latinLnBrk="1"/>
          <a:r>
            <a:rPr lang="ko-KR" altLang="en-US"/>
            <a:t>각 </a:t>
          </a:r>
          <a:r>
            <a:rPr lang="ko-KR" altLang="en-US" smtClean="0"/>
            <a:t>일자 별 </a:t>
          </a:r>
          <a:r>
            <a:rPr lang="ko-KR" altLang="en-US" dirty="0"/>
            <a:t>매출 통계</a:t>
          </a:r>
          <a:endParaRPr lang="en-US" altLang="ko-KR" dirty="0"/>
        </a:p>
      </dgm:t>
    </dgm:pt>
    <dgm:pt modelId="{33C9F833-3234-4776-9E79-B4C86E41DAEF}" type="parTrans" cxnId="{D18B94A7-B3E2-46F8-869B-1E5495E56408}">
      <dgm:prSet/>
      <dgm:spPr/>
      <dgm:t>
        <a:bodyPr/>
        <a:lstStyle/>
        <a:p>
          <a:pPr latinLnBrk="1"/>
          <a:endParaRPr lang="ko-KR" altLang="en-US"/>
        </a:p>
      </dgm:t>
    </dgm:pt>
    <dgm:pt modelId="{C3FCEDE4-F49E-4166-B69A-648E14B72478}" type="sibTrans" cxnId="{D18B94A7-B3E2-46F8-869B-1E5495E56408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</dgm:pt>
    <dgm:pt modelId="{13A5D82E-3B7F-4420-8DB5-31A697113EAE}" type="pres">
      <dgm:prSet presAssocID="{8E1EB8E8-B07D-4705-A358-B0C5BB90A769}" presName="rootComposite" presStyleCnt="0"/>
      <dgm:spPr/>
    </dgm:pt>
    <dgm:pt modelId="{80596925-CAF1-4F23-8AF1-664442B2EA85}" type="pres">
      <dgm:prSet presAssocID="{8E1EB8E8-B07D-4705-A358-B0C5BB90A769}" presName="rootText" presStyleLbl="node1" presStyleIdx="0" presStyleCnt="5" custScaleX="120639" custScaleY="136788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</dgm:pt>
    <dgm:pt modelId="{236FEBE9-AF63-4F91-B0A4-7D69C59C173D}" type="pres">
      <dgm:prSet presAssocID="{59FB024A-1FC7-4074-92C7-85ED41DC2DAE}" presName="root" presStyleCnt="0"/>
      <dgm:spPr/>
    </dgm:pt>
    <dgm:pt modelId="{7EEFC11B-D7A4-4B35-B61F-15163BDD8DFD}" type="pres">
      <dgm:prSet presAssocID="{59FB024A-1FC7-4074-92C7-85ED41DC2DAE}" presName="rootComposite" presStyleCnt="0"/>
      <dgm:spPr/>
    </dgm:pt>
    <dgm:pt modelId="{2B1EBC72-2FC3-474D-BBB3-0E4C6A64FDAF}" type="pres">
      <dgm:prSet presAssocID="{59FB024A-1FC7-4074-92C7-85ED41DC2DAE}" presName="rootText" presStyleLbl="node1" presStyleIdx="1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694C93DB-9E10-449F-8949-6747C74C29C7}" type="pres">
      <dgm:prSet presAssocID="{59FB024A-1FC7-4074-92C7-85ED41DC2DAE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67E3651-DEFA-4F07-980B-7EC7EA351133}" type="pres">
      <dgm:prSet presAssocID="{59FB024A-1FC7-4074-92C7-85ED41DC2DAE}" presName="childShape" presStyleCnt="0"/>
      <dgm:spPr/>
    </dgm:pt>
    <dgm:pt modelId="{EFA1022A-EDDF-4789-B8A9-0A2575693D80}" type="pres">
      <dgm:prSet presAssocID="{607A5E32-6275-4562-854B-F7639B580580}" presName="root" presStyleCnt="0"/>
      <dgm:spPr/>
    </dgm:pt>
    <dgm:pt modelId="{4ACFC474-F35D-4722-8709-51EB1824A1C9}" type="pres">
      <dgm:prSet presAssocID="{607A5E32-6275-4562-854B-F7639B580580}" presName="rootComposite" presStyleCnt="0"/>
      <dgm:spPr/>
    </dgm:pt>
    <dgm:pt modelId="{CC22C228-10A9-407E-801F-FFB1F7F5B2F2}" type="pres">
      <dgm:prSet presAssocID="{607A5E32-6275-4562-854B-F7639B580580}" presName="rootText" presStyleLbl="node1" presStyleIdx="2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AA084ED7-FC4E-48F0-BFF3-22CB25F4CF69}" type="pres">
      <dgm:prSet presAssocID="{607A5E32-6275-4562-854B-F7639B58058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94B1E8C-F2AC-46D4-A8B8-5DEB8FAB341C}" type="pres">
      <dgm:prSet presAssocID="{607A5E32-6275-4562-854B-F7639B580580}" presName="childShape" presStyleCnt="0"/>
      <dgm:spPr/>
    </dgm:pt>
    <dgm:pt modelId="{4EFC9105-0653-45AC-BDFF-9E1684E46C46}" type="pres">
      <dgm:prSet presAssocID="{15D799BA-0FC3-40DA-ADDC-1534B57DC9F3}" presName="Name13" presStyleLbl="parChTrans1D2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AB540353-046E-4865-AB8D-0A07B8E975B4}" type="pres">
      <dgm:prSet presAssocID="{6922A2E8-0444-43C0-A527-BBD16D981247}" presName="childText" presStyleLbl="bgAcc1" presStyleIdx="0" presStyleCnt="13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8F987C-D7A7-4462-9950-80CD84B7C573}" type="pres">
      <dgm:prSet presAssocID="{6D32E0C6-AD74-40BC-BEB7-E2609C77A717}" presName="Name13" presStyleLbl="parChTrans1D2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BE87FF89-6DED-42AB-AC7D-8625CF19BBB3}" type="pres">
      <dgm:prSet presAssocID="{F9CCBB38-E8A0-49F6-B5F1-D5604BD82DAE}" presName="childText" presStyleLbl="bgAcc1" presStyleIdx="1" presStyleCnt="13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99E463-FB6A-4645-A9DF-AF29239F2336}" type="pres">
      <dgm:prSet presAssocID="{1A175499-0601-4C21-A04A-E2DFC18BB889}" presName="Name13" presStyleLbl="parChTrans1D2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2D02BCA2-EB2F-4491-8D4F-4B898583A0F3}" type="pres">
      <dgm:prSet presAssocID="{1EB72766-E433-4BF8-BA2E-41A570DBAAB1}" presName="childText" presStyleLbl="bgAcc1" presStyleIdx="2" presStyleCnt="13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1F8D1A-A32A-4C05-A737-8757D43098AC}" type="pres">
      <dgm:prSet presAssocID="{5C5B3EEE-2795-421B-9F3B-43DF7C794B8B}" presName="Name13" presStyleLbl="parChTrans1D2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78EC3512-9315-4C9F-959E-E9F3A035D2E2}" type="pres">
      <dgm:prSet presAssocID="{9EF8A731-A91E-499F-B2CB-CD288FE5D564}" presName="childText" presStyleLbl="bgAcc1" presStyleIdx="3" presStyleCnt="13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0DC4EF-BF08-44EE-B300-F690D854350A}" type="pres">
      <dgm:prSet presAssocID="{3DC39731-E046-4D72-ACFF-A1A0EF80D4E0}" presName="Name13" presStyleLbl="parChTrans1D2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76C3D598-1F18-4BB0-B30F-49FCAB86B48A}" type="pres">
      <dgm:prSet presAssocID="{4FFB2C9E-610F-4947-8FCE-B984749927BC}" presName="childText" presStyleLbl="bgAcc1" presStyleIdx="4" presStyleCnt="13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</dgm:pt>
    <dgm:pt modelId="{6971CFD2-0303-41DB-9B37-0758083A8B9A}" type="pres">
      <dgm:prSet presAssocID="{2B50C550-03A9-41FD-9989-E9F0750F9D46}" presName="rootComposite" presStyleCnt="0"/>
      <dgm:spPr/>
    </dgm:pt>
    <dgm:pt modelId="{A8220E0C-FA0A-4582-A1BD-7D9C748CFDC5}" type="pres">
      <dgm:prSet presAssocID="{2B50C550-03A9-41FD-9989-E9F0750F9D46}" presName="rootText" presStyleLbl="node1" presStyleIdx="3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</dgm:pt>
    <dgm:pt modelId="{98FFF0F3-0FA8-4478-B32F-5FEAB5E97DBD}" type="pres">
      <dgm:prSet presAssocID="{6E7A3131-2265-4C5D-963A-71D46337D678}" presName="Name13" presStyleLbl="parChTrans1D2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A948178F-100A-46BC-A58F-FF0EF1BE8072}" type="pres">
      <dgm:prSet presAssocID="{F146FF46-13CB-4E32-9227-880F1DA64D46}" presName="childText" presStyleLbl="bgAcc1" presStyleIdx="5" presStyleCnt="13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15C47B-91A9-4FAD-9C93-663AB01992EC}" type="pres">
      <dgm:prSet presAssocID="{33C9F833-3234-4776-9E79-B4C86E41DAEF}" presName="Name13" presStyleLbl="parChTrans1D2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4CFFF4E0-878A-434E-9225-1AAF76390CB7}" type="pres">
      <dgm:prSet presAssocID="{FB1C7CEE-7697-46FC-9B0A-01334AAC89C1}" presName="childText" presStyleLbl="bgAcc1" presStyleIdx="6" presStyleCnt="13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78BF1F-797B-4E56-A043-117366F3DB45}" type="pres">
      <dgm:prSet presAssocID="{22131701-DE30-4D0C-8C67-DF2BF34F16F7}" presName="Name13" presStyleLbl="parChTrans1D2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4BB9B53D-47E8-4829-B03F-9BD3BE709097}" type="pres">
      <dgm:prSet presAssocID="{0193EC14-B791-4D02-B714-6F56100C229E}" presName="childText" presStyleLbl="bgAcc1" presStyleIdx="7" presStyleCnt="13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431D91-0E6E-45D5-A330-954CE93E780F}" type="pres">
      <dgm:prSet presAssocID="{54351FF4-947A-47E0-A939-C9F7630C478B}" presName="Name13" presStyleLbl="parChTrans1D2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5A225621-062D-4BB3-98FB-18308DC43A1A}" type="pres">
      <dgm:prSet presAssocID="{732DE371-BBC6-41C2-90D3-963B286D4771}" presName="childText" presStyleLbl="bgAcc1" presStyleIdx="8" presStyleCnt="13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4546BE-9B04-494D-8756-6334620D7B64}" type="pres">
      <dgm:prSet presAssocID="{CA4585E2-F70D-486B-9E56-6F24C0071C74}" presName="Name13" presStyleLbl="parChTrans1D2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A5110300-E0B9-477E-AEDB-943144F5C570}" type="pres">
      <dgm:prSet presAssocID="{1715A748-A5C7-4710-84DF-ADC92FD541F8}" presName="childText" presStyleLbl="bgAcc1" presStyleIdx="9" presStyleCnt="13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748EB7-0521-44A9-A866-197D4DE5782F}" type="pres">
      <dgm:prSet presAssocID="{070E3E0E-929F-4E26-AAAD-5B9D60EDA1AF}" presName="root" presStyleCnt="0"/>
      <dgm:spPr/>
    </dgm:pt>
    <dgm:pt modelId="{529A041A-68E2-4F5B-99DF-F3E9BD7152E1}" type="pres">
      <dgm:prSet presAssocID="{070E3E0E-929F-4E26-AAAD-5B9D60EDA1AF}" presName="rootComposite" presStyleCnt="0"/>
      <dgm:spPr/>
    </dgm:pt>
    <dgm:pt modelId="{4393CABB-1E9F-42F6-9309-A93DE6179C80}" type="pres">
      <dgm:prSet presAssocID="{070E3E0E-929F-4E26-AAAD-5B9D60EDA1AF}" presName="rootText" presStyleLbl="node1" presStyleIdx="4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CC6C773E-81D5-46BA-B164-9AC80949C03A}" type="pres">
      <dgm:prSet presAssocID="{070E3E0E-929F-4E26-AAAD-5B9D60EDA1AF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4BCA776-47EA-4D61-81BA-1A11559734F2}" type="pres">
      <dgm:prSet presAssocID="{070E3E0E-929F-4E26-AAAD-5B9D60EDA1AF}" presName="childShape" presStyleCnt="0"/>
      <dgm:spPr/>
    </dgm:pt>
    <dgm:pt modelId="{26FFFAA9-4E9A-4C8B-8A5A-AC0EADB82311}" type="pres">
      <dgm:prSet presAssocID="{88874F9D-A4CD-4105-B508-A2C850C1BE66}" presName="Name13" presStyleLbl="parChTrans1D2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BD96970E-4878-42A7-AF9A-960BB22ADE94}" type="pres">
      <dgm:prSet presAssocID="{54EFECF2-0CE2-4311-ADAB-8A247B566D56}" presName="childText" presStyleLbl="bgAcc1" presStyleIdx="10" presStyleCnt="13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03E36E-1F03-42A7-857F-CB60FB34B63F}" type="pres">
      <dgm:prSet presAssocID="{A5AB9D6C-EE91-413B-AEC3-9D3DC3C6D418}" presName="Name13" presStyleLbl="parChTrans1D2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A4D37939-C3F7-40B2-8376-CA8C3078ADB7}" type="pres">
      <dgm:prSet presAssocID="{99195032-313F-43A0-BCDA-3509A03E6A22}" presName="childText" presStyleLbl="bgAcc1" presStyleIdx="11" presStyleCnt="13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B96BF4-C922-4122-BAB7-4A45C6CE949E}" type="pres">
      <dgm:prSet presAssocID="{8B9E1FC7-EE6F-43D0-B923-32757C73FC7C}" presName="Name13" presStyleLbl="parChTrans1D2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6B117CC2-453C-4600-A9CE-9EA016723B44}" type="pres">
      <dgm:prSet presAssocID="{505A4520-7E66-4990-9BC2-E9D90AC219F6}" presName="childText" presStyleLbl="bgAcc1" presStyleIdx="12" presStyleCnt="13" custScaleX="117479" custLinFactNeighborX="-17912" custLinFactNeighborY="34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76AEEB-3B31-407E-BFF1-9FB3D4D4FE77}" type="presOf" srcId="{54351FF4-947A-47E0-A939-C9F7630C478B}" destId="{66431D91-0E6E-45D5-A330-954CE93E780F}" srcOrd="0" destOrd="0" presId="urn:microsoft.com/office/officeart/2005/8/layout/hierarchy3"/>
    <dgm:cxn modelId="{EC50B4F4-7D1A-4611-BBA3-45750A183068}" srcId="{7ADCA0E0-5A18-4A30-A8E7-9A5928E5DC31}" destId="{59FB024A-1FC7-4074-92C7-85ED41DC2DAE}" srcOrd="1" destOrd="0" parTransId="{AC20B5E0-775F-4B64-BD62-A4E43977AE4E}" sibTransId="{04B4B8D2-98EF-4C05-802D-CADC3DE6B7CB}"/>
    <dgm:cxn modelId="{1B252D71-EE8C-4489-8457-984883B709E2}" srcId="{2B50C550-03A9-41FD-9989-E9F0750F9D46}" destId="{732DE371-BBC6-41C2-90D3-963B286D4771}" srcOrd="3" destOrd="0" parTransId="{54351FF4-947A-47E0-A939-C9F7630C478B}" sibTransId="{6427B759-4AF8-4EEB-9E4B-1A32B9C6EF34}"/>
    <dgm:cxn modelId="{4599C3E5-FD60-4005-BB14-8E0FC0F4CCF9}" srcId="{607A5E32-6275-4562-854B-F7639B580580}" destId="{1EB72766-E433-4BF8-BA2E-41A570DBAAB1}" srcOrd="2" destOrd="0" parTransId="{1A175499-0601-4C21-A04A-E2DFC18BB889}" sibTransId="{7E8A4106-C5DB-41DF-9F33-FBE87F4D9B3E}"/>
    <dgm:cxn modelId="{3F34CBF9-7DB9-4927-AE51-519AE8743E49}" type="presOf" srcId="{8E1EB8E8-B07D-4705-A358-B0C5BB90A769}" destId="{80596925-CAF1-4F23-8AF1-664442B2EA85}" srcOrd="0" destOrd="0" presId="urn:microsoft.com/office/officeart/2005/8/layout/hierarchy3"/>
    <dgm:cxn modelId="{B3E4CB97-1502-4338-BFEF-F1A77F53AC12}" type="presOf" srcId="{F9CCBB38-E8A0-49F6-B5F1-D5604BD82DAE}" destId="{BE87FF89-6DED-42AB-AC7D-8625CF19BBB3}" srcOrd="0" destOrd="0" presId="urn:microsoft.com/office/officeart/2005/8/layout/hierarchy3"/>
    <dgm:cxn modelId="{5192C7B4-2471-4580-BFC3-791E99E46CA2}" type="presOf" srcId="{1A175499-0601-4C21-A04A-E2DFC18BB889}" destId="{2099E463-FB6A-4645-A9DF-AF29239F2336}" srcOrd="0" destOrd="0" presId="urn:microsoft.com/office/officeart/2005/8/layout/hierarchy3"/>
    <dgm:cxn modelId="{A86B6E5B-A0A4-4C0A-9453-75415D101883}" srcId="{2B50C550-03A9-41FD-9989-E9F0750F9D46}" destId="{0193EC14-B791-4D02-B714-6F56100C229E}" srcOrd="2" destOrd="0" parTransId="{22131701-DE30-4D0C-8C67-DF2BF34F16F7}" sibTransId="{264892CD-DD82-4ACD-8259-868B0416C808}"/>
    <dgm:cxn modelId="{F19E81BB-5FD1-4A68-A57C-34D8E9B2E249}" type="presOf" srcId="{F146FF46-13CB-4E32-9227-880F1DA64D46}" destId="{A948178F-100A-46BC-A58F-FF0EF1BE8072}" srcOrd="0" destOrd="0" presId="urn:microsoft.com/office/officeart/2005/8/layout/hierarchy3"/>
    <dgm:cxn modelId="{1351C313-3CBA-4328-9072-3D8289A87B9B}" srcId="{607A5E32-6275-4562-854B-F7639B580580}" destId="{6922A2E8-0444-43C0-A527-BBD16D981247}" srcOrd="0" destOrd="0" parTransId="{15D799BA-0FC3-40DA-ADDC-1534B57DC9F3}" sibTransId="{AFEE4390-03E7-46DE-82B5-2AD3005CD77F}"/>
    <dgm:cxn modelId="{03D8CD61-3368-466F-B34A-181FBCA1EE82}" type="presOf" srcId="{1EB72766-E433-4BF8-BA2E-41A570DBAAB1}" destId="{2D02BCA2-EB2F-4491-8D4F-4B898583A0F3}" srcOrd="0" destOrd="0" presId="urn:microsoft.com/office/officeart/2005/8/layout/hierarchy3"/>
    <dgm:cxn modelId="{CB6806CF-46D6-45E1-9420-1E51B2E1F5C4}" srcId="{607A5E32-6275-4562-854B-F7639B580580}" destId="{9EF8A731-A91E-499F-B2CB-CD288FE5D564}" srcOrd="3" destOrd="0" parTransId="{5C5B3EEE-2795-421B-9F3B-43DF7C794B8B}" sibTransId="{4977A6EC-459C-4141-9B2E-B3F2B728B8FD}"/>
    <dgm:cxn modelId="{E94553F0-5A5B-48F1-AD33-AA2691184D0B}" type="presOf" srcId="{5C5B3EEE-2795-421B-9F3B-43DF7C794B8B}" destId="{F41F8D1A-A32A-4C05-A737-8757D43098AC}" srcOrd="0" destOrd="0" presId="urn:microsoft.com/office/officeart/2005/8/layout/hierarchy3"/>
    <dgm:cxn modelId="{E4BD96D1-186E-4EC1-9757-399D75870772}" type="presOf" srcId="{33C9F833-3234-4776-9E79-B4C86E41DAEF}" destId="{1F15C47B-91A9-4FAD-9C93-663AB01992EC}" srcOrd="0" destOrd="0" presId="urn:microsoft.com/office/officeart/2005/8/layout/hierarchy3"/>
    <dgm:cxn modelId="{ED9BADCA-1BF0-4D89-AE99-8A6E90EA41E0}" type="presOf" srcId="{15D799BA-0FC3-40DA-ADDC-1534B57DC9F3}" destId="{4EFC9105-0653-45AC-BDFF-9E1684E46C46}" srcOrd="0" destOrd="0" presId="urn:microsoft.com/office/officeart/2005/8/layout/hierarchy3"/>
    <dgm:cxn modelId="{6E30D557-5D39-46A5-9279-9074958ACFFF}" type="presOf" srcId="{6E7A3131-2265-4C5D-963A-71D46337D678}" destId="{98FFF0F3-0FA8-4478-B32F-5FEAB5E97DBD}" srcOrd="0" destOrd="0" presId="urn:microsoft.com/office/officeart/2005/8/layout/hierarchy3"/>
    <dgm:cxn modelId="{E66159C0-2585-4097-B5AA-DE5000C6DE3D}" srcId="{607A5E32-6275-4562-854B-F7639B580580}" destId="{F9CCBB38-E8A0-49F6-B5F1-D5604BD82DAE}" srcOrd="1" destOrd="0" parTransId="{6D32E0C6-AD74-40BC-BEB7-E2609C77A717}" sibTransId="{8C93BB44-8422-4795-8C09-C8F48863B74B}"/>
    <dgm:cxn modelId="{FBC7A0CE-FFFB-415C-9F38-A387FC7DB1BB}" type="presOf" srcId="{54EFECF2-0CE2-4311-ADAB-8A247B566D56}" destId="{BD96970E-4878-42A7-AF9A-960BB22ADE94}" srcOrd="0" destOrd="0" presId="urn:microsoft.com/office/officeart/2005/8/layout/hierarchy3"/>
    <dgm:cxn modelId="{2AF4FB18-5DB5-433B-92DD-A242FD6D66E4}" type="presOf" srcId="{070E3E0E-929F-4E26-AAAD-5B9D60EDA1AF}" destId="{CC6C773E-81D5-46BA-B164-9AC80949C03A}" srcOrd="1" destOrd="0" presId="urn:microsoft.com/office/officeart/2005/8/layout/hierarchy3"/>
    <dgm:cxn modelId="{A507A636-E919-434B-860F-34201DE3CA97}" type="presOf" srcId="{607A5E32-6275-4562-854B-F7639B580580}" destId="{CC22C228-10A9-407E-801F-FFB1F7F5B2F2}" srcOrd="0" destOrd="0" presId="urn:microsoft.com/office/officeart/2005/8/layout/hierarchy3"/>
    <dgm:cxn modelId="{FDAE8440-3697-43DE-93F9-BA571B4C8C37}" srcId="{607A5E32-6275-4562-854B-F7639B580580}" destId="{4FFB2C9E-610F-4947-8FCE-B984749927BC}" srcOrd="4" destOrd="0" parTransId="{3DC39731-E046-4D72-ACFF-A1A0EF80D4E0}" sibTransId="{5DE52E91-81A6-4327-A812-D741216CFAB4}"/>
    <dgm:cxn modelId="{BC97B181-E546-48B0-B8BE-84CE59CFE78A}" type="presOf" srcId="{8E1EB8E8-B07D-4705-A358-B0C5BB90A769}" destId="{B78B4FBB-0023-43F9-A4DA-95330C57FC57}" srcOrd="1" destOrd="0" presId="urn:microsoft.com/office/officeart/2005/8/layout/hierarchy3"/>
    <dgm:cxn modelId="{B96678C6-B8F5-405E-938F-9A444CBD6C9F}" srcId="{7ADCA0E0-5A18-4A30-A8E7-9A5928E5DC31}" destId="{070E3E0E-929F-4E26-AAAD-5B9D60EDA1AF}" srcOrd="4" destOrd="0" parTransId="{1CA5D1B3-FA47-40CA-863F-1E202C17B2C8}" sibTransId="{57575D4E-16BE-46FD-AA76-D7157E427FA5}"/>
    <dgm:cxn modelId="{82E07493-2D92-4CC6-846E-EB04251AFD28}" type="presOf" srcId="{22131701-DE30-4D0C-8C67-DF2BF34F16F7}" destId="{CE78BF1F-797B-4E56-A043-117366F3DB45}" srcOrd="0" destOrd="0" presId="urn:microsoft.com/office/officeart/2005/8/layout/hierarchy3"/>
    <dgm:cxn modelId="{3ABDE59C-29DB-4715-B6F2-D63ACC5599D6}" type="presOf" srcId="{0193EC14-B791-4D02-B714-6F56100C229E}" destId="{4BB9B53D-47E8-4829-B03F-9BD3BE709097}" srcOrd="0" destOrd="0" presId="urn:microsoft.com/office/officeart/2005/8/layout/hierarchy3"/>
    <dgm:cxn modelId="{B2621174-AEF9-44A0-846D-340702D1BD38}" type="presOf" srcId="{88874F9D-A4CD-4105-B508-A2C850C1BE66}" destId="{26FFFAA9-4E9A-4C8B-8A5A-AC0EADB82311}" srcOrd="0" destOrd="0" presId="urn:microsoft.com/office/officeart/2005/8/layout/hierarchy3"/>
    <dgm:cxn modelId="{9C5C6637-FFD4-4262-8197-484AA429535C}" type="presOf" srcId="{607A5E32-6275-4562-854B-F7639B580580}" destId="{AA084ED7-FC4E-48F0-BFF3-22CB25F4CF69}" srcOrd="1" destOrd="0" presId="urn:microsoft.com/office/officeart/2005/8/layout/hierarchy3"/>
    <dgm:cxn modelId="{55E61300-0289-44A1-81CD-058C00DAB4C5}" type="presOf" srcId="{59FB024A-1FC7-4074-92C7-85ED41DC2DAE}" destId="{694C93DB-9E10-449F-8949-6747C74C29C7}" srcOrd="1" destOrd="0" presId="urn:microsoft.com/office/officeart/2005/8/layout/hierarchy3"/>
    <dgm:cxn modelId="{89AF4141-EAD0-4FFD-99B0-960DAE5ACD13}" type="presOf" srcId="{99195032-313F-43A0-BCDA-3509A03E6A22}" destId="{A4D37939-C3F7-40B2-8376-CA8C3078ADB7}" srcOrd="0" destOrd="0" presId="urn:microsoft.com/office/officeart/2005/8/layout/hierarchy3"/>
    <dgm:cxn modelId="{8B98F901-D72D-4131-ADAB-BEC5F000286E}" srcId="{070E3E0E-929F-4E26-AAAD-5B9D60EDA1AF}" destId="{505A4520-7E66-4990-9BC2-E9D90AC219F6}" srcOrd="2" destOrd="0" parTransId="{8B9E1FC7-EE6F-43D0-B923-32757C73FC7C}" sibTransId="{8AD45F88-4ED5-482F-96BF-DD065408A3BA}"/>
    <dgm:cxn modelId="{CD14A82D-9DB7-4121-A8CE-150745883AAC}" type="presOf" srcId="{8B9E1FC7-EE6F-43D0-B923-32757C73FC7C}" destId="{D7B96BF4-C922-4122-BAB7-4A45C6CE949E}" srcOrd="0" destOrd="0" presId="urn:microsoft.com/office/officeart/2005/8/layout/hierarchy3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90D1D2D8-800A-483A-8696-A4D18340D3C4}" srcId="{7ADCA0E0-5A18-4A30-A8E7-9A5928E5DC31}" destId="{607A5E32-6275-4562-854B-F7639B580580}" srcOrd="2" destOrd="0" parTransId="{6DBD4A22-7C4B-415F-A25A-19DF526DE375}" sibTransId="{1BFC7516-67C8-4707-ACB9-E246F99E7E71}"/>
    <dgm:cxn modelId="{C51F1B35-3E19-4810-8F2F-7B843323B460}" srcId="{070E3E0E-929F-4E26-AAAD-5B9D60EDA1AF}" destId="{99195032-313F-43A0-BCDA-3509A03E6A22}" srcOrd="1" destOrd="0" parTransId="{A5AB9D6C-EE91-413B-AEC3-9D3DC3C6D418}" sibTransId="{D9E2FAB4-94B0-4948-9C77-D9828735DB2E}"/>
    <dgm:cxn modelId="{D18B94A7-B3E2-46F8-869B-1E5495E56408}" srcId="{2B50C550-03A9-41FD-9989-E9F0750F9D46}" destId="{FB1C7CEE-7697-46FC-9B0A-01334AAC89C1}" srcOrd="1" destOrd="0" parTransId="{33C9F833-3234-4776-9E79-B4C86E41DAEF}" sibTransId="{C3FCEDE4-F49E-4166-B69A-648E14B72478}"/>
    <dgm:cxn modelId="{98785835-111B-40B9-8B6D-B2DBD91E8DB2}" type="presOf" srcId="{2B50C550-03A9-41FD-9989-E9F0750F9D46}" destId="{B7FE844A-15E9-439B-85F7-E5ED628A9525}" srcOrd="1" destOrd="0" presId="urn:microsoft.com/office/officeart/2005/8/layout/hierarchy3"/>
    <dgm:cxn modelId="{1CF8D229-6807-495B-89D6-64A13F2ADEA3}" srcId="{2B50C550-03A9-41FD-9989-E9F0750F9D46}" destId="{F146FF46-13CB-4E32-9227-880F1DA64D46}" srcOrd="0" destOrd="0" parTransId="{6E7A3131-2265-4C5D-963A-71D46337D678}" sibTransId="{F7A7EE61-7363-4868-A547-9C535D52057C}"/>
    <dgm:cxn modelId="{51629E6D-55C5-4A48-9146-CFF7DEBD1112}" type="presOf" srcId="{FB1C7CEE-7697-46FC-9B0A-01334AAC89C1}" destId="{4CFFF4E0-878A-434E-9225-1AAF76390CB7}" srcOrd="0" destOrd="0" presId="urn:microsoft.com/office/officeart/2005/8/layout/hierarchy3"/>
    <dgm:cxn modelId="{609EA06C-0193-4BAB-AD94-B0BA618330E9}" type="presOf" srcId="{A5AB9D6C-EE91-413B-AEC3-9D3DC3C6D418}" destId="{0503E36E-1F03-42A7-857F-CB60FB34B63F}" srcOrd="0" destOrd="0" presId="urn:microsoft.com/office/officeart/2005/8/layout/hierarchy3"/>
    <dgm:cxn modelId="{D501482F-71CC-46AC-979D-003A3EDA39CF}" type="presOf" srcId="{59FB024A-1FC7-4074-92C7-85ED41DC2DAE}" destId="{2B1EBC72-2FC3-474D-BBB3-0E4C6A64FDAF}" srcOrd="0" destOrd="0" presId="urn:microsoft.com/office/officeart/2005/8/layout/hierarchy3"/>
    <dgm:cxn modelId="{95618730-E80E-4E44-BC99-3E3359D3C4BC}" type="presOf" srcId="{505A4520-7E66-4990-9BC2-E9D90AC219F6}" destId="{6B117CC2-453C-4600-A9CE-9EA016723B44}" srcOrd="0" destOrd="0" presId="urn:microsoft.com/office/officeart/2005/8/layout/hierarchy3"/>
    <dgm:cxn modelId="{A7BEEAB9-1812-483F-98BD-22982D7AA05C}" type="presOf" srcId="{070E3E0E-929F-4E26-AAAD-5B9D60EDA1AF}" destId="{4393CABB-1E9F-42F6-9309-A93DE6179C80}" srcOrd="0" destOrd="0" presId="urn:microsoft.com/office/officeart/2005/8/layout/hierarchy3"/>
    <dgm:cxn modelId="{B9A82D8D-576B-496A-9044-D32D5A5B28DB}" type="presOf" srcId="{CA4585E2-F70D-486B-9E56-6F24C0071C74}" destId="{CE4546BE-9B04-494D-8756-6334620D7B64}" srcOrd="0" destOrd="0" presId="urn:microsoft.com/office/officeart/2005/8/layout/hierarchy3"/>
    <dgm:cxn modelId="{A983FD0B-BC63-42B6-A3E7-425D481266BB}" type="presOf" srcId="{732DE371-BBC6-41C2-90D3-963B286D4771}" destId="{5A225621-062D-4BB3-98FB-18308DC43A1A}" srcOrd="0" destOrd="0" presId="urn:microsoft.com/office/officeart/2005/8/layout/hierarchy3"/>
    <dgm:cxn modelId="{71DB2500-82A5-4D89-8199-79FC4F41C0D4}" srcId="{2B50C550-03A9-41FD-9989-E9F0750F9D46}" destId="{1715A748-A5C7-4710-84DF-ADC92FD541F8}" srcOrd="4" destOrd="0" parTransId="{CA4585E2-F70D-486B-9E56-6F24C0071C74}" sibTransId="{CF18FD9D-5B95-4F58-B63A-7461146E215A}"/>
    <dgm:cxn modelId="{3A2C8474-C9ED-4658-92AD-8B00B6BB10A1}" type="presOf" srcId="{2B50C550-03A9-41FD-9989-E9F0750F9D46}" destId="{A8220E0C-FA0A-4582-A1BD-7D9C748CFDC5}" srcOrd="0" destOrd="0" presId="urn:microsoft.com/office/officeart/2005/8/layout/hierarchy3"/>
    <dgm:cxn modelId="{9FFEBCFA-1428-4B34-81CA-AD1013A7E4F9}" type="presOf" srcId="{6922A2E8-0444-43C0-A527-BBD16D981247}" destId="{AB540353-046E-4865-AB8D-0A07B8E975B4}" srcOrd="0" destOrd="0" presId="urn:microsoft.com/office/officeart/2005/8/layout/hierarchy3"/>
    <dgm:cxn modelId="{E46FFDD2-4D11-4E24-BE52-59F6FD190DA9}" type="presOf" srcId="{7ADCA0E0-5A18-4A30-A8E7-9A5928E5DC31}" destId="{8B2C1CA6-A0B7-45D4-A7DC-19DA8B72105D}" srcOrd="0" destOrd="0" presId="urn:microsoft.com/office/officeart/2005/8/layout/hierarchy3"/>
    <dgm:cxn modelId="{630D32C1-12A2-4056-9B7B-53BB228CFDF1}" type="presOf" srcId="{3DC39731-E046-4D72-ACFF-A1A0EF80D4E0}" destId="{290DC4EF-BF08-44EE-B300-F690D854350A}" srcOrd="0" destOrd="0" presId="urn:microsoft.com/office/officeart/2005/8/layout/hierarchy3"/>
    <dgm:cxn modelId="{EAD3E5DB-7963-4854-920F-73A21F8272B7}" srcId="{070E3E0E-929F-4E26-AAAD-5B9D60EDA1AF}" destId="{54EFECF2-0CE2-4311-ADAB-8A247B566D56}" srcOrd="0" destOrd="0" parTransId="{88874F9D-A4CD-4105-B508-A2C850C1BE66}" sibTransId="{7D307B6E-B68A-4062-B8C3-D0CF8F4AC31B}"/>
    <dgm:cxn modelId="{5E35B4C7-75B6-433B-A3C3-B141EE224C8B}" type="presOf" srcId="{9EF8A731-A91E-499F-B2CB-CD288FE5D564}" destId="{78EC3512-9315-4C9F-959E-E9F3A035D2E2}" srcOrd="0" destOrd="0" presId="urn:microsoft.com/office/officeart/2005/8/layout/hierarchy3"/>
    <dgm:cxn modelId="{58DEF817-AB5E-427D-9DD0-14A2BCAE3CB3}" type="presOf" srcId="{6D32E0C6-AD74-40BC-BEB7-E2609C77A717}" destId="{548F987C-D7A7-4462-9950-80CD84B7C573}" srcOrd="0" destOrd="0" presId="urn:microsoft.com/office/officeart/2005/8/layout/hierarchy3"/>
    <dgm:cxn modelId="{8D757EFE-D554-4B90-8F74-3CA2BACEEECF}" type="presOf" srcId="{1715A748-A5C7-4710-84DF-ADC92FD541F8}" destId="{A5110300-E0B9-477E-AEDB-943144F5C570}" srcOrd="0" destOrd="0" presId="urn:microsoft.com/office/officeart/2005/8/layout/hierarchy3"/>
    <dgm:cxn modelId="{7BD8CD48-752E-42F4-817C-3083B0262371}" srcId="{7ADCA0E0-5A18-4A30-A8E7-9A5928E5DC31}" destId="{2B50C550-03A9-41FD-9989-E9F0750F9D46}" srcOrd="3" destOrd="0" parTransId="{F2CDDE05-2DA9-4E17-BEB9-D9BD35CF0B22}" sibTransId="{260531A7-0817-4E8F-B406-36107055783F}"/>
    <dgm:cxn modelId="{AAB6EA43-E7CC-449B-9E82-68B7E7725223}" type="presOf" srcId="{4FFB2C9E-610F-4947-8FCE-B984749927BC}" destId="{76C3D598-1F18-4BB0-B30F-49FCAB86B48A}" srcOrd="0" destOrd="0" presId="urn:microsoft.com/office/officeart/2005/8/layout/hierarchy3"/>
    <dgm:cxn modelId="{34F2863E-D5A8-465C-A575-E5A60C3C302E}" type="presParOf" srcId="{8B2C1CA6-A0B7-45D4-A7DC-19DA8B72105D}" destId="{7BB5C5F5-F2A8-4C84-9ECE-57B71CA0804B}" srcOrd="0" destOrd="0" presId="urn:microsoft.com/office/officeart/2005/8/layout/hierarchy3"/>
    <dgm:cxn modelId="{966F83FD-CC25-4B0B-84DD-C484DCFCD9E9}" type="presParOf" srcId="{7BB5C5F5-F2A8-4C84-9ECE-57B71CA0804B}" destId="{13A5D82E-3B7F-4420-8DB5-31A697113EAE}" srcOrd="0" destOrd="0" presId="urn:microsoft.com/office/officeart/2005/8/layout/hierarchy3"/>
    <dgm:cxn modelId="{8DD043E2-3E2F-4860-9229-2EB251A280AB}" type="presParOf" srcId="{13A5D82E-3B7F-4420-8DB5-31A697113EAE}" destId="{80596925-CAF1-4F23-8AF1-664442B2EA85}" srcOrd="0" destOrd="0" presId="urn:microsoft.com/office/officeart/2005/8/layout/hierarchy3"/>
    <dgm:cxn modelId="{92623BFC-2462-4D69-A572-BED8B2497867}" type="presParOf" srcId="{13A5D82E-3B7F-4420-8DB5-31A697113EAE}" destId="{B78B4FBB-0023-43F9-A4DA-95330C57FC57}" srcOrd="1" destOrd="0" presId="urn:microsoft.com/office/officeart/2005/8/layout/hierarchy3"/>
    <dgm:cxn modelId="{E465074D-0650-4762-8FF8-21148421D4C4}" type="presParOf" srcId="{7BB5C5F5-F2A8-4C84-9ECE-57B71CA0804B}" destId="{5787E7E9-3605-4E7E-B15B-D993D1087C24}" srcOrd="1" destOrd="0" presId="urn:microsoft.com/office/officeart/2005/8/layout/hierarchy3"/>
    <dgm:cxn modelId="{741BE3F2-9495-4F50-8D39-3E1A3743193A}" type="presParOf" srcId="{8B2C1CA6-A0B7-45D4-A7DC-19DA8B72105D}" destId="{236FEBE9-AF63-4F91-B0A4-7D69C59C173D}" srcOrd="1" destOrd="0" presId="urn:microsoft.com/office/officeart/2005/8/layout/hierarchy3"/>
    <dgm:cxn modelId="{C410B450-EA9D-4901-9395-A909897AFCFA}" type="presParOf" srcId="{236FEBE9-AF63-4F91-B0A4-7D69C59C173D}" destId="{7EEFC11B-D7A4-4B35-B61F-15163BDD8DFD}" srcOrd="0" destOrd="0" presId="urn:microsoft.com/office/officeart/2005/8/layout/hierarchy3"/>
    <dgm:cxn modelId="{E40DF768-51BB-475D-8112-2AA2CCFB14ED}" type="presParOf" srcId="{7EEFC11B-D7A4-4B35-B61F-15163BDD8DFD}" destId="{2B1EBC72-2FC3-474D-BBB3-0E4C6A64FDAF}" srcOrd="0" destOrd="0" presId="urn:microsoft.com/office/officeart/2005/8/layout/hierarchy3"/>
    <dgm:cxn modelId="{3046557A-FF3F-4786-AFFD-8E85723A3172}" type="presParOf" srcId="{7EEFC11B-D7A4-4B35-B61F-15163BDD8DFD}" destId="{694C93DB-9E10-449F-8949-6747C74C29C7}" srcOrd="1" destOrd="0" presId="urn:microsoft.com/office/officeart/2005/8/layout/hierarchy3"/>
    <dgm:cxn modelId="{5393F8AB-6B88-4D7E-B8FE-793877E77DB4}" type="presParOf" srcId="{236FEBE9-AF63-4F91-B0A4-7D69C59C173D}" destId="{667E3651-DEFA-4F07-980B-7EC7EA351133}" srcOrd="1" destOrd="0" presId="urn:microsoft.com/office/officeart/2005/8/layout/hierarchy3"/>
    <dgm:cxn modelId="{DF95709A-46BE-42B8-B369-01B685FF792C}" type="presParOf" srcId="{8B2C1CA6-A0B7-45D4-A7DC-19DA8B72105D}" destId="{EFA1022A-EDDF-4789-B8A9-0A2575693D80}" srcOrd="2" destOrd="0" presId="urn:microsoft.com/office/officeart/2005/8/layout/hierarchy3"/>
    <dgm:cxn modelId="{1E441BB9-1BF6-4A03-9A18-0A64EB35477D}" type="presParOf" srcId="{EFA1022A-EDDF-4789-B8A9-0A2575693D80}" destId="{4ACFC474-F35D-4722-8709-51EB1824A1C9}" srcOrd="0" destOrd="0" presId="urn:microsoft.com/office/officeart/2005/8/layout/hierarchy3"/>
    <dgm:cxn modelId="{6EFDD3A0-C06A-43D3-BBC9-143D3A97A7AA}" type="presParOf" srcId="{4ACFC474-F35D-4722-8709-51EB1824A1C9}" destId="{CC22C228-10A9-407E-801F-FFB1F7F5B2F2}" srcOrd="0" destOrd="0" presId="urn:microsoft.com/office/officeart/2005/8/layout/hierarchy3"/>
    <dgm:cxn modelId="{751A7DA2-E34D-4EF5-8D60-68E92991A1C2}" type="presParOf" srcId="{4ACFC474-F35D-4722-8709-51EB1824A1C9}" destId="{AA084ED7-FC4E-48F0-BFF3-22CB25F4CF69}" srcOrd="1" destOrd="0" presId="urn:microsoft.com/office/officeart/2005/8/layout/hierarchy3"/>
    <dgm:cxn modelId="{6DAE3A95-5EA9-4A5B-86A2-2A8948446244}" type="presParOf" srcId="{EFA1022A-EDDF-4789-B8A9-0A2575693D80}" destId="{294B1E8C-F2AC-46D4-A8B8-5DEB8FAB341C}" srcOrd="1" destOrd="0" presId="urn:microsoft.com/office/officeart/2005/8/layout/hierarchy3"/>
    <dgm:cxn modelId="{4D9A925A-BF3C-4A2C-A84B-A1E5DE777638}" type="presParOf" srcId="{294B1E8C-F2AC-46D4-A8B8-5DEB8FAB341C}" destId="{4EFC9105-0653-45AC-BDFF-9E1684E46C46}" srcOrd="0" destOrd="0" presId="urn:microsoft.com/office/officeart/2005/8/layout/hierarchy3"/>
    <dgm:cxn modelId="{B1CFD837-733A-4F37-8A0A-6360AF2A4F4A}" type="presParOf" srcId="{294B1E8C-F2AC-46D4-A8B8-5DEB8FAB341C}" destId="{AB540353-046E-4865-AB8D-0A07B8E975B4}" srcOrd="1" destOrd="0" presId="urn:microsoft.com/office/officeart/2005/8/layout/hierarchy3"/>
    <dgm:cxn modelId="{9184EE7F-2F4B-4D60-A53D-44F33897DBF2}" type="presParOf" srcId="{294B1E8C-F2AC-46D4-A8B8-5DEB8FAB341C}" destId="{548F987C-D7A7-4462-9950-80CD84B7C573}" srcOrd="2" destOrd="0" presId="urn:microsoft.com/office/officeart/2005/8/layout/hierarchy3"/>
    <dgm:cxn modelId="{BE0A22B8-00C1-4013-893F-C3D7CAF41466}" type="presParOf" srcId="{294B1E8C-F2AC-46D4-A8B8-5DEB8FAB341C}" destId="{BE87FF89-6DED-42AB-AC7D-8625CF19BBB3}" srcOrd="3" destOrd="0" presId="urn:microsoft.com/office/officeart/2005/8/layout/hierarchy3"/>
    <dgm:cxn modelId="{F9C46DB0-8482-4AC2-AB52-CAD428E8BFB9}" type="presParOf" srcId="{294B1E8C-F2AC-46D4-A8B8-5DEB8FAB341C}" destId="{2099E463-FB6A-4645-A9DF-AF29239F2336}" srcOrd="4" destOrd="0" presId="urn:microsoft.com/office/officeart/2005/8/layout/hierarchy3"/>
    <dgm:cxn modelId="{7B3D05A4-9607-459D-BD11-B99F313E6B7D}" type="presParOf" srcId="{294B1E8C-F2AC-46D4-A8B8-5DEB8FAB341C}" destId="{2D02BCA2-EB2F-4491-8D4F-4B898583A0F3}" srcOrd="5" destOrd="0" presId="urn:microsoft.com/office/officeart/2005/8/layout/hierarchy3"/>
    <dgm:cxn modelId="{E1B498CB-9879-4884-95E4-9645E07BAF7B}" type="presParOf" srcId="{294B1E8C-F2AC-46D4-A8B8-5DEB8FAB341C}" destId="{F41F8D1A-A32A-4C05-A737-8757D43098AC}" srcOrd="6" destOrd="0" presId="urn:microsoft.com/office/officeart/2005/8/layout/hierarchy3"/>
    <dgm:cxn modelId="{75501EB7-3D3C-44B0-AFFE-C5F6E82FD141}" type="presParOf" srcId="{294B1E8C-F2AC-46D4-A8B8-5DEB8FAB341C}" destId="{78EC3512-9315-4C9F-959E-E9F3A035D2E2}" srcOrd="7" destOrd="0" presId="urn:microsoft.com/office/officeart/2005/8/layout/hierarchy3"/>
    <dgm:cxn modelId="{10414250-9142-450C-B3BA-CA5F43E9A97E}" type="presParOf" srcId="{294B1E8C-F2AC-46D4-A8B8-5DEB8FAB341C}" destId="{290DC4EF-BF08-44EE-B300-F690D854350A}" srcOrd="8" destOrd="0" presId="urn:microsoft.com/office/officeart/2005/8/layout/hierarchy3"/>
    <dgm:cxn modelId="{DAB1BF96-88FD-48E4-9663-CE7DA859EF4D}" type="presParOf" srcId="{294B1E8C-F2AC-46D4-A8B8-5DEB8FAB341C}" destId="{76C3D598-1F18-4BB0-B30F-49FCAB86B48A}" srcOrd="9" destOrd="0" presId="urn:microsoft.com/office/officeart/2005/8/layout/hierarchy3"/>
    <dgm:cxn modelId="{F4FCF5F7-FB33-49B0-9392-6D47FF720C6E}" type="presParOf" srcId="{8B2C1CA6-A0B7-45D4-A7DC-19DA8B72105D}" destId="{1D65FB6E-F3BD-41BA-9978-07FAC2C0BC71}" srcOrd="3" destOrd="0" presId="urn:microsoft.com/office/officeart/2005/8/layout/hierarchy3"/>
    <dgm:cxn modelId="{6C88917C-328E-4FC8-B799-E75282F87E79}" type="presParOf" srcId="{1D65FB6E-F3BD-41BA-9978-07FAC2C0BC71}" destId="{6971CFD2-0303-41DB-9B37-0758083A8B9A}" srcOrd="0" destOrd="0" presId="urn:microsoft.com/office/officeart/2005/8/layout/hierarchy3"/>
    <dgm:cxn modelId="{B37461B9-23AB-48AD-A55F-0D643F3323C6}" type="presParOf" srcId="{6971CFD2-0303-41DB-9B37-0758083A8B9A}" destId="{A8220E0C-FA0A-4582-A1BD-7D9C748CFDC5}" srcOrd="0" destOrd="0" presId="urn:microsoft.com/office/officeart/2005/8/layout/hierarchy3"/>
    <dgm:cxn modelId="{48A413F2-A105-4DFB-A331-7BB591442096}" type="presParOf" srcId="{6971CFD2-0303-41DB-9B37-0758083A8B9A}" destId="{B7FE844A-15E9-439B-85F7-E5ED628A9525}" srcOrd="1" destOrd="0" presId="urn:microsoft.com/office/officeart/2005/8/layout/hierarchy3"/>
    <dgm:cxn modelId="{35B43575-BF32-4367-8F41-B1077BC9D732}" type="presParOf" srcId="{1D65FB6E-F3BD-41BA-9978-07FAC2C0BC71}" destId="{3DF752FB-9CD7-41B0-946C-4E638184C320}" srcOrd="1" destOrd="0" presId="urn:microsoft.com/office/officeart/2005/8/layout/hierarchy3"/>
    <dgm:cxn modelId="{3D4E1345-2546-4576-9EE7-1D06868F230E}" type="presParOf" srcId="{3DF752FB-9CD7-41B0-946C-4E638184C320}" destId="{98FFF0F3-0FA8-4478-B32F-5FEAB5E97DBD}" srcOrd="0" destOrd="0" presId="urn:microsoft.com/office/officeart/2005/8/layout/hierarchy3"/>
    <dgm:cxn modelId="{BBEF41B3-F325-4F83-901B-E75F273D18AE}" type="presParOf" srcId="{3DF752FB-9CD7-41B0-946C-4E638184C320}" destId="{A948178F-100A-46BC-A58F-FF0EF1BE8072}" srcOrd="1" destOrd="0" presId="urn:microsoft.com/office/officeart/2005/8/layout/hierarchy3"/>
    <dgm:cxn modelId="{7D2C86EA-33D3-44E7-BE1F-C910B231D353}" type="presParOf" srcId="{3DF752FB-9CD7-41B0-946C-4E638184C320}" destId="{1F15C47B-91A9-4FAD-9C93-663AB01992EC}" srcOrd="2" destOrd="0" presId="urn:microsoft.com/office/officeart/2005/8/layout/hierarchy3"/>
    <dgm:cxn modelId="{94EC6FD5-90EC-4E1D-AE15-8D6B07EA3279}" type="presParOf" srcId="{3DF752FB-9CD7-41B0-946C-4E638184C320}" destId="{4CFFF4E0-878A-434E-9225-1AAF76390CB7}" srcOrd="3" destOrd="0" presId="urn:microsoft.com/office/officeart/2005/8/layout/hierarchy3"/>
    <dgm:cxn modelId="{F6804FD5-5C97-4E02-A271-0D8F3508F912}" type="presParOf" srcId="{3DF752FB-9CD7-41B0-946C-4E638184C320}" destId="{CE78BF1F-797B-4E56-A043-117366F3DB45}" srcOrd="4" destOrd="0" presId="urn:microsoft.com/office/officeart/2005/8/layout/hierarchy3"/>
    <dgm:cxn modelId="{3E8EAAD3-E1BC-4B51-BE66-A36E0B070486}" type="presParOf" srcId="{3DF752FB-9CD7-41B0-946C-4E638184C320}" destId="{4BB9B53D-47E8-4829-B03F-9BD3BE709097}" srcOrd="5" destOrd="0" presId="urn:microsoft.com/office/officeart/2005/8/layout/hierarchy3"/>
    <dgm:cxn modelId="{8DCEAD0B-3E21-4C3F-8586-69FDC3166B06}" type="presParOf" srcId="{3DF752FB-9CD7-41B0-946C-4E638184C320}" destId="{66431D91-0E6E-45D5-A330-954CE93E780F}" srcOrd="6" destOrd="0" presId="urn:microsoft.com/office/officeart/2005/8/layout/hierarchy3"/>
    <dgm:cxn modelId="{157C428D-5C21-46B4-AAF6-242F3DB643CD}" type="presParOf" srcId="{3DF752FB-9CD7-41B0-946C-4E638184C320}" destId="{5A225621-062D-4BB3-98FB-18308DC43A1A}" srcOrd="7" destOrd="0" presId="urn:microsoft.com/office/officeart/2005/8/layout/hierarchy3"/>
    <dgm:cxn modelId="{3AD8CDED-CB5B-47A7-BAA7-A46922B0F46D}" type="presParOf" srcId="{3DF752FB-9CD7-41B0-946C-4E638184C320}" destId="{CE4546BE-9B04-494D-8756-6334620D7B64}" srcOrd="8" destOrd="0" presId="urn:microsoft.com/office/officeart/2005/8/layout/hierarchy3"/>
    <dgm:cxn modelId="{DD5B7342-91DC-41A2-ADA0-6A6BCEE37560}" type="presParOf" srcId="{3DF752FB-9CD7-41B0-946C-4E638184C320}" destId="{A5110300-E0B9-477E-AEDB-943144F5C570}" srcOrd="9" destOrd="0" presId="urn:microsoft.com/office/officeart/2005/8/layout/hierarchy3"/>
    <dgm:cxn modelId="{D10C9603-FD8B-4B78-A1F7-8B613FFC38FB}" type="presParOf" srcId="{8B2C1CA6-A0B7-45D4-A7DC-19DA8B72105D}" destId="{91748EB7-0521-44A9-A866-197D4DE5782F}" srcOrd="4" destOrd="0" presId="urn:microsoft.com/office/officeart/2005/8/layout/hierarchy3"/>
    <dgm:cxn modelId="{16740F0D-70B6-4092-B0FB-DD44D0C61E62}" type="presParOf" srcId="{91748EB7-0521-44A9-A866-197D4DE5782F}" destId="{529A041A-68E2-4F5B-99DF-F3E9BD7152E1}" srcOrd="0" destOrd="0" presId="urn:microsoft.com/office/officeart/2005/8/layout/hierarchy3"/>
    <dgm:cxn modelId="{5889C3A6-1EF3-4C76-825C-9191CA13CF08}" type="presParOf" srcId="{529A041A-68E2-4F5B-99DF-F3E9BD7152E1}" destId="{4393CABB-1E9F-42F6-9309-A93DE6179C80}" srcOrd="0" destOrd="0" presId="urn:microsoft.com/office/officeart/2005/8/layout/hierarchy3"/>
    <dgm:cxn modelId="{E2B1DFAC-90FF-4F21-BA8C-0E4A637C4C4E}" type="presParOf" srcId="{529A041A-68E2-4F5B-99DF-F3E9BD7152E1}" destId="{CC6C773E-81D5-46BA-B164-9AC80949C03A}" srcOrd="1" destOrd="0" presId="urn:microsoft.com/office/officeart/2005/8/layout/hierarchy3"/>
    <dgm:cxn modelId="{9ED7E3AD-1257-44CB-92F2-90DA1C9C3D8E}" type="presParOf" srcId="{91748EB7-0521-44A9-A866-197D4DE5782F}" destId="{C4BCA776-47EA-4D61-81BA-1A11559734F2}" srcOrd="1" destOrd="0" presId="urn:microsoft.com/office/officeart/2005/8/layout/hierarchy3"/>
    <dgm:cxn modelId="{33A6276D-DF46-4160-BFA3-F89A03873C46}" type="presParOf" srcId="{C4BCA776-47EA-4D61-81BA-1A11559734F2}" destId="{26FFFAA9-4E9A-4C8B-8A5A-AC0EADB82311}" srcOrd="0" destOrd="0" presId="urn:microsoft.com/office/officeart/2005/8/layout/hierarchy3"/>
    <dgm:cxn modelId="{8990F8C0-8915-4731-AE10-73E42669C27B}" type="presParOf" srcId="{C4BCA776-47EA-4D61-81BA-1A11559734F2}" destId="{BD96970E-4878-42A7-AF9A-960BB22ADE94}" srcOrd="1" destOrd="0" presId="urn:microsoft.com/office/officeart/2005/8/layout/hierarchy3"/>
    <dgm:cxn modelId="{DA2178C1-33B0-4B5F-B1D5-7137AD9C1D87}" type="presParOf" srcId="{C4BCA776-47EA-4D61-81BA-1A11559734F2}" destId="{0503E36E-1F03-42A7-857F-CB60FB34B63F}" srcOrd="2" destOrd="0" presId="urn:microsoft.com/office/officeart/2005/8/layout/hierarchy3"/>
    <dgm:cxn modelId="{214FF0FD-150D-4F85-9EF6-865202FBEC23}" type="presParOf" srcId="{C4BCA776-47EA-4D61-81BA-1A11559734F2}" destId="{A4D37939-C3F7-40B2-8376-CA8C3078ADB7}" srcOrd="3" destOrd="0" presId="urn:microsoft.com/office/officeart/2005/8/layout/hierarchy3"/>
    <dgm:cxn modelId="{799C18A9-54DA-4B8B-973D-7FA8800DE7F2}" type="presParOf" srcId="{C4BCA776-47EA-4D61-81BA-1A11559734F2}" destId="{D7B96BF4-C922-4122-BAB7-4A45C6CE949E}" srcOrd="4" destOrd="0" presId="urn:microsoft.com/office/officeart/2005/8/layout/hierarchy3"/>
    <dgm:cxn modelId="{72CD9F3D-A848-44EA-8290-9AA82FFE8AE1}" type="presParOf" srcId="{C4BCA776-47EA-4D61-81BA-1A11559734F2}" destId="{6B117CC2-453C-4600-A9CE-9EA016723B4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878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kern="1200" dirty="0"/>
            <a:t>메인</a:t>
          </a:r>
          <a:r>
            <a:rPr lang="en-US" altLang="ko-KR" sz="1500" kern="1200" dirty="0"/>
            <a:t> </a:t>
          </a:r>
          <a:r>
            <a:rPr lang="ko-KR" sz="1500" kern="1200" dirty="0"/>
            <a:t>페이지</a:t>
          </a:r>
          <a:endParaRPr lang="en-US" altLang="ko-KR" sz="1500" kern="1200" dirty="0"/>
        </a:p>
      </dsp:txBody>
      <dsp:txXfrm>
        <a:off x="20385" y="1714112"/>
        <a:ext cx="1292993" cy="626989"/>
      </dsp:txXfrm>
    </dsp:sp>
    <dsp:sp modelId="{AFFDAD77-DE4D-42E0-8883-841465FD3ECF}">
      <dsp:nvSpPr>
        <dsp:cNvPr id="0" name=""/>
        <dsp:cNvSpPr/>
      </dsp:nvSpPr>
      <dsp:spPr>
        <a:xfrm>
          <a:off x="1665887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/>
            <a:t>OAB</a:t>
          </a:r>
          <a:r>
            <a:rPr lang="ko-KR" altLang="en-US" sz="1500" kern="1200" dirty="0"/>
            <a:t>텐트 소개</a:t>
          </a:r>
          <a:endParaRPr lang="en-US" altLang="ko-KR" sz="1500" kern="1200" dirty="0"/>
        </a:p>
      </dsp:txBody>
      <dsp:txXfrm>
        <a:off x="1685394" y="1714112"/>
        <a:ext cx="1292993" cy="626989"/>
      </dsp:txXfrm>
    </dsp:sp>
    <dsp:sp modelId="{7326E283-21CC-40EC-867F-BEEFA778CD25}">
      <dsp:nvSpPr>
        <dsp:cNvPr id="0" name=""/>
        <dsp:cNvSpPr/>
      </dsp:nvSpPr>
      <dsp:spPr>
        <a:xfrm>
          <a:off x="1799088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FCBAF-AC3F-4D26-91B6-B510C8CF6F2F}">
      <dsp:nvSpPr>
        <dsp:cNvPr id="0" name=""/>
        <dsp:cNvSpPr/>
      </dsp:nvSpPr>
      <dsp:spPr>
        <a:xfrm>
          <a:off x="1932288" y="252710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인사말</a:t>
          </a:r>
          <a:endParaRPr lang="en-US" altLang="ko-KR" sz="1400" kern="1200" dirty="0"/>
        </a:p>
      </dsp:txBody>
      <dsp:txXfrm>
        <a:off x="1951795" y="2546616"/>
        <a:ext cx="1026591" cy="626989"/>
      </dsp:txXfrm>
    </dsp:sp>
    <dsp:sp modelId="{2BC94548-9917-40EA-9829-540BB6F44EB7}">
      <dsp:nvSpPr>
        <dsp:cNvPr id="0" name=""/>
        <dsp:cNvSpPr/>
      </dsp:nvSpPr>
      <dsp:spPr>
        <a:xfrm>
          <a:off x="1799088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8D5DD-A379-4E10-9979-256B0E5E5BB6}">
      <dsp:nvSpPr>
        <dsp:cNvPr id="0" name=""/>
        <dsp:cNvSpPr/>
      </dsp:nvSpPr>
      <dsp:spPr>
        <a:xfrm>
          <a:off x="1932288" y="3359614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공지사항</a:t>
          </a:r>
          <a:endParaRPr lang="en-US" altLang="ko-KR" sz="1400" kern="1200" dirty="0"/>
        </a:p>
      </dsp:txBody>
      <dsp:txXfrm>
        <a:off x="1951795" y="3379121"/>
        <a:ext cx="1026591" cy="626989"/>
      </dsp:txXfrm>
    </dsp:sp>
    <dsp:sp modelId="{75D8EA3F-E01D-4F8C-B656-F4D52A3F13B3}">
      <dsp:nvSpPr>
        <dsp:cNvPr id="0" name=""/>
        <dsp:cNvSpPr/>
      </dsp:nvSpPr>
      <dsp:spPr>
        <a:xfrm>
          <a:off x="1799088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F0FA-E332-42C7-A796-E19F0F6F0EC2}">
      <dsp:nvSpPr>
        <dsp:cNvPr id="0" name=""/>
        <dsp:cNvSpPr/>
      </dsp:nvSpPr>
      <dsp:spPr>
        <a:xfrm>
          <a:off x="1932288" y="419211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지점안내</a:t>
          </a:r>
        </a:p>
      </dsp:txBody>
      <dsp:txXfrm>
        <a:off x="1951795" y="4211626"/>
        <a:ext cx="1026591" cy="626989"/>
      </dsp:txXfrm>
    </dsp:sp>
    <dsp:sp modelId="{A9AE532F-F39D-447B-80BC-7D7EE5E2868B}">
      <dsp:nvSpPr>
        <dsp:cNvPr id="0" name=""/>
        <dsp:cNvSpPr/>
      </dsp:nvSpPr>
      <dsp:spPr>
        <a:xfrm>
          <a:off x="3330896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이용안내</a:t>
          </a:r>
          <a:endParaRPr lang="en-US" altLang="ko-KR" sz="1500" kern="1200" dirty="0"/>
        </a:p>
      </dsp:txBody>
      <dsp:txXfrm>
        <a:off x="3350403" y="1714112"/>
        <a:ext cx="1292993" cy="626989"/>
      </dsp:txXfrm>
    </dsp:sp>
    <dsp:sp modelId="{FD6547C9-A686-473A-BEE2-C5EC14F61813}">
      <dsp:nvSpPr>
        <dsp:cNvPr id="0" name=""/>
        <dsp:cNvSpPr/>
      </dsp:nvSpPr>
      <dsp:spPr>
        <a:xfrm>
          <a:off x="3464097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1AE0-998B-4C1F-A716-FE3C670B7347}">
      <dsp:nvSpPr>
        <dsp:cNvPr id="0" name=""/>
        <dsp:cNvSpPr/>
      </dsp:nvSpPr>
      <dsp:spPr>
        <a:xfrm>
          <a:off x="3597297" y="252710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상품소개</a:t>
          </a:r>
          <a:endParaRPr lang="en-US" altLang="ko-KR" sz="1400" kern="1200" dirty="0"/>
        </a:p>
      </dsp:txBody>
      <dsp:txXfrm>
        <a:off x="3616804" y="2546616"/>
        <a:ext cx="1026591" cy="626989"/>
      </dsp:txXfrm>
    </dsp:sp>
    <dsp:sp modelId="{D162EDAE-A5E3-48D0-BEFD-2A3CB19B300B}">
      <dsp:nvSpPr>
        <dsp:cNvPr id="0" name=""/>
        <dsp:cNvSpPr/>
      </dsp:nvSpPr>
      <dsp:spPr>
        <a:xfrm>
          <a:off x="3464097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B385-D518-48CE-B63E-585816961D45}">
      <dsp:nvSpPr>
        <dsp:cNvPr id="0" name=""/>
        <dsp:cNvSpPr/>
      </dsp:nvSpPr>
      <dsp:spPr>
        <a:xfrm>
          <a:off x="3597297" y="3359614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예약하기</a:t>
          </a:r>
          <a:endParaRPr lang="en-US" altLang="ko-KR" sz="1400" kern="1200" dirty="0"/>
        </a:p>
      </dsp:txBody>
      <dsp:txXfrm>
        <a:off x="3616804" y="3379121"/>
        <a:ext cx="1026591" cy="626989"/>
      </dsp:txXfrm>
    </dsp:sp>
    <dsp:sp modelId="{094F2EE0-07CC-4FF5-BE42-EA4DFDEF2841}">
      <dsp:nvSpPr>
        <dsp:cNvPr id="0" name=""/>
        <dsp:cNvSpPr/>
      </dsp:nvSpPr>
      <dsp:spPr>
        <a:xfrm>
          <a:off x="3464097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7C38-793B-47C7-9F06-01BBF55BC035}">
      <dsp:nvSpPr>
        <dsp:cNvPr id="0" name=""/>
        <dsp:cNvSpPr/>
      </dsp:nvSpPr>
      <dsp:spPr>
        <a:xfrm>
          <a:off x="3597297" y="419211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포토후기</a:t>
          </a:r>
          <a:endParaRPr lang="en-US" altLang="ko-KR" sz="1400" kern="1200" dirty="0"/>
        </a:p>
      </dsp:txBody>
      <dsp:txXfrm>
        <a:off x="3616804" y="4211626"/>
        <a:ext cx="1026591" cy="626989"/>
      </dsp:txXfrm>
    </dsp:sp>
    <dsp:sp modelId="{A8220E0C-FA0A-4582-A1BD-7D9C748CFDC5}">
      <dsp:nvSpPr>
        <dsp:cNvPr id="0" name=""/>
        <dsp:cNvSpPr/>
      </dsp:nvSpPr>
      <dsp:spPr>
        <a:xfrm>
          <a:off x="4995905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마이페이지</a:t>
          </a:r>
          <a:endParaRPr lang="en-US" altLang="ko-KR" sz="1500" kern="1200" dirty="0"/>
        </a:p>
      </dsp:txBody>
      <dsp:txXfrm>
        <a:off x="5015412" y="1714112"/>
        <a:ext cx="1292993" cy="626989"/>
      </dsp:txXfrm>
    </dsp:sp>
    <dsp:sp modelId="{72A4951C-44E3-4239-ADEF-587C7AF877A7}">
      <dsp:nvSpPr>
        <dsp:cNvPr id="0" name=""/>
        <dsp:cNvSpPr/>
      </dsp:nvSpPr>
      <dsp:spPr>
        <a:xfrm>
          <a:off x="5129106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7A6B-3122-4679-ADE7-1A42DCB5C84B}">
      <dsp:nvSpPr>
        <dsp:cNvPr id="0" name=""/>
        <dsp:cNvSpPr/>
      </dsp:nvSpPr>
      <dsp:spPr>
        <a:xfrm>
          <a:off x="5262307" y="2527109"/>
          <a:ext cx="1329300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회원정보수정</a:t>
          </a:r>
          <a:endParaRPr lang="en-US" altLang="ko-KR" sz="1400" kern="1200" dirty="0"/>
        </a:p>
      </dsp:txBody>
      <dsp:txXfrm>
        <a:off x="5281814" y="2546616"/>
        <a:ext cx="1290286" cy="626989"/>
      </dsp:txXfrm>
    </dsp:sp>
    <dsp:sp modelId="{20552077-E038-43AB-99F4-F6E936200790}">
      <dsp:nvSpPr>
        <dsp:cNvPr id="0" name=""/>
        <dsp:cNvSpPr/>
      </dsp:nvSpPr>
      <dsp:spPr>
        <a:xfrm>
          <a:off x="5129106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0921-6476-470E-842F-41C668D8EB7E}">
      <dsp:nvSpPr>
        <dsp:cNvPr id="0" name=""/>
        <dsp:cNvSpPr/>
      </dsp:nvSpPr>
      <dsp:spPr>
        <a:xfrm>
          <a:off x="5262307" y="3359614"/>
          <a:ext cx="1399556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회원 비활성화</a:t>
          </a:r>
          <a:endParaRPr lang="en-US" altLang="ko-KR" sz="1400" kern="1200" dirty="0"/>
        </a:p>
      </dsp:txBody>
      <dsp:txXfrm>
        <a:off x="5281814" y="3379121"/>
        <a:ext cx="1360542" cy="626989"/>
      </dsp:txXfrm>
    </dsp:sp>
    <dsp:sp modelId="{80B114EA-63C2-4C40-B279-9573A2A15CBE}">
      <dsp:nvSpPr>
        <dsp:cNvPr id="0" name=""/>
        <dsp:cNvSpPr/>
      </dsp:nvSpPr>
      <dsp:spPr>
        <a:xfrm>
          <a:off x="5129106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BB016-9302-4D33-8372-42CD252D1CCB}">
      <dsp:nvSpPr>
        <dsp:cNvPr id="0" name=""/>
        <dsp:cNvSpPr/>
      </dsp:nvSpPr>
      <dsp:spPr>
        <a:xfrm>
          <a:off x="5262307" y="4192119"/>
          <a:ext cx="1404948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내 이용정보</a:t>
          </a:r>
          <a:endParaRPr lang="en-US" altLang="ko-KR" sz="1400" kern="1200" dirty="0"/>
        </a:p>
      </dsp:txBody>
      <dsp:txXfrm>
        <a:off x="5281814" y="4211626"/>
        <a:ext cx="1365934" cy="626989"/>
      </dsp:txXfrm>
    </dsp:sp>
    <dsp:sp modelId="{A990C0BE-3814-4F3A-BFA8-B25309B63007}">
      <dsp:nvSpPr>
        <dsp:cNvPr id="0" name=""/>
        <dsp:cNvSpPr/>
      </dsp:nvSpPr>
      <dsp:spPr>
        <a:xfrm>
          <a:off x="6733855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고객센터</a:t>
          </a:r>
          <a:endParaRPr lang="en-US" altLang="ko-KR" sz="1500" kern="1200" dirty="0"/>
        </a:p>
      </dsp:txBody>
      <dsp:txXfrm>
        <a:off x="6753362" y="1714112"/>
        <a:ext cx="1292993" cy="626989"/>
      </dsp:txXfrm>
    </dsp:sp>
    <dsp:sp modelId="{917944E2-BDD8-445D-A0EE-49F2F1113919}">
      <dsp:nvSpPr>
        <dsp:cNvPr id="0" name=""/>
        <dsp:cNvSpPr/>
      </dsp:nvSpPr>
      <dsp:spPr>
        <a:xfrm>
          <a:off x="6867056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03C6B-FD6D-4B4E-AB24-A0E22C3CC2DE}">
      <dsp:nvSpPr>
        <dsp:cNvPr id="0" name=""/>
        <dsp:cNvSpPr/>
      </dsp:nvSpPr>
      <dsp:spPr>
        <a:xfrm>
          <a:off x="7000257" y="2527109"/>
          <a:ext cx="1315788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1:1 </a:t>
          </a:r>
          <a:r>
            <a:rPr lang="ko-KR" altLang="en-US" sz="1400" kern="1200" dirty="0"/>
            <a:t>문의</a:t>
          </a:r>
          <a:endParaRPr lang="en-US" altLang="ko-KR" sz="1400" kern="1200" dirty="0"/>
        </a:p>
      </dsp:txBody>
      <dsp:txXfrm>
        <a:off x="7019764" y="2546616"/>
        <a:ext cx="1276774" cy="626989"/>
      </dsp:txXfrm>
    </dsp:sp>
    <dsp:sp modelId="{24D209B7-7E64-4925-9AE7-A026F15AD83C}">
      <dsp:nvSpPr>
        <dsp:cNvPr id="0" name=""/>
        <dsp:cNvSpPr/>
      </dsp:nvSpPr>
      <dsp:spPr>
        <a:xfrm>
          <a:off x="6867056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F51F8-DF4C-4B9F-82C6-55F9BC251A46}">
      <dsp:nvSpPr>
        <dsp:cNvPr id="0" name=""/>
        <dsp:cNvSpPr/>
      </dsp:nvSpPr>
      <dsp:spPr>
        <a:xfrm>
          <a:off x="7000257" y="3359614"/>
          <a:ext cx="1309512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자주 묻는 질문</a:t>
          </a:r>
          <a:endParaRPr lang="en-US" altLang="ko-KR" sz="1400" kern="1200" dirty="0"/>
        </a:p>
      </dsp:txBody>
      <dsp:txXfrm>
        <a:off x="7019764" y="3379121"/>
        <a:ext cx="1270498" cy="626989"/>
      </dsp:txXfrm>
    </dsp:sp>
    <dsp:sp modelId="{5AF579B7-224D-4932-8A47-9263A7B09DAF}">
      <dsp:nvSpPr>
        <dsp:cNvPr id="0" name=""/>
        <dsp:cNvSpPr/>
      </dsp:nvSpPr>
      <dsp:spPr>
        <a:xfrm>
          <a:off x="6867056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1CFE8-51AE-468C-91D2-F696FAF20A49}">
      <dsp:nvSpPr>
        <dsp:cNvPr id="0" name=""/>
        <dsp:cNvSpPr/>
      </dsp:nvSpPr>
      <dsp:spPr>
        <a:xfrm>
          <a:off x="7000257" y="4192119"/>
          <a:ext cx="1309512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ID / PW </a:t>
          </a:r>
          <a:r>
            <a:rPr lang="ko-KR" altLang="en-US" sz="1400" kern="1200" dirty="0"/>
            <a:t>찾기</a:t>
          </a:r>
          <a:endParaRPr lang="en-US" altLang="ko-KR" sz="1400" kern="1200" dirty="0"/>
        </a:p>
      </dsp:txBody>
      <dsp:txXfrm>
        <a:off x="7019764" y="4211626"/>
        <a:ext cx="1270498" cy="626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3681" y="411560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000" kern="1200" dirty="0"/>
            <a:t>메인</a:t>
          </a:r>
          <a:r>
            <a:rPr lang="en-US" altLang="ko-KR" sz="2000" kern="1200" dirty="0"/>
            <a:t> </a:t>
          </a:r>
          <a:r>
            <a:rPr lang="ko-KR" sz="2000" kern="1200" dirty="0"/>
            <a:t>페이지</a:t>
          </a:r>
          <a:endParaRPr lang="en-US" altLang="ko-KR" sz="2000" kern="1200" dirty="0"/>
        </a:p>
      </dsp:txBody>
      <dsp:txXfrm>
        <a:off x="28891" y="436770"/>
        <a:ext cx="1467806" cy="810309"/>
      </dsp:txXfrm>
    </dsp:sp>
    <dsp:sp modelId="{2B1EBC72-2FC3-474D-BBB3-0E4C6A64FDAF}">
      <dsp:nvSpPr>
        <dsp:cNvPr id="0" name=""/>
        <dsp:cNvSpPr/>
      </dsp:nvSpPr>
      <dsp:spPr>
        <a:xfrm>
          <a:off x="1656201" y="411560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상품 관리</a:t>
          </a:r>
          <a:endParaRPr lang="en-US" altLang="ko-KR" sz="2000" kern="1200" dirty="0"/>
        </a:p>
      </dsp:txBody>
      <dsp:txXfrm>
        <a:off x="1681411" y="436770"/>
        <a:ext cx="1467806" cy="810309"/>
      </dsp:txXfrm>
    </dsp:sp>
    <dsp:sp modelId="{CC22C228-10A9-407E-801F-FFB1F7F5B2F2}">
      <dsp:nvSpPr>
        <dsp:cNvPr id="0" name=""/>
        <dsp:cNvSpPr/>
      </dsp:nvSpPr>
      <dsp:spPr>
        <a:xfrm>
          <a:off x="3489049" y="411560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회원관리</a:t>
          </a:r>
          <a:endParaRPr lang="en-US" altLang="ko-KR" sz="2000" kern="1200" dirty="0"/>
        </a:p>
      </dsp:txBody>
      <dsp:txXfrm>
        <a:off x="3514259" y="436770"/>
        <a:ext cx="1467806" cy="810309"/>
      </dsp:txXfrm>
    </dsp:sp>
    <dsp:sp modelId="{4EFC9105-0653-45AC-BDFF-9E1684E46C46}">
      <dsp:nvSpPr>
        <dsp:cNvPr id="0" name=""/>
        <dsp:cNvSpPr/>
      </dsp:nvSpPr>
      <dsp:spPr>
        <a:xfrm>
          <a:off x="3640872" y="1272290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40353-046E-4865-AB8D-0A07B8E975B4}">
      <dsp:nvSpPr>
        <dsp:cNvPr id="0" name=""/>
        <dsp:cNvSpPr/>
      </dsp:nvSpPr>
      <dsp:spPr>
        <a:xfrm>
          <a:off x="3792687" y="1429601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전체리스트</a:t>
          </a:r>
          <a:endParaRPr lang="en-US" altLang="ko-KR" sz="1300" kern="1200" dirty="0"/>
        </a:p>
      </dsp:txBody>
      <dsp:txXfrm>
        <a:off x="3811117" y="1448031"/>
        <a:ext cx="1145906" cy="592383"/>
      </dsp:txXfrm>
    </dsp:sp>
    <dsp:sp modelId="{548F987C-D7A7-4462-9950-80CD84B7C573}">
      <dsp:nvSpPr>
        <dsp:cNvPr id="0" name=""/>
        <dsp:cNvSpPr/>
      </dsp:nvSpPr>
      <dsp:spPr>
        <a:xfrm>
          <a:off x="3640872" y="1272290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7FF89-6DED-42AB-AC7D-8625CF19BBB3}">
      <dsp:nvSpPr>
        <dsp:cNvPr id="0" name=""/>
        <dsp:cNvSpPr/>
      </dsp:nvSpPr>
      <dsp:spPr>
        <a:xfrm>
          <a:off x="3792687" y="2216155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회원 예약    리스트</a:t>
          </a:r>
          <a:endParaRPr lang="en-US" altLang="ko-KR" sz="1300" kern="1200" dirty="0"/>
        </a:p>
      </dsp:txBody>
      <dsp:txXfrm>
        <a:off x="3811117" y="2234585"/>
        <a:ext cx="1145906" cy="592383"/>
      </dsp:txXfrm>
    </dsp:sp>
    <dsp:sp modelId="{2099E463-FB6A-4645-A9DF-AF29239F2336}">
      <dsp:nvSpPr>
        <dsp:cNvPr id="0" name=""/>
        <dsp:cNvSpPr/>
      </dsp:nvSpPr>
      <dsp:spPr>
        <a:xfrm>
          <a:off x="3640872" y="1272290"/>
          <a:ext cx="151815" cy="2045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042"/>
              </a:lnTo>
              <a:lnTo>
                <a:pt x="151815" y="2045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2BCA2-EB2F-4491-8D4F-4B898583A0F3}">
      <dsp:nvSpPr>
        <dsp:cNvPr id="0" name=""/>
        <dsp:cNvSpPr/>
      </dsp:nvSpPr>
      <dsp:spPr>
        <a:xfrm>
          <a:off x="3792687" y="3002710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예약 취소    리스트</a:t>
          </a:r>
          <a:endParaRPr lang="en-US" altLang="ko-KR" sz="1300" kern="1200" dirty="0"/>
        </a:p>
      </dsp:txBody>
      <dsp:txXfrm>
        <a:off x="3811117" y="3021140"/>
        <a:ext cx="1145906" cy="592383"/>
      </dsp:txXfrm>
    </dsp:sp>
    <dsp:sp modelId="{F41F8D1A-A32A-4C05-A737-8757D43098AC}">
      <dsp:nvSpPr>
        <dsp:cNvPr id="0" name=""/>
        <dsp:cNvSpPr/>
      </dsp:nvSpPr>
      <dsp:spPr>
        <a:xfrm>
          <a:off x="3640872" y="1272290"/>
          <a:ext cx="151815" cy="283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1596"/>
              </a:lnTo>
              <a:lnTo>
                <a:pt x="151815" y="283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C3512-9315-4C9F-959E-E9F3A035D2E2}">
      <dsp:nvSpPr>
        <dsp:cNvPr id="0" name=""/>
        <dsp:cNvSpPr/>
      </dsp:nvSpPr>
      <dsp:spPr>
        <a:xfrm>
          <a:off x="3792687" y="3789265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반납 완료    리스트</a:t>
          </a:r>
          <a:endParaRPr lang="en-US" altLang="ko-KR" sz="1300" kern="1200" dirty="0"/>
        </a:p>
      </dsp:txBody>
      <dsp:txXfrm>
        <a:off x="3811117" y="3807695"/>
        <a:ext cx="1145906" cy="592383"/>
      </dsp:txXfrm>
    </dsp:sp>
    <dsp:sp modelId="{290DC4EF-BF08-44EE-B300-F690D854350A}">
      <dsp:nvSpPr>
        <dsp:cNvPr id="0" name=""/>
        <dsp:cNvSpPr/>
      </dsp:nvSpPr>
      <dsp:spPr>
        <a:xfrm>
          <a:off x="3640872" y="1272290"/>
          <a:ext cx="151815" cy="3618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51"/>
              </a:lnTo>
              <a:lnTo>
                <a:pt x="151815" y="36181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3D598-1F18-4BB0-B30F-49FCAB86B48A}">
      <dsp:nvSpPr>
        <dsp:cNvPr id="0" name=""/>
        <dsp:cNvSpPr/>
      </dsp:nvSpPr>
      <dsp:spPr>
        <a:xfrm>
          <a:off x="3792687" y="4575819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환불 리스트</a:t>
          </a:r>
          <a:endParaRPr lang="en-US" altLang="ko-KR" sz="1300" kern="1200" dirty="0"/>
        </a:p>
      </dsp:txBody>
      <dsp:txXfrm>
        <a:off x="3811117" y="4594249"/>
        <a:ext cx="1145906" cy="592383"/>
      </dsp:txXfrm>
    </dsp:sp>
    <dsp:sp modelId="{A8220E0C-FA0A-4582-A1BD-7D9C748CFDC5}">
      <dsp:nvSpPr>
        <dsp:cNvPr id="0" name=""/>
        <dsp:cNvSpPr/>
      </dsp:nvSpPr>
      <dsp:spPr>
        <a:xfrm>
          <a:off x="5321898" y="411560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통계정보</a:t>
          </a:r>
          <a:endParaRPr lang="en-US" altLang="ko-KR" sz="2000" kern="1200" dirty="0"/>
        </a:p>
      </dsp:txBody>
      <dsp:txXfrm>
        <a:off x="5347108" y="436770"/>
        <a:ext cx="1467806" cy="810309"/>
      </dsp:txXfrm>
    </dsp:sp>
    <dsp:sp modelId="{98FFF0F3-0FA8-4478-B32F-5FEAB5E97DBD}">
      <dsp:nvSpPr>
        <dsp:cNvPr id="0" name=""/>
        <dsp:cNvSpPr/>
      </dsp:nvSpPr>
      <dsp:spPr>
        <a:xfrm>
          <a:off x="5473721" y="1272290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8178F-100A-46BC-A58F-FF0EF1BE8072}">
      <dsp:nvSpPr>
        <dsp:cNvPr id="0" name=""/>
        <dsp:cNvSpPr/>
      </dsp:nvSpPr>
      <dsp:spPr>
        <a:xfrm>
          <a:off x="5625536" y="1429601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/>
            <a:t>총 매출액</a:t>
          </a:r>
          <a:endParaRPr lang="en-US" altLang="ko-KR" sz="1300" kern="1200" dirty="0"/>
        </a:p>
      </dsp:txBody>
      <dsp:txXfrm>
        <a:off x="5643966" y="1448031"/>
        <a:ext cx="969929" cy="592383"/>
      </dsp:txXfrm>
    </dsp:sp>
    <dsp:sp modelId="{1F15C47B-91A9-4FAD-9C93-663AB01992EC}">
      <dsp:nvSpPr>
        <dsp:cNvPr id="0" name=""/>
        <dsp:cNvSpPr/>
      </dsp:nvSpPr>
      <dsp:spPr>
        <a:xfrm>
          <a:off x="5473721" y="1272290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FF4E0-878A-434E-9225-1AAF76390CB7}">
      <dsp:nvSpPr>
        <dsp:cNvPr id="0" name=""/>
        <dsp:cNvSpPr/>
      </dsp:nvSpPr>
      <dsp:spPr>
        <a:xfrm>
          <a:off x="5625536" y="2216155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/>
            <a:t>각 </a:t>
          </a:r>
          <a:r>
            <a:rPr lang="ko-KR" altLang="en-US" sz="1300" kern="1200" smtClean="0"/>
            <a:t>일자 별 </a:t>
          </a:r>
          <a:r>
            <a:rPr lang="ko-KR" altLang="en-US" sz="1300" kern="1200" dirty="0"/>
            <a:t>매출 통계</a:t>
          </a:r>
          <a:endParaRPr lang="en-US" altLang="ko-KR" sz="1300" kern="1200" dirty="0"/>
        </a:p>
      </dsp:txBody>
      <dsp:txXfrm>
        <a:off x="5643966" y="2234585"/>
        <a:ext cx="969929" cy="592383"/>
      </dsp:txXfrm>
    </dsp:sp>
    <dsp:sp modelId="{CE78BF1F-797B-4E56-A043-117366F3DB45}">
      <dsp:nvSpPr>
        <dsp:cNvPr id="0" name=""/>
        <dsp:cNvSpPr/>
      </dsp:nvSpPr>
      <dsp:spPr>
        <a:xfrm>
          <a:off x="5473721" y="1272290"/>
          <a:ext cx="151815" cy="2045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042"/>
              </a:lnTo>
              <a:lnTo>
                <a:pt x="151815" y="2045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B53D-47E8-4829-B03F-9BD3BE709097}">
      <dsp:nvSpPr>
        <dsp:cNvPr id="0" name=""/>
        <dsp:cNvSpPr/>
      </dsp:nvSpPr>
      <dsp:spPr>
        <a:xfrm>
          <a:off x="5625536" y="3002710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상품별 매출 통계</a:t>
          </a:r>
          <a:endParaRPr lang="en-US" altLang="ko-KR" sz="1300" kern="1200" dirty="0"/>
        </a:p>
      </dsp:txBody>
      <dsp:txXfrm>
        <a:off x="5643966" y="3021140"/>
        <a:ext cx="969929" cy="592383"/>
      </dsp:txXfrm>
    </dsp:sp>
    <dsp:sp modelId="{66431D91-0E6E-45D5-A330-954CE93E780F}">
      <dsp:nvSpPr>
        <dsp:cNvPr id="0" name=""/>
        <dsp:cNvSpPr/>
      </dsp:nvSpPr>
      <dsp:spPr>
        <a:xfrm>
          <a:off x="5473721" y="1272290"/>
          <a:ext cx="151815" cy="283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1596"/>
              </a:lnTo>
              <a:lnTo>
                <a:pt x="151815" y="283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25621-062D-4BB3-98FB-18308DC43A1A}">
      <dsp:nvSpPr>
        <dsp:cNvPr id="0" name=""/>
        <dsp:cNvSpPr/>
      </dsp:nvSpPr>
      <dsp:spPr>
        <a:xfrm>
          <a:off x="5625536" y="3789265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이용 회원 수 통계</a:t>
          </a:r>
          <a:endParaRPr lang="en-US" altLang="ko-KR" sz="1300" kern="1200" dirty="0"/>
        </a:p>
      </dsp:txBody>
      <dsp:txXfrm>
        <a:off x="5643966" y="3807695"/>
        <a:ext cx="969929" cy="592383"/>
      </dsp:txXfrm>
    </dsp:sp>
    <dsp:sp modelId="{CE4546BE-9B04-494D-8756-6334620D7B64}">
      <dsp:nvSpPr>
        <dsp:cNvPr id="0" name=""/>
        <dsp:cNvSpPr/>
      </dsp:nvSpPr>
      <dsp:spPr>
        <a:xfrm>
          <a:off x="5473721" y="1272290"/>
          <a:ext cx="151815" cy="3618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51"/>
              </a:lnTo>
              <a:lnTo>
                <a:pt x="151815" y="36181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10300-E0B9-477E-AEDB-943144F5C570}">
      <dsp:nvSpPr>
        <dsp:cNvPr id="0" name=""/>
        <dsp:cNvSpPr/>
      </dsp:nvSpPr>
      <dsp:spPr>
        <a:xfrm>
          <a:off x="5625536" y="4575819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이용 회원 매출 통계</a:t>
          </a:r>
          <a:endParaRPr lang="en-US" altLang="ko-KR" sz="1300" kern="1200" dirty="0"/>
        </a:p>
      </dsp:txBody>
      <dsp:txXfrm>
        <a:off x="5643966" y="4594249"/>
        <a:ext cx="969929" cy="592383"/>
      </dsp:txXfrm>
    </dsp:sp>
    <dsp:sp modelId="{4393CABB-1E9F-42F6-9309-A93DE6179C80}">
      <dsp:nvSpPr>
        <dsp:cNvPr id="0" name=""/>
        <dsp:cNvSpPr/>
      </dsp:nvSpPr>
      <dsp:spPr>
        <a:xfrm>
          <a:off x="7154747" y="411560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고객센터</a:t>
          </a:r>
          <a:endParaRPr lang="en-US" altLang="ko-KR" sz="2000" kern="1200" dirty="0"/>
        </a:p>
      </dsp:txBody>
      <dsp:txXfrm>
        <a:off x="7179957" y="436770"/>
        <a:ext cx="1467806" cy="810309"/>
      </dsp:txXfrm>
    </dsp:sp>
    <dsp:sp modelId="{26FFFAA9-4E9A-4C8B-8A5A-AC0EADB82311}">
      <dsp:nvSpPr>
        <dsp:cNvPr id="0" name=""/>
        <dsp:cNvSpPr/>
      </dsp:nvSpPr>
      <dsp:spPr>
        <a:xfrm>
          <a:off x="7306569" y="1272290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6970E-4878-42A7-AF9A-960BB22ADE94}">
      <dsp:nvSpPr>
        <dsp:cNvPr id="0" name=""/>
        <dsp:cNvSpPr/>
      </dsp:nvSpPr>
      <dsp:spPr>
        <a:xfrm>
          <a:off x="7458384" y="1429601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공지사항 </a:t>
          </a:r>
          <a:r>
            <a:rPr lang="en-US" altLang="ko-KR" sz="1300" kern="1200" dirty="0"/>
            <a:t/>
          </a:r>
          <a:br>
            <a:rPr lang="en-US" altLang="ko-KR" sz="1300" kern="1200" dirty="0"/>
          </a:br>
          <a:r>
            <a:rPr lang="ko-KR" altLang="en-US" sz="1300" kern="1200" dirty="0"/>
            <a:t>관리</a:t>
          </a:r>
          <a:endParaRPr lang="en-US" altLang="ko-KR" sz="1300" kern="1200" dirty="0"/>
        </a:p>
      </dsp:txBody>
      <dsp:txXfrm>
        <a:off x="7476814" y="1448031"/>
        <a:ext cx="1145906" cy="592383"/>
      </dsp:txXfrm>
    </dsp:sp>
    <dsp:sp modelId="{0503E36E-1F03-42A7-857F-CB60FB34B63F}">
      <dsp:nvSpPr>
        <dsp:cNvPr id="0" name=""/>
        <dsp:cNvSpPr/>
      </dsp:nvSpPr>
      <dsp:spPr>
        <a:xfrm>
          <a:off x="7306569" y="1272290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37939-C3F7-40B2-8376-CA8C3078ADB7}">
      <dsp:nvSpPr>
        <dsp:cNvPr id="0" name=""/>
        <dsp:cNvSpPr/>
      </dsp:nvSpPr>
      <dsp:spPr>
        <a:xfrm>
          <a:off x="7458384" y="2216155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/>
            <a:t>1:1 </a:t>
          </a:r>
          <a:r>
            <a:rPr lang="ko-KR" altLang="en-US" sz="1300" kern="1200" dirty="0"/>
            <a:t>문의 게시판</a:t>
          </a:r>
          <a:endParaRPr lang="en-US" altLang="ko-KR" sz="1300" kern="1200" dirty="0"/>
        </a:p>
      </dsp:txBody>
      <dsp:txXfrm>
        <a:off x="7476814" y="2234585"/>
        <a:ext cx="1145906" cy="592383"/>
      </dsp:txXfrm>
    </dsp:sp>
    <dsp:sp modelId="{D7B96BF4-C922-4122-BAB7-4A45C6CE949E}">
      <dsp:nvSpPr>
        <dsp:cNvPr id="0" name=""/>
        <dsp:cNvSpPr/>
      </dsp:nvSpPr>
      <dsp:spPr>
        <a:xfrm>
          <a:off x="7306569" y="1272290"/>
          <a:ext cx="151815" cy="2066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669"/>
              </a:lnTo>
              <a:lnTo>
                <a:pt x="151815" y="2066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17CC2-453C-4600-A9CE-9EA016723B44}">
      <dsp:nvSpPr>
        <dsp:cNvPr id="0" name=""/>
        <dsp:cNvSpPr/>
      </dsp:nvSpPr>
      <dsp:spPr>
        <a:xfrm>
          <a:off x="7458384" y="3024337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후기게시판</a:t>
          </a:r>
          <a:endParaRPr lang="en-US" altLang="ko-KR" sz="1300" kern="1200" dirty="0"/>
        </a:p>
      </dsp:txBody>
      <dsp:txXfrm>
        <a:off x="7476814" y="3042767"/>
        <a:ext cx="1145906" cy="59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6A6AE6-0782-46C2-8BB4-04EEC28D8B6C}" type="datetime1">
              <a:rPr lang="ko-KR" altLang="en-US"/>
              <a:pPr lvl="0">
                <a:defRPr/>
              </a:pPr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9617E3F-40EB-4CAF-8405-EA2130F136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62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9617E3F-40EB-4CAF-8405-EA2130F1362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583518090"/>
              </p:ext>
            </p:extLst>
          </p:nvPr>
        </p:nvGraphicFramePr>
        <p:xfrm>
          <a:off x="395536" y="188640"/>
          <a:ext cx="8316924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37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901428"/>
              </p:ext>
            </p:extLst>
          </p:nvPr>
        </p:nvGraphicFramePr>
        <p:xfrm>
          <a:off x="179512" y="1052736"/>
          <a:ext cx="885698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5556" y="260648"/>
            <a:ext cx="7776864" cy="7920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6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</Words>
  <Application>Microsoft Office PowerPoint</Application>
  <PresentationFormat>화면 슬라이드 쇼(4:3)</PresentationFormat>
  <Paragraphs>38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회원 사이트맵</vt:lpstr>
      <vt:lpstr>관리자 사이트 맵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사이트맵</dc:title>
  <dc:creator>alfo7-2</dc:creator>
  <cp:lastModifiedBy>alfo8-12</cp:lastModifiedBy>
  <cp:revision>25</cp:revision>
  <dcterms:created xsi:type="dcterms:W3CDTF">2017-05-25T07:07:01Z</dcterms:created>
  <dcterms:modified xsi:type="dcterms:W3CDTF">2019-08-20T08:46:55Z</dcterms:modified>
  <cp:version>0906.0100.01</cp:version>
</cp:coreProperties>
</file>