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4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7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7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0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5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0AB7-FADF-47B7-8C0C-012291E22A9A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476672"/>
            <a:ext cx="5616624" cy="590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476672"/>
            <a:ext cx="561662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5616" y="462384"/>
            <a:ext cx="1512168" cy="102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1628800"/>
            <a:ext cx="5328592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5616" y="5733255"/>
            <a:ext cx="5616624" cy="66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99792" y="695112"/>
            <a:ext cx="3960440" cy="717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63293" y="548680"/>
            <a:ext cx="8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476672"/>
            <a:ext cx="2608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HEADER(WIDTH:100%, HEIGHT : 15%)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699792" y="921438"/>
            <a:ext cx="3960440" cy="49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41028" y="647110"/>
            <a:ext cx="3209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&lt;NAV&gt; 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top_menu</a:t>
            </a:r>
            <a:r>
              <a:rPr lang="en-US" altLang="ko-KR" sz="1100" dirty="0" smtClean="0"/>
              <a:t>(WIDTH:80%, HEIGHT : 30%)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1124744"/>
            <a:ext cx="3310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&lt;NAV&gt; 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main_menu</a:t>
            </a:r>
            <a:r>
              <a:rPr lang="en-US" altLang="ko-KR" sz="1100" dirty="0" smtClean="0"/>
              <a:t>(WIDTH:80%, HEIGHT : 70%)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2779" y="1628800"/>
            <a:ext cx="3853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&lt;SECTION&gt; 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main_content</a:t>
            </a:r>
            <a:r>
              <a:rPr lang="en-US" altLang="ko-KR" sz="1100" dirty="0" smtClean="0"/>
              <a:t>(WIDTH :100%, HEIGHT : 75%)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203848" y="5831686"/>
            <a:ext cx="28504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&lt;FOOTER&gt; (WIDTH:100%, HEIGHT : 10%)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948264" y="18864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관리자 메인 페이지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3608" y="188640"/>
            <a:ext cx="391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DIV –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WRAPPER</a:t>
            </a:r>
            <a:r>
              <a:rPr lang="en-US" altLang="ko-KR" sz="1200" b="1" dirty="0" smtClean="0"/>
              <a:t>(WIDTH:1920PX, HEIGHT:1080PX) 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67197" y="836712"/>
            <a:ext cx="1560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DIV</a:t>
            </a:r>
            <a:r>
              <a:rPr lang="en-US" altLang="ko-KR" sz="1100" dirty="0" smtClean="0"/>
              <a:t>&gt;</a:t>
            </a:r>
            <a:r>
              <a:rPr lang="en-US" altLang="ko-KR" sz="1100" dirty="0" err="1" smtClean="0"/>
              <a:t>main_logo</a:t>
            </a:r>
            <a:r>
              <a:rPr lang="en-US" altLang="ko-KR" sz="1100" dirty="0" smtClean="0"/>
              <a:t> </a:t>
            </a:r>
          </a:p>
          <a:p>
            <a:pPr algn="ctr"/>
            <a:r>
              <a:rPr lang="en-US" altLang="ko-KR" sz="1100" dirty="0" smtClean="0"/>
              <a:t>(WIDTH: 20%, HEIGHT : 100%)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1463293" y="1903264"/>
            <a:ext cx="4865287" cy="1165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63293" y="3140968"/>
            <a:ext cx="4865287" cy="1093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463293" y="4293096"/>
            <a:ext cx="4876769" cy="1093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67744" y="1916832"/>
            <a:ext cx="4201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&lt;ARTICLE&gt; 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main_unapproved</a:t>
            </a:r>
            <a:r>
              <a:rPr lang="en-US" altLang="ko-KR" sz="1100" dirty="0" smtClean="0"/>
              <a:t>  (WIDTH: 100%, HEIGHT : 40%)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627784" y="3186292"/>
            <a:ext cx="3807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&lt;ARTICLE&gt; 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main_return</a:t>
            </a:r>
            <a:r>
              <a:rPr lang="en-US" altLang="ko-KR" sz="1100" dirty="0" smtClean="0"/>
              <a:t>  (WIDTH: 100%, HEIGHT : 30%)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483768" y="4307687"/>
            <a:ext cx="3975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&lt;ARTICLE&gt; 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main_question</a:t>
            </a:r>
            <a:r>
              <a:rPr lang="en-US" altLang="ko-KR" sz="1100" dirty="0" smtClean="0"/>
              <a:t>  (WIDTH: 100%, HEIGHT : 30%)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2772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476672"/>
            <a:ext cx="5616624" cy="590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476672"/>
            <a:ext cx="561662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5616" y="462384"/>
            <a:ext cx="1512168" cy="102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1628800"/>
            <a:ext cx="5328592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5616" y="5733255"/>
            <a:ext cx="5616624" cy="66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99792" y="695112"/>
            <a:ext cx="3960440" cy="717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63293" y="548680"/>
            <a:ext cx="8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476672"/>
            <a:ext cx="2608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HEADER(WIDTH:100%, HEIGHT : 15%)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699792" y="921438"/>
            <a:ext cx="3960440" cy="49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41028" y="647110"/>
            <a:ext cx="3209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&lt;NAV&gt; 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top_menu</a:t>
            </a:r>
            <a:r>
              <a:rPr lang="en-US" altLang="ko-KR" sz="1100" dirty="0" smtClean="0"/>
              <a:t>(WIDTH:80%, HEIGHT : 30%)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1124744"/>
            <a:ext cx="3310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&lt;NAV&gt; 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main_menu</a:t>
            </a:r>
            <a:r>
              <a:rPr lang="en-US" altLang="ko-KR" sz="1100" dirty="0" smtClean="0"/>
              <a:t>(WIDTH:80%, HEIGHT : 70%)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852779" y="1628800"/>
            <a:ext cx="3853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&lt;SECTION&gt; 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main_content</a:t>
            </a:r>
            <a:r>
              <a:rPr lang="en-US" altLang="ko-KR" sz="1100" dirty="0" smtClean="0"/>
              <a:t>(WIDTH :100%, HEIGHT : 75%)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203848" y="5831686"/>
            <a:ext cx="28504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&lt;FOOTER&gt; (WIDTH:100%, HEIGHT : 10%)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948264" y="18864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관리자 서</a:t>
            </a:r>
            <a:r>
              <a:rPr lang="ko-KR" altLang="en-US" sz="1100" dirty="0"/>
              <a:t>브</a:t>
            </a:r>
            <a:r>
              <a:rPr lang="ko-KR" altLang="en-US" sz="1100" dirty="0" smtClean="0"/>
              <a:t> 페이지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3608" y="188640"/>
            <a:ext cx="391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DIV –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WRAPPER</a:t>
            </a:r>
            <a:r>
              <a:rPr lang="en-US" altLang="ko-KR" sz="1200" b="1" dirty="0" smtClean="0"/>
              <a:t>(WIDTH:1920PX, HEIGHT:1080PX) 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67197" y="836712"/>
            <a:ext cx="1560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DIV</a:t>
            </a:r>
            <a:r>
              <a:rPr lang="en-US" altLang="ko-KR" sz="1100" dirty="0" smtClean="0"/>
              <a:t>&gt;</a:t>
            </a:r>
            <a:r>
              <a:rPr lang="en-US" altLang="ko-KR" sz="1100" dirty="0" err="1" smtClean="0"/>
              <a:t>main_logo</a:t>
            </a:r>
            <a:r>
              <a:rPr lang="en-US" altLang="ko-KR" sz="1100" dirty="0" smtClean="0"/>
              <a:t> </a:t>
            </a:r>
          </a:p>
          <a:p>
            <a:pPr algn="ctr"/>
            <a:r>
              <a:rPr lang="en-US" altLang="ko-KR" sz="1100" dirty="0" smtClean="0"/>
              <a:t>(WIDTH: 20%, HEIGHT : 100%)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1463293" y="1903264"/>
            <a:ext cx="4865287" cy="346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165748" y="198690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&lt;ARTICLE&gt; </a:t>
            </a:r>
          </a:p>
          <a:p>
            <a:r>
              <a:rPr lang="en-US" altLang="ko-KR" sz="1100" b="1" dirty="0" err="1" smtClean="0">
                <a:solidFill>
                  <a:srgbClr val="00B050"/>
                </a:solidFill>
              </a:rPr>
              <a:t>sub_content</a:t>
            </a:r>
            <a:r>
              <a:rPr lang="en-US" altLang="ko-KR" sz="1100" dirty="0" smtClean="0"/>
              <a:t> (WIDTH: 80%, HEIGHT : 100%)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1478786" y="1903264"/>
            <a:ext cx="1588155" cy="346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573001" y="4463324"/>
            <a:ext cx="138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&lt;ASIDE&gt; 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sub_menu</a:t>
            </a:r>
            <a:r>
              <a:rPr lang="en-US" altLang="ko-KR" sz="1100" dirty="0" smtClean="0"/>
              <a:t>  </a:t>
            </a:r>
          </a:p>
          <a:p>
            <a:pPr algn="ctr"/>
            <a:r>
              <a:rPr lang="en-US" altLang="ko-KR" sz="1100" dirty="0" smtClean="0"/>
              <a:t>(WIDTH: 20%, HEIGHT : 100%)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959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197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alfo8-23</dc:creator>
  <cp:lastModifiedBy>alfo8-23</cp:lastModifiedBy>
  <cp:revision>22</cp:revision>
  <dcterms:created xsi:type="dcterms:W3CDTF">2019-08-20T01:14:45Z</dcterms:created>
  <dcterms:modified xsi:type="dcterms:W3CDTF">2019-08-20T05:09:25Z</dcterms:modified>
</cp:coreProperties>
</file>