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46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0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2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23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71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7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19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3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8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9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3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DC02F-50F9-4EA6-AFF9-14433B7C17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18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3668" y="288032"/>
            <a:ext cx="5400600" cy="633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1583668" y="288032"/>
            <a:ext cx="5400600" cy="100811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처리 6"/>
          <p:cNvSpPr/>
          <p:nvPr/>
        </p:nvSpPr>
        <p:spPr>
          <a:xfrm>
            <a:off x="3059832" y="288032"/>
            <a:ext cx="3456384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HEADER(WIDTH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 100%, HEIGHT: 20%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1583668" y="288032"/>
            <a:ext cx="1071736" cy="100811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1547664" y="648072"/>
            <a:ext cx="118813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DIV:</a:t>
            </a:r>
            <a:r>
              <a:rPr lang="en-US" altLang="ko-KR" sz="900" b="1" dirty="0" smtClean="0">
                <a:solidFill>
                  <a:srgbClr val="00B050"/>
                </a:solidFill>
              </a:rPr>
              <a:t>LOGO</a:t>
            </a:r>
            <a:endParaRPr lang="en-US" altLang="ko-KR" sz="900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WIDTH: 20%</a:t>
            </a: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HEIGHT: 100%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2843808" y="944724"/>
            <a:ext cx="4032448" cy="32403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처리 10"/>
          <p:cNvSpPr/>
          <p:nvPr/>
        </p:nvSpPr>
        <p:spPr>
          <a:xfrm>
            <a:off x="3563888" y="954106"/>
            <a:ext cx="3456384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NAV: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MAINMENU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(WIDTH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 80%, HEIGHT: 70%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1583668" y="5805264"/>
            <a:ext cx="5400600" cy="81947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순서도: 처리 12"/>
          <p:cNvSpPr/>
          <p:nvPr/>
        </p:nvSpPr>
        <p:spPr>
          <a:xfrm>
            <a:off x="3707904" y="6309320"/>
            <a:ext cx="334837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FOOTER(WIDTH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 100%, HEIGHT: 15%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1403648" y="0"/>
            <a:ext cx="3708412" cy="3600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DIV: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WRAPPER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(WIDTH:1920PX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HEIGHT: 1080PX)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1403648" y="44624"/>
            <a:ext cx="5832648" cy="672412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순서도: 처리 19"/>
          <p:cNvSpPr/>
          <p:nvPr/>
        </p:nvSpPr>
        <p:spPr>
          <a:xfrm>
            <a:off x="1691680" y="1512168"/>
            <a:ext cx="5184576" cy="184482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처리 21"/>
          <p:cNvSpPr/>
          <p:nvPr/>
        </p:nvSpPr>
        <p:spPr>
          <a:xfrm>
            <a:off x="1331640" y="1296144"/>
            <a:ext cx="4104456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DIV: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MAINCONTENT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(WIDTH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 100%, HEIGHT: 65%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3491880" y="548680"/>
            <a:ext cx="3384376" cy="32403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순서도: 처리 23"/>
          <p:cNvSpPr/>
          <p:nvPr/>
        </p:nvSpPr>
        <p:spPr>
          <a:xfrm>
            <a:off x="3923928" y="548680"/>
            <a:ext cx="3024336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NAV: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LOGIN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(WIDTH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 80%, HEIGHT: 30%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2115344" y="2276872"/>
            <a:ext cx="4400872" cy="2304256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MAIN PAGE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3054930" y="3068960"/>
            <a:ext cx="396534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ARTICLE: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MAINVISUAL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(WIDTH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 100%, HEIGHT: 50%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3455876" y="3791084"/>
            <a:ext cx="1656184" cy="187016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순서도: 처리 28"/>
          <p:cNvSpPr/>
          <p:nvPr/>
        </p:nvSpPr>
        <p:spPr>
          <a:xfrm>
            <a:off x="1763688" y="3789040"/>
            <a:ext cx="1584176" cy="187220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순서도: 처리 29"/>
          <p:cNvSpPr/>
          <p:nvPr/>
        </p:nvSpPr>
        <p:spPr>
          <a:xfrm>
            <a:off x="5220072" y="3789040"/>
            <a:ext cx="1589078" cy="187220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순서도: 처리 30"/>
          <p:cNvSpPr/>
          <p:nvPr/>
        </p:nvSpPr>
        <p:spPr>
          <a:xfrm>
            <a:off x="1763688" y="4437112"/>
            <a:ext cx="1512168" cy="64807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ARTICLE:</a:t>
            </a:r>
            <a:r>
              <a:rPr lang="en-US" altLang="ko-KR" sz="900" b="1" dirty="0" smtClean="0">
                <a:solidFill>
                  <a:srgbClr val="00B050"/>
                </a:solidFill>
              </a:rPr>
              <a:t>VISUAL_FIRST</a:t>
            </a:r>
            <a:endParaRPr lang="en-US" altLang="ko-KR" sz="900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WIDTH: 30%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HEIGHT: 40%</a:t>
            </a:r>
          </a:p>
          <a:p>
            <a:pPr algn="ctr"/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32" name="순서도: 처리 31"/>
          <p:cNvSpPr/>
          <p:nvPr/>
        </p:nvSpPr>
        <p:spPr>
          <a:xfrm>
            <a:off x="3455876" y="4437112"/>
            <a:ext cx="1656184" cy="64807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ARTICLE:</a:t>
            </a:r>
            <a:r>
              <a:rPr lang="en-US" altLang="ko-KR" sz="900" b="1" dirty="0" smtClean="0">
                <a:solidFill>
                  <a:srgbClr val="00B050"/>
                </a:solidFill>
              </a:rPr>
              <a:t>VISUAL_SECOND</a:t>
            </a:r>
            <a:endParaRPr lang="en-US" altLang="ko-KR" sz="900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WIDTH: 30%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HEIGHT: 40%</a:t>
            </a:r>
          </a:p>
          <a:p>
            <a:pPr algn="ctr"/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33" name="순서도: 처리 32"/>
          <p:cNvSpPr/>
          <p:nvPr/>
        </p:nvSpPr>
        <p:spPr>
          <a:xfrm>
            <a:off x="5292080" y="4437112"/>
            <a:ext cx="1440160" cy="64807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ARTICLE:</a:t>
            </a:r>
            <a:r>
              <a:rPr lang="en-US" altLang="ko-KR" sz="900" b="1" dirty="0" smtClean="0">
                <a:solidFill>
                  <a:srgbClr val="00B050"/>
                </a:solidFill>
              </a:rPr>
              <a:t>VISUAL_SIRD</a:t>
            </a:r>
            <a:endParaRPr lang="en-US" altLang="ko-KR" sz="900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WIDTH: 30%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HEIGHT: 40%</a:t>
            </a:r>
          </a:p>
          <a:p>
            <a:pPr algn="ctr"/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1691680" y="3456384"/>
            <a:ext cx="5184576" cy="228516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순서도: 처리 27"/>
          <p:cNvSpPr/>
          <p:nvPr/>
        </p:nvSpPr>
        <p:spPr>
          <a:xfrm>
            <a:off x="1619672" y="3501008"/>
            <a:ext cx="4032448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SECTION: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MAIN_ITEMINFO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(WIDTH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 100%, HEIGHT: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50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27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3668" y="288032"/>
            <a:ext cx="5400600" cy="633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1583668" y="288032"/>
            <a:ext cx="5400600" cy="100811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처리 6"/>
          <p:cNvSpPr/>
          <p:nvPr/>
        </p:nvSpPr>
        <p:spPr>
          <a:xfrm>
            <a:off x="3059832" y="288032"/>
            <a:ext cx="324036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HEADER(WIDTH: 100%, HEIGHT: 20%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1583668" y="288032"/>
            <a:ext cx="1071736" cy="100811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1547664" y="648072"/>
            <a:ext cx="118813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WIDTH: 20%</a:t>
            </a: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HEIGHT: 100%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2843808" y="944724"/>
            <a:ext cx="4032448" cy="32403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처리 10"/>
          <p:cNvSpPr/>
          <p:nvPr/>
        </p:nvSpPr>
        <p:spPr>
          <a:xfrm>
            <a:off x="4283968" y="954106"/>
            <a:ext cx="280831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NAV(WIDTH: 80%, HEIGHT: 70%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1583668" y="5805264"/>
            <a:ext cx="5400600" cy="81947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순서도: 처리 12"/>
          <p:cNvSpPr/>
          <p:nvPr/>
        </p:nvSpPr>
        <p:spPr>
          <a:xfrm>
            <a:off x="4031940" y="6309320"/>
            <a:ext cx="324036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FOOTER(WIDTH: 100%, HEIGHT: 15%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1763688" y="1512168"/>
            <a:ext cx="999728" cy="417646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순서도: 처리 15"/>
          <p:cNvSpPr/>
          <p:nvPr/>
        </p:nvSpPr>
        <p:spPr>
          <a:xfrm>
            <a:off x="1583668" y="4653135"/>
            <a:ext cx="1404156" cy="648073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ASIDE</a:t>
            </a: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WIDTH: 20%</a:t>
            </a: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HEIGHT: 100%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4067944" y="5373216"/>
            <a:ext cx="280831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DIV(WIDTH: 80%, HEIGHT: 100%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827584" y="0"/>
            <a:ext cx="4680520" cy="3600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DIV - WRAPPER(WIDTH:1920PX, HEIGHT: 1080PX)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1403648" y="44624"/>
            <a:ext cx="5832648" cy="672412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순서도: 처리 19"/>
          <p:cNvSpPr/>
          <p:nvPr/>
        </p:nvSpPr>
        <p:spPr>
          <a:xfrm>
            <a:off x="2763416" y="1512168"/>
            <a:ext cx="4076836" cy="417646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처리 21"/>
          <p:cNvSpPr/>
          <p:nvPr/>
        </p:nvSpPr>
        <p:spPr>
          <a:xfrm>
            <a:off x="1547664" y="1296144"/>
            <a:ext cx="280831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SECTION(WIDTH: 100%, HEIGHT: 65%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3491880" y="548680"/>
            <a:ext cx="3384376" cy="32403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순서도: 처리 23"/>
          <p:cNvSpPr/>
          <p:nvPr/>
        </p:nvSpPr>
        <p:spPr>
          <a:xfrm>
            <a:off x="4283968" y="548680"/>
            <a:ext cx="280831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NAV(WIDTH: 80%, HEIGHT: 30%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2753798" y="3212975"/>
            <a:ext cx="3474386" cy="648073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SUB PAGE</a:t>
            </a:r>
          </a:p>
        </p:txBody>
      </p:sp>
    </p:spTree>
    <p:extLst>
      <p:ext uri="{BB962C8B-B14F-4D97-AF65-F5344CB8AC3E}">
        <p14:creationId xmlns:p14="http://schemas.microsoft.com/office/powerpoint/2010/main" val="200722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3668" y="288032"/>
            <a:ext cx="5400600" cy="633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1583668" y="288032"/>
            <a:ext cx="5400600" cy="100811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처리 6"/>
          <p:cNvSpPr/>
          <p:nvPr/>
        </p:nvSpPr>
        <p:spPr>
          <a:xfrm>
            <a:off x="3059832" y="288032"/>
            <a:ext cx="324036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HEADER(WIDTH: 100%, HEIGHT: 20%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1583668" y="288032"/>
            <a:ext cx="1071736" cy="100811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1547664" y="648072"/>
            <a:ext cx="118813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WIDTH: 20%</a:t>
            </a: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HEIGHT: 100%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2843808" y="944724"/>
            <a:ext cx="4032448" cy="32403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처리 10"/>
          <p:cNvSpPr/>
          <p:nvPr/>
        </p:nvSpPr>
        <p:spPr>
          <a:xfrm>
            <a:off x="4283968" y="954106"/>
            <a:ext cx="280831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NAV(WIDTH: 80%, HEIGHT: 70%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1583668" y="5805264"/>
            <a:ext cx="5400600" cy="81947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순서도: 처리 12"/>
          <p:cNvSpPr/>
          <p:nvPr/>
        </p:nvSpPr>
        <p:spPr>
          <a:xfrm>
            <a:off x="4031940" y="6309320"/>
            <a:ext cx="324036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FOOTER(WIDTH: 100%, HEIGHT: 15%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1763688" y="1512168"/>
            <a:ext cx="999728" cy="417646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순서도: 처리 15"/>
          <p:cNvSpPr/>
          <p:nvPr/>
        </p:nvSpPr>
        <p:spPr>
          <a:xfrm>
            <a:off x="1583668" y="4653135"/>
            <a:ext cx="1404156" cy="648073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ASIDE</a:t>
            </a: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WIDTH: 20%</a:t>
            </a: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HEIGHT: 100%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4067944" y="5373216"/>
            <a:ext cx="280831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DIV(WIDTH: 80%, HEIGHT: 100%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1331640" y="0"/>
            <a:ext cx="4680520" cy="3600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DIV - WRAPPER(WIDTH:1920PX, HEIGHT: 1080PX)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1403648" y="44624"/>
            <a:ext cx="5832648" cy="672412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순서도: 처리 19"/>
          <p:cNvSpPr/>
          <p:nvPr/>
        </p:nvSpPr>
        <p:spPr>
          <a:xfrm>
            <a:off x="2763416" y="1512168"/>
            <a:ext cx="4076836" cy="417646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처리 21"/>
          <p:cNvSpPr/>
          <p:nvPr/>
        </p:nvSpPr>
        <p:spPr>
          <a:xfrm>
            <a:off x="1547664" y="1296144"/>
            <a:ext cx="280831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SECTION(WIDTH: 100%, HEIGHT: 65%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3491880" y="548680"/>
            <a:ext cx="3384376" cy="32403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순서도: 처리 23"/>
          <p:cNvSpPr/>
          <p:nvPr/>
        </p:nvSpPr>
        <p:spPr>
          <a:xfrm>
            <a:off x="4283968" y="548680"/>
            <a:ext cx="280831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NAV(WIDTH: 80%, HEIGHT: 30%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1763688" y="1988840"/>
            <a:ext cx="999728" cy="50405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순서도: 처리 27"/>
          <p:cNvSpPr/>
          <p:nvPr/>
        </p:nvSpPr>
        <p:spPr>
          <a:xfrm>
            <a:off x="1187624" y="2060848"/>
            <a:ext cx="2142238" cy="432048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ARTICLE_FIRST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WIDTH: 20%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HEIGHT: 10%</a:t>
            </a:r>
          </a:p>
        </p:txBody>
      </p:sp>
      <p:sp>
        <p:nvSpPr>
          <p:cNvPr id="31" name="순서도: 처리 30"/>
          <p:cNvSpPr/>
          <p:nvPr/>
        </p:nvSpPr>
        <p:spPr>
          <a:xfrm>
            <a:off x="1763688" y="2636912"/>
            <a:ext cx="999728" cy="50405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순서도: 처리 31"/>
          <p:cNvSpPr/>
          <p:nvPr/>
        </p:nvSpPr>
        <p:spPr>
          <a:xfrm>
            <a:off x="1187624" y="2708920"/>
            <a:ext cx="2142238" cy="432048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ARTICLE_SECOND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WIDTH: 20%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HEIGHT: 10%</a:t>
            </a:r>
          </a:p>
        </p:txBody>
      </p:sp>
      <p:sp>
        <p:nvSpPr>
          <p:cNvPr id="33" name="순서도: 처리 32"/>
          <p:cNvSpPr/>
          <p:nvPr/>
        </p:nvSpPr>
        <p:spPr>
          <a:xfrm>
            <a:off x="1763688" y="3284984"/>
            <a:ext cx="999728" cy="50405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순서도: 처리 33"/>
          <p:cNvSpPr/>
          <p:nvPr/>
        </p:nvSpPr>
        <p:spPr>
          <a:xfrm>
            <a:off x="1187624" y="3356992"/>
            <a:ext cx="2142238" cy="432048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ARTICLE_SIRD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WIDTH: 20%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HEIGHT: 10%</a:t>
            </a:r>
          </a:p>
        </p:txBody>
      </p:sp>
      <p:sp>
        <p:nvSpPr>
          <p:cNvPr id="27" name="순서도: 처리 26"/>
          <p:cNvSpPr/>
          <p:nvPr/>
        </p:nvSpPr>
        <p:spPr>
          <a:xfrm>
            <a:off x="2897814" y="3212975"/>
            <a:ext cx="3474386" cy="648073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EXAMPLE SUBPAGE</a:t>
            </a:r>
          </a:p>
        </p:txBody>
      </p:sp>
    </p:spTree>
    <p:extLst>
      <p:ext uri="{BB962C8B-B14F-4D97-AF65-F5344CB8AC3E}">
        <p14:creationId xmlns:p14="http://schemas.microsoft.com/office/powerpoint/2010/main" val="97570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279</Words>
  <Application>Microsoft Office PowerPoint</Application>
  <PresentationFormat>화면 슬라이드 쇼(4:3)</PresentationFormat>
  <Paragraphs>58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alfo8-12</dc:creator>
  <cp:lastModifiedBy>alfo8-12</cp:lastModifiedBy>
  <cp:revision>17</cp:revision>
  <dcterms:created xsi:type="dcterms:W3CDTF">2019-08-20T00:14:55Z</dcterms:created>
  <dcterms:modified xsi:type="dcterms:W3CDTF">2019-08-20T04:44:37Z</dcterms:modified>
</cp:coreProperties>
</file>