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76672"/>
            <a:ext cx="561662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7667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462384"/>
            <a:ext cx="1512168" cy="102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628800"/>
            <a:ext cx="5328592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5733255"/>
            <a:ext cx="5616624" cy="66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9792" y="695112"/>
            <a:ext cx="3960440" cy="71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9474" y="476672"/>
            <a:ext cx="8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476672"/>
            <a:ext cx="2608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HEADER(WIDTH:100%, HEIGHT : 15%)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699792" y="921438"/>
            <a:ext cx="3960440" cy="49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41028" y="692696"/>
            <a:ext cx="2291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NAV(WIDTH:80%, HEIGHT : 30%)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1151166"/>
            <a:ext cx="2291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NAV(WIDTH:80%, HEIGHT : 70%)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016686" y="5255622"/>
            <a:ext cx="2571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SECTION(WIDTH:80%, HEIGHT : 75%)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6686" y="5831686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SECTION(WIDTH:100%, HEIGHT : 10%)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200774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메인 페이지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88640"/>
            <a:ext cx="391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DIV – WRAPPER(WIDTH:1920PX, HEIGHT:1080PX) 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7197" y="836712"/>
            <a:ext cx="1560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(WIDTH: 20%, HEIGHT : 100%)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77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alfo8-23</dc:creator>
  <cp:lastModifiedBy>alfo8-23</cp:lastModifiedBy>
  <cp:revision>6</cp:revision>
  <dcterms:created xsi:type="dcterms:W3CDTF">2019-08-20T01:14:45Z</dcterms:created>
  <dcterms:modified xsi:type="dcterms:W3CDTF">2019-08-20T01:48:06Z</dcterms:modified>
</cp:coreProperties>
</file>