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5l3LSn9A9+Ydy/uVdYyL6n6qA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34AC24-23EF-4A82-A222-5EA8957271E0}">
  <a:tblStyle styleId="{B634AC24-23EF-4A82-A222-5EA8957271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5697B00-7B40-40C2-9AE2-1E142EBDE5F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84" name="Google Shape;8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"/>
          <p:cNvGraphicFramePr/>
          <p:nvPr/>
        </p:nvGraphicFramePr>
        <p:xfrm>
          <a:off x="6740352" y="615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{B634AC24-23EF-4A82-A222-5EA8957271E0}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387D11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Header : width 100%, height 15%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M a I n : width 100%, height 70%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: width 100%, height 15%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로고 클릭 시 메인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미 로그인시 로그인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회원가입 : 회원가입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로그인 : 로그인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(회원)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(업체)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- 내공간 관리 추가됨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HOME : 메인 홈페이지로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 지 사 항 : 공지사항게시판으로 이동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이미지 백그라운드 삽입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Height 20%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공간 검색 기능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오늘의 추천 공간 순으로 출력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썸네일 사이즈 : 360 * 320px (1개)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                   1130 * 320px(가로3개)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(&lt;a&gt;&gt;tag 이용)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회사소개 : 회사소개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이용약관 : 이용약관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오시는길 : 오시는 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9" name="Google Shape;79;p1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80;p1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{E5697B00-7B40-40C2-9AE2-1E142EBDE5FB}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</a:rPr>
                        <a:t>공간 대여 시스템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메인 페이지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01 메인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김용세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2"/>
          <p:cNvGraphicFramePr/>
          <p:nvPr/>
        </p:nvGraphicFramePr>
        <p:xfrm>
          <a:off x="6740352" y="615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{B634AC24-23EF-4A82-A222-5EA8957271E0}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387D11"/>
                    </a:solidFill>
                  </a:tcPr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미 로그인시 로그인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회원가입 : 회원가입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로그인 : 로그인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(회원)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(업체)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- 내공간 관리 추가됨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HOME : 메인 홈페이지로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 지 사 항 : 공지사항게시판으로 이동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이미지 백그라운드 삽입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Height 20%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공간 검색 기능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오늘의 추천 공간 순으로 출력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썸네일 사이즈 : 360 * 320px (1개)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                   1130 * 320px(가로3개)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(&lt;a&gt;&gt;tag 이용)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회사소개 : 회사소개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이용약관 : 이용약관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오시는길 : 오시는 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88;p2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{E5697B00-7B40-40C2-9AE2-1E142EBDE5FB}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</a:rPr>
                        <a:t>공간 대여 시스템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관리자 로그인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김 은 수 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</cp:coreProperties>
</file>