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notesSlides/notesSlide21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14C"/>
    <a:srgbClr val="10924B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322944"/>
        <c:axId val="91855040"/>
      </c:lineChart>
      <c:catAx>
        <c:axId val="34322944"/>
        <c:scaling>
          <c:orientation val="minMax"/>
        </c:scaling>
        <c:delete val="0"/>
        <c:axPos val="b"/>
        <c:majorTickMark val="out"/>
        <c:minorTickMark val="none"/>
        <c:tickLblPos val="nextTo"/>
        <c:crossAx val="91855040"/>
        <c:crosses val="autoZero"/>
        <c:auto val="1"/>
        <c:lblAlgn val="ctr"/>
        <c:lblOffset val="100"/>
        <c:noMultiLvlLbl val="0"/>
      </c:catAx>
      <c:valAx>
        <c:axId val="9185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22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79584"/>
        <c:axId val="137829696"/>
      </c:lineChart>
      <c:catAx>
        <c:axId val="165379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7829696"/>
        <c:crosses val="autoZero"/>
        <c:auto val="1"/>
        <c:lblAlgn val="ctr"/>
        <c:lblOffset val="100"/>
        <c:noMultiLvlLbl val="0"/>
      </c:catAx>
      <c:valAx>
        <c:axId val="13782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53795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46208"/>
        <c:axId val="161709376"/>
      </c:lineChart>
      <c:catAx>
        <c:axId val="1660462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1709376"/>
        <c:crosses val="autoZero"/>
        <c:auto val="1"/>
        <c:lblAlgn val="ctr"/>
        <c:lblOffset val="100"/>
        <c:noMultiLvlLbl val="0"/>
      </c:catAx>
      <c:valAx>
        <c:axId val="161709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60462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08672"/>
        <c:axId val="137857280"/>
      </c:lineChart>
      <c:catAx>
        <c:axId val="1661086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7857280"/>
        <c:crosses val="autoZero"/>
        <c:auto val="1"/>
        <c:lblAlgn val="ctr"/>
        <c:lblOffset val="100"/>
        <c:noMultiLvlLbl val="0"/>
      </c:catAx>
      <c:valAx>
        <c:axId val="137857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610867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01600"/>
        <c:axId val="31731072"/>
      </c:lineChart>
      <c:catAx>
        <c:axId val="55001600"/>
        <c:scaling>
          <c:orientation val="minMax"/>
        </c:scaling>
        <c:delete val="0"/>
        <c:axPos val="b"/>
        <c:majorTickMark val="out"/>
        <c:minorTickMark val="none"/>
        <c:tickLblPos val="nextTo"/>
        <c:crossAx val="31731072"/>
        <c:crosses val="autoZero"/>
        <c:auto val="1"/>
        <c:lblAlgn val="ctr"/>
        <c:lblOffset val="100"/>
        <c:noMultiLvlLbl val="0"/>
      </c:catAx>
      <c:valAx>
        <c:axId val="31731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001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349760"/>
        <c:axId val="151225472"/>
      </c:lineChart>
      <c:catAx>
        <c:axId val="151349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51225472"/>
        <c:crosses val="autoZero"/>
        <c:auto val="1"/>
        <c:lblAlgn val="ctr"/>
        <c:lblOffset val="100"/>
        <c:noMultiLvlLbl val="0"/>
      </c:catAx>
      <c:valAx>
        <c:axId val="151225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513497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906560"/>
        <c:axId val="161702464"/>
      </c:lineChart>
      <c:catAx>
        <c:axId val="163906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1702464"/>
        <c:crosses val="autoZero"/>
        <c:auto val="1"/>
        <c:lblAlgn val="ctr"/>
        <c:lblOffset val="100"/>
        <c:noMultiLvlLbl val="0"/>
      </c:catAx>
      <c:valAx>
        <c:axId val="161702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39065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289088"/>
        <c:axId val="161704192"/>
      </c:barChart>
      <c:catAx>
        <c:axId val="163289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1704192"/>
        <c:crosses val="autoZero"/>
        <c:auto val="1"/>
        <c:lblAlgn val="ctr"/>
        <c:lblOffset val="100"/>
        <c:noMultiLvlLbl val="0"/>
      </c:catAx>
      <c:valAx>
        <c:axId val="161704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3289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310592"/>
        <c:axId val="161705920"/>
      </c:barChart>
      <c:catAx>
        <c:axId val="163310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1705920"/>
        <c:crosses val="autoZero"/>
        <c:auto val="1"/>
        <c:lblAlgn val="ctr"/>
        <c:lblOffset val="100"/>
        <c:noMultiLvlLbl val="0"/>
      </c:catAx>
      <c:valAx>
        <c:axId val="16170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3310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814016"/>
        <c:axId val="137823360"/>
      </c:barChart>
      <c:catAx>
        <c:axId val="13781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7823360"/>
        <c:crosses val="autoZero"/>
        <c:auto val="1"/>
        <c:lblAlgn val="ctr"/>
        <c:lblOffset val="100"/>
        <c:noMultiLvlLbl val="0"/>
      </c:catAx>
      <c:valAx>
        <c:axId val="137823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78140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931072"/>
        <c:axId val="137825088"/>
      </c:barChart>
      <c:catAx>
        <c:axId val="164931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7825088"/>
        <c:crosses val="autoZero"/>
        <c:auto val="1"/>
        <c:lblAlgn val="ctr"/>
        <c:lblOffset val="100"/>
        <c:noMultiLvlLbl val="0"/>
      </c:catAx>
      <c:valAx>
        <c:axId val="137825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49310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342592"/>
        <c:axId val="137827392"/>
      </c:barChart>
      <c:catAx>
        <c:axId val="5534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37827392"/>
        <c:crosses val="autoZero"/>
        <c:auto val="1"/>
        <c:lblAlgn val="ctr"/>
        <c:lblOffset val="100"/>
        <c:noMultiLvlLbl val="0"/>
      </c:catAx>
      <c:valAx>
        <c:axId val="137827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553425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5736406"/>
              </p:ext>
            </p:extLst>
          </p:nvPr>
        </p:nvGraphicFramePr>
        <p:xfrm>
          <a:off x="6643077" y="615134"/>
          <a:ext cx="2399925" cy="22527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83887246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39122940"/>
              </p:ext>
            </p:extLst>
          </p:nvPr>
        </p:nvGraphicFramePr>
        <p:xfrm>
          <a:off x="6643619" y="669234"/>
          <a:ext cx="2399925" cy="39779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수정버튼 클릭 시 비밀번호를  입력하라는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비밀번호가 일치하면 내용을 수정할 수 있음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내용에 커서가 이동되면 수정버튼은 비활성화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수정완료버튼과 삭제 버튼만 활성화 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 수정이 완료 된 후에 수정완료버튼을 클릭하면 수정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버튼을 클릭하면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댓글을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댓글 삭제 후 상세보기 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21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61003692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19"/>
            <a:ext cx="6401618" cy="4377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0225"/>
              </p:ext>
            </p:extLst>
          </p:nvPr>
        </p:nvGraphicFramePr>
        <p:xfrm>
          <a:off x="241271" y="985904"/>
          <a:ext cx="6120618" cy="362727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1101303"/>
                <a:gridCol w="679934"/>
                <a:gridCol w="538208"/>
                <a:gridCol w="716351"/>
                <a:gridCol w="185079"/>
                <a:gridCol w="197542"/>
                <a:gridCol w="765243"/>
                <a:gridCol w="1078750"/>
              </a:tblGrid>
              <a:tr h="20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문의 답변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2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텐트는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인이 사용하기에 불편할 수 있어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4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텐트를 사용하시기를 권장합니다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15">
                <a:tc gridSpan="9"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자동생성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622270" y="685397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360546" y="708289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11624" y="362325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48" name="타원 47"/>
          <p:cNvSpPr/>
          <p:nvPr/>
        </p:nvSpPr>
        <p:spPr>
          <a:xfrm>
            <a:off x="2049900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61545" y="3623253"/>
            <a:ext cx="985578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수정완</a:t>
            </a:r>
            <a:r>
              <a:rPr lang="ko-KR" altLang="en-US" sz="900" b="1" dirty="0">
                <a:solidFill>
                  <a:schemeClr val="bg1"/>
                </a:solidFill>
              </a:rPr>
              <a:t>료</a:t>
            </a:r>
          </a:p>
        </p:txBody>
      </p:sp>
      <p:sp>
        <p:nvSpPr>
          <p:cNvPr id="52" name="타원 51"/>
          <p:cNvSpPr/>
          <p:nvPr/>
        </p:nvSpPr>
        <p:spPr>
          <a:xfrm>
            <a:off x="3499821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4589" y="3623464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52865" y="364635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4179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78007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3311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17139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27654769"/>
              </p:ext>
            </p:extLst>
          </p:nvPr>
        </p:nvGraphicFramePr>
        <p:xfrm>
          <a:off x="6349524" y="615134"/>
          <a:ext cx="2790753" cy="441361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757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410941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총 매출 금액 통계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  매출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통계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740147219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969948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지점별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60575" y="913195"/>
            <a:ext cx="468924" cy="1845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14" name="그룹 1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병합 5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3568577" y="64091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203594942"/>
              </p:ext>
            </p:extLst>
          </p:nvPr>
        </p:nvGraphicFramePr>
        <p:xfrm>
          <a:off x="807252" y="1239676"/>
          <a:ext cx="5306646" cy="276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95457" y="633626"/>
            <a:ext cx="664582" cy="464073"/>
            <a:chOff x="1504461" y="595132"/>
            <a:chExt cx="664582" cy="452129"/>
          </a:xfrm>
        </p:grpSpPr>
        <p:sp>
          <p:nvSpPr>
            <p:cNvPr id="7" name="직사각형 6"/>
            <p:cNvSpPr/>
            <p:nvPr/>
          </p:nvSpPr>
          <p:spPr>
            <a:xfrm>
              <a:off x="1504461" y="859691"/>
              <a:ext cx="664582" cy="187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0000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741415" y="59513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994334" y="918305"/>
              <a:ext cx="117230" cy="93785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871882693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2030272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지점별 일일 매출통계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일일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14" name="그룹 1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병합 5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1496" y="648202"/>
            <a:ext cx="468924" cy="456785"/>
            <a:chOff x="3460575" y="640914"/>
            <a:chExt cx="468924" cy="456785"/>
          </a:xfrm>
        </p:grpSpPr>
        <p:sp>
          <p:nvSpPr>
            <p:cNvPr id="9" name="직사각형 8"/>
            <p:cNvSpPr/>
            <p:nvPr/>
          </p:nvSpPr>
          <p:spPr>
            <a:xfrm>
              <a:off x="3460575" y="913195"/>
              <a:ext cx="468924" cy="184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568577" y="64091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95457" y="633626"/>
            <a:ext cx="664582" cy="464073"/>
            <a:chOff x="1504461" y="595132"/>
            <a:chExt cx="664582" cy="452129"/>
          </a:xfrm>
        </p:grpSpPr>
        <p:sp>
          <p:nvSpPr>
            <p:cNvPr id="7" name="직사각형 6"/>
            <p:cNvSpPr/>
            <p:nvPr/>
          </p:nvSpPr>
          <p:spPr>
            <a:xfrm>
              <a:off x="1504461" y="859691"/>
              <a:ext cx="664582" cy="187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0000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741415" y="59513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994334" y="918305"/>
              <a:ext cx="117230" cy="93785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48236" y="640914"/>
            <a:ext cx="576973" cy="464073"/>
            <a:chOff x="1504461" y="595132"/>
            <a:chExt cx="576973" cy="452129"/>
          </a:xfrm>
        </p:grpSpPr>
        <p:sp>
          <p:nvSpPr>
            <p:cNvPr id="26" name="직사각형 25"/>
            <p:cNvSpPr/>
            <p:nvPr/>
          </p:nvSpPr>
          <p:spPr>
            <a:xfrm>
              <a:off x="1504461" y="859691"/>
              <a:ext cx="576973" cy="187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00</a:t>
              </a:r>
              <a:r>
                <a:rPr lang="ko-KR" altLang="en-US" sz="8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1741415" y="59513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1888142" y="903132"/>
              <a:ext cx="117230" cy="93785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9972670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지점별 상품 월별 판매 통계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 상품  월별  판매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33" name="그룹 32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순서도: 병합 3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932215" y="649477"/>
            <a:ext cx="703384" cy="459944"/>
            <a:chOff x="742462" y="587318"/>
            <a:chExt cx="703384" cy="459944"/>
          </a:xfrm>
        </p:grpSpPr>
        <p:grpSp>
          <p:nvGrpSpPr>
            <p:cNvPr id="39" name="그룹 38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년도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순서도: 병합 41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24694" y="649477"/>
            <a:ext cx="703384" cy="459944"/>
            <a:chOff x="742462" y="587318"/>
            <a:chExt cx="703384" cy="459944"/>
          </a:xfrm>
        </p:grpSpPr>
        <p:grpSp>
          <p:nvGrpSpPr>
            <p:cNvPr id="44" name="그룹 4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순서도: 병합 4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타원 4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3821496" y="648202"/>
            <a:ext cx="468924" cy="456785"/>
            <a:chOff x="3460575" y="640914"/>
            <a:chExt cx="468924" cy="456785"/>
          </a:xfrm>
        </p:grpSpPr>
        <p:sp>
          <p:nvSpPr>
            <p:cNvPr id="49" name="직사각형 48"/>
            <p:cNvSpPr/>
            <p:nvPr/>
          </p:nvSpPr>
          <p:spPr>
            <a:xfrm>
              <a:off x="3460575" y="913195"/>
              <a:ext cx="468924" cy="184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3568577" y="64091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5035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86650688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지점별 상품 일일 판매 통계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 상품  일일  판매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33" name="그룹 32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순서도: 병합 3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932215" y="649477"/>
            <a:ext cx="703384" cy="459944"/>
            <a:chOff x="742462" y="587318"/>
            <a:chExt cx="703384" cy="459944"/>
          </a:xfrm>
        </p:grpSpPr>
        <p:grpSp>
          <p:nvGrpSpPr>
            <p:cNvPr id="39" name="그룹 38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년도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순서도: 병합 41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24694" y="649477"/>
            <a:ext cx="703384" cy="459944"/>
            <a:chOff x="742462" y="587318"/>
            <a:chExt cx="703384" cy="459944"/>
          </a:xfrm>
        </p:grpSpPr>
        <p:grpSp>
          <p:nvGrpSpPr>
            <p:cNvPr id="44" name="그룹 4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순서도: 병합 4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타원 4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710002" y="652636"/>
            <a:ext cx="468924" cy="456785"/>
            <a:chOff x="3460575" y="640914"/>
            <a:chExt cx="468924" cy="456785"/>
          </a:xfrm>
        </p:grpSpPr>
        <p:sp>
          <p:nvSpPr>
            <p:cNvPr id="49" name="직사각형 48"/>
            <p:cNvSpPr/>
            <p:nvPr/>
          </p:nvSpPr>
          <p:spPr>
            <a:xfrm>
              <a:off x="3460575" y="913195"/>
              <a:ext cx="468924" cy="184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3568577" y="64091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25770" y="649477"/>
            <a:ext cx="703384" cy="459944"/>
            <a:chOff x="742462" y="587318"/>
            <a:chExt cx="703384" cy="459944"/>
          </a:xfrm>
        </p:grpSpPr>
        <p:grpSp>
          <p:nvGrpSpPr>
            <p:cNvPr id="28" name="그룹 27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일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순서도: 병합 31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69338284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년도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년도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070055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년도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년도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8892654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년도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년도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234715568"/>
              </p:ext>
            </p:extLst>
          </p:nvPr>
        </p:nvGraphicFramePr>
        <p:xfrm>
          <a:off x="6643077" y="615134"/>
          <a:ext cx="2399925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 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204401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984668669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8174698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월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37815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881731378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27513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월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87607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1122046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61369549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월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87015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181094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759457879"/>
              </p:ext>
            </p:extLst>
          </p:nvPr>
        </p:nvGraphicFramePr>
        <p:xfrm>
          <a:off x="6643619" y="669234"/>
          <a:ext cx="2399925" cy="403129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18409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505838"/>
                <a:gridCol w="635540"/>
                <a:gridCol w="719847"/>
                <a:gridCol w="616085"/>
                <a:gridCol w="609600"/>
                <a:gridCol w="577175"/>
                <a:gridCol w="531781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66026" y="641621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3441287" y="960608"/>
            <a:ext cx="213992" cy="529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68918" y="128505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66025" y="425178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61129682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9724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466928"/>
                <a:gridCol w="570689"/>
                <a:gridCol w="570690"/>
                <a:gridCol w="603115"/>
                <a:gridCol w="713361"/>
                <a:gridCol w="693907"/>
                <a:gridCol w="616085"/>
                <a:gridCol w="616085"/>
                <a:gridCol w="557719"/>
                <a:gridCol w="513838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618157266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75787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601133"/>
                <a:gridCol w="584200"/>
                <a:gridCol w="584200"/>
                <a:gridCol w="550334"/>
                <a:gridCol w="1003750"/>
                <a:gridCol w="674451"/>
                <a:gridCol w="570689"/>
                <a:gridCol w="544751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142424851"/>
              </p:ext>
            </p:extLst>
          </p:nvPr>
        </p:nvGraphicFramePr>
        <p:xfrm>
          <a:off x="6643619" y="669234"/>
          <a:ext cx="2399925" cy="25301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9515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4574</Words>
  <Application>Microsoft Office PowerPoint</Application>
  <PresentationFormat>화면 슬라이드 쇼(16:9)</PresentationFormat>
  <Paragraphs>1565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68</cp:revision>
  <dcterms:modified xsi:type="dcterms:W3CDTF">2019-08-21T08:46:19Z</dcterms:modified>
</cp:coreProperties>
</file>