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hSAm4hCeDBPZ11ngdo+BhHHsnN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DC0B482-B2A6-40B5-A2B5-D5F7DB366029}">
  <a:tblStyle styleId="{3DC0B482-B2A6-40B5-A2B5-D5F7DB36602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28A345A6-2233-44D1-A744-CA5A5463EF9F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16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76" name="Google Shape;7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b83f04c7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5fb83f04c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84" name="Google Shape;84;g5fb83f04c7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fb83f04c7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5fb83f04c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92" name="Google Shape;92;g5fb83f04c7_0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fb83f04c7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5fb83f04c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100" name="Google Shape;100;g5fb83f04c7_0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b83f04c7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5fb83f04c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108" name="Google Shape;108;g5fb83f04c7_0_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fb83f04c7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5fb83f04c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116" name="Google Shape;116;g5fb83f04c7_0_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fb83f04c7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5fb83f04c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124" name="Google Shape;124;g5fb83f04c7_0_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8" name="Google Shape;38;p6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Google Shape;78;p1"/>
          <p:cNvGraphicFramePr/>
          <p:nvPr/>
        </p:nvGraphicFramePr>
        <p:xfrm>
          <a:off x="6740352" y="6151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{3DC0B482-B2A6-40B5-A2B5-D5F7DB366029}</a:tableStyleId>
              </a:tblPr>
              <a:tblGrid>
                <a:gridCol w="432050"/>
                <a:gridCol w="1967875"/>
              </a:tblGrid>
              <a:tr h="3019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ko-KR" sz="1100" u="none" cap="none" strike="noStrik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0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387D11"/>
                    </a:solidFill>
                  </a:tcPr>
                </a:tc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Header : width 100%, height 15%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M a I n : width 100%, height 70%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Footer : width 100%, height 15%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1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로고 클릭 시 메인 페이지로 이동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2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미 로그인시 로그인 메뉴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 - 회원가입 : 회원가입 페이지로 이동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 - 로그인 : 로그인 페이지로 이동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3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(회원) 로그인 시 변경되는 메뉴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(업체) 로그인 시 변경되는 메뉴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  - 내공간 관리 추가됨</a:t>
                      </a:r>
                      <a:endParaRPr b="1" sz="8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4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HOME : 메인 홈페이지로 이동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공 지 사 항 : 공지사항게시판으로 이동</a:t>
                      </a:r>
                      <a:endParaRPr b="1" sz="8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5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이미지 백그라운드 삽입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Height 20%</a:t>
                      </a:r>
                      <a:endParaRPr b="1" sz="8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6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공간 검색 기능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1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7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오늘의 추천 공간 순으로 출력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썸네일 사이즈 : 360 * 320px (1개)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                     1130 * 320px(가로3개)</a:t>
                      </a:r>
                      <a:endParaRPr b="1" sz="8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43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8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Footer (&lt;a&gt;&gt;tag 이용)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회사소개 : 회사소개 페이지로 이동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이용약관 : 이용약관 페이지로 이동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오시는길 : 오시는 길 페이지로 이동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9" name="Google Shape;79;p1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0" name="Google Shape;80;p1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{28A345A6-2233-44D1-A744-CA5A5463EF9F}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chemeClr val="lt1"/>
                          </a:solidFill>
                        </a:rPr>
                        <a:t>공간 대여 시스템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ko-KR" sz="1100" u="none" cap="none" strike="noStrik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메인 페이지</a:t>
                      </a:r>
                      <a:endParaRPr sz="14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ko-KR" sz="11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4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01 메인</a:t>
                      </a:r>
                      <a:endParaRPr sz="14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ko-KR" sz="11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김용세</a:t>
                      </a:r>
                      <a:endParaRPr sz="14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4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</a:t>
                      </a:r>
                      <a:endParaRPr sz="14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Google Shape;86;g5fb83f04c7_0_6"/>
          <p:cNvGraphicFramePr/>
          <p:nvPr/>
        </p:nvGraphicFramePr>
        <p:xfrm>
          <a:off x="6740352" y="6151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{3DC0B482-B2A6-40B5-A2B5-D5F7DB366029}</a:tableStyleId>
              </a:tblPr>
              <a:tblGrid>
                <a:gridCol w="432050"/>
                <a:gridCol w="1967875"/>
              </a:tblGrid>
              <a:tr h="3019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ko-KR" sz="1100" u="none" cap="none" strike="noStrik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0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387D11"/>
                    </a:solidFill>
                  </a:tcPr>
                </a:tc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Header : width 100%, height 15%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M a I n : width 100%, height 70%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Footer : width 100%, height 15%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1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로고 클릭 시 메인 페이지로 이동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2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미 로그인시 로그인 메뉴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 - 회원가입 : 회원가입 페이지로 이동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 - 로그인 : 로그인 페이지로 이동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3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(회원) 로그인 시 변경되는 메뉴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(업체) 로그인 시 변경되는 메뉴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  - 내공간 관리 추가됨</a:t>
                      </a:r>
                      <a:endParaRPr b="1" sz="8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4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HOME : 메인 홈페이지로 이동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공 지 사 항 : 공지사항게시판으로 이동</a:t>
                      </a:r>
                      <a:endParaRPr b="1" sz="8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5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이미지 백그라운드 삽입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Height 20%</a:t>
                      </a:r>
                      <a:endParaRPr b="1" sz="8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6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공간 검색 기능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1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7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오늘의 추천 공간 순으로 출력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썸네일 사이즈 : 360 * 320px (1개)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                     1130 * 320px(가로3개)</a:t>
                      </a:r>
                      <a:endParaRPr b="1" sz="8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43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8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Footer (&lt;a&gt;&gt;tag 이용)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회사소개 : 회사소개 페이지로 이동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이용약관 : 이용약관 페이지로 이동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오시는길 : 오시는 길 페이지로 이동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7" name="Google Shape;87;g5fb83f04c7_0_6"/>
          <p:cNvSpPr txBox="1"/>
          <p:nvPr/>
        </p:nvSpPr>
        <p:spPr>
          <a:xfrm>
            <a:off x="2" y="0"/>
            <a:ext cx="1794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8" name="Google Shape;88;g5fb83f04c7_0_6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{28A345A6-2233-44D1-A744-CA5A5463EF9F}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chemeClr val="lt1"/>
                          </a:solidFill>
                        </a:rPr>
                        <a:t>공간 대여 시스템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ko-KR" sz="1100" u="none" cap="none" strike="noStrik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메인 페이지</a:t>
                      </a:r>
                      <a:endParaRPr sz="14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ko-KR" sz="11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4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01 메인</a:t>
                      </a:r>
                      <a:endParaRPr sz="14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ko-KR" sz="11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김용세</a:t>
                      </a:r>
                      <a:endParaRPr sz="14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4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</a:t>
                      </a:r>
                      <a:endParaRPr sz="14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g5fb83f04c7_0_13"/>
          <p:cNvGraphicFramePr/>
          <p:nvPr/>
        </p:nvGraphicFramePr>
        <p:xfrm>
          <a:off x="6740352" y="6151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{3DC0B482-B2A6-40B5-A2B5-D5F7DB366029}</a:tableStyleId>
              </a:tblPr>
              <a:tblGrid>
                <a:gridCol w="432050"/>
                <a:gridCol w="1967875"/>
              </a:tblGrid>
              <a:tr h="3019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ko-KR" sz="1100" u="none" cap="none" strike="noStrik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0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387D11"/>
                    </a:solidFill>
                  </a:tcPr>
                </a:tc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Header : width 100%, height 15%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M a I n : width 100%, height 70%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Footer : width 100%, height 15%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1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로고 클릭 시 메인 페이지로 이동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2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미 로그인시 로그인 메뉴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 - 회원가입 : 회원가입 페이지로 이동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 - 로그인 : 로그인 페이지로 이동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3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(회원) 로그인 시 변경되는 메뉴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(업체) 로그인 시 변경되는 메뉴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  - 내공간 관리 추가됨</a:t>
                      </a:r>
                      <a:endParaRPr b="1" sz="8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4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HOME : 메인 홈페이지로 이동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공 지 사 항 : 공지사항게시판으로 이동</a:t>
                      </a:r>
                      <a:endParaRPr b="1" sz="8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5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이미지 백그라운드 삽입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Height 20%</a:t>
                      </a:r>
                      <a:endParaRPr b="1" sz="8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6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공간 검색 기능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1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7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오늘의 추천 공간 순으로 출력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썸네일 사이즈 : 360 * 320px (1개)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                     1130 * 320px(가로3개)</a:t>
                      </a:r>
                      <a:endParaRPr b="1" sz="8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43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8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Footer (&lt;a&gt;&gt;tag 이용)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회사소개 : 회사소개 페이지로 이동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이용약관 : 이용약관 페이지로 이동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오시는길 : 오시는 길 페이지로 이동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5" name="Google Shape;95;g5fb83f04c7_0_13"/>
          <p:cNvSpPr txBox="1"/>
          <p:nvPr/>
        </p:nvSpPr>
        <p:spPr>
          <a:xfrm>
            <a:off x="2" y="0"/>
            <a:ext cx="1794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6" name="Google Shape;96;g5fb83f04c7_0_13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{28A345A6-2233-44D1-A744-CA5A5463EF9F}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chemeClr val="lt1"/>
                          </a:solidFill>
                        </a:rPr>
                        <a:t>공간 대여 시스템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ko-KR" sz="1100" u="none" cap="none" strike="noStrik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메인 페이지</a:t>
                      </a:r>
                      <a:endParaRPr sz="14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ko-KR" sz="11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4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01 메인</a:t>
                      </a:r>
                      <a:endParaRPr sz="14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ko-KR" sz="11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김용세</a:t>
                      </a:r>
                      <a:endParaRPr sz="14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4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</a:t>
                      </a:r>
                      <a:endParaRPr sz="14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g5fb83f04c7_0_20"/>
          <p:cNvGraphicFramePr/>
          <p:nvPr/>
        </p:nvGraphicFramePr>
        <p:xfrm>
          <a:off x="6740352" y="6151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{3DC0B482-B2A6-40B5-A2B5-D5F7DB366029}</a:tableStyleId>
              </a:tblPr>
              <a:tblGrid>
                <a:gridCol w="432050"/>
                <a:gridCol w="1967875"/>
              </a:tblGrid>
              <a:tr h="3019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ko-KR" sz="1100" u="none" cap="none" strike="noStrik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0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387D11"/>
                    </a:solidFill>
                  </a:tcPr>
                </a:tc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Header : width 100%, height 15%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M a I n : width 100%, height 70%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Footer : width 100%, height 15%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1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로고 클릭 시 메인 페이지로 이동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2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미 로그인시 로그인 메뉴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 - 회원가입 : 회원가입 페이지로 이동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 - 로그인 : 로그인 페이지로 이동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3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(회원) 로그인 시 변경되는 메뉴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(업체) 로그인 시 변경되는 메뉴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  - 내공간 관리 추가됨</a:t>
                      </a:r>
                      <a:endParaRPr b="1" sz="8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4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HOME : 메인 홈페이지로 이동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공 지 사 항 : 공지사항게시판으로 이동</a:t>
                      </a:r>
                      <a:endParaRPr b="1" sz="8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5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이미지 백그라운드 삽입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Height 20%</a:t>
                      </a:r>
                      <a:endParaRPr b="1" sz="8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6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공간 검색 기능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1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7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오늘의 추천 공간 순으로 출력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썸네일 사이즈 : 360 * 320px (1개)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                     1130 * 320px(가로3개)</a:t>
                      </a:r>
                      <a:endParaRPr b="1" sz="8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43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8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Footer (&lt;a&gt;&gt;tag 이용)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회사소개 : 회사소개 페이지로 이동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이용약관 : 이용약관 페이지로 이동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오시는길 : 오시는 길 페이지로 이동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3" name="Google Shape;103;g5fb83f04c7_0_20"/>
          <p:cNvSpPr txBox="1"/>
          <p:nvPr/>
        </p:nvSpPr>
        <p:spPr>
          <a:xfrm>
            <a:off x="2" y="0"/>
            <a:ext cx="1794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4" name="Google Shape;104;g5fb83f04c7_0_20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{28A345A6-2233-44D1-A744-CA5A5463EF9F}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chemeClr val="lt1"/>
                          </a:solidFill>
                        </a:rPr>
                        <a:t>공간 대여 시스템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ko-KR" sz="1100" u="none" cap="none" strike="noStrik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메인 페이지</a:t>
                      </a:r>
                      <a:endParaRPr sz="14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ko-KR" sz="11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4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01 메인</a:t>
                      </a:r>
                      <a:endParaRPr sz="14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ko-KR" sz="11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김용세</a:t>
                      </a:r>
                      <a:endParaRPr sz="14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4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</a:t>
                      </a:r>
                      <a:endParaRPr sz="14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oogle Shape;110;g5fb83f04c7_0_27"/>
          <p:cNvGraphicFramePr/>
          <p:nvPr/>
        </p:nvGraphicFramePr>
        <p:xfrm>
          <a:off x="6740352" y="6151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{3DC0B482-B2A6-40B5-A2B5-D5F7DB366029}</a:tableStyleId>
              </a:tblPr>
              <a:tblGrid>
                <a:gridCol w="432050"/>
                <a:gridCol w="1967875"/>
              </a:tblGrid>
              <a:tr h="3019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ko-KR" sz="1100" u="none" cap="none" strike="noStrik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0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387D11"/>
                    </a:solidFill>
                  </a:tcPr>
                </a:tc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Header : width 100%, height 15%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M a I n : width 100%, height 70%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Footer : width 100%, height 15%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1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로고 클릭 시 메인 페이지로 이동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2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미 로그인시 로그인 메뉴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 - 회원가입 : 회원가입 페이지로 이동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 - 로그인 : 로그인 페이지로 이동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3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(회원) 로그인 시 변경되는 메뉴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(업체) 로그인 시 변경되는 메뉴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  - 내공간 관리 추가됨</a:t>
                      </a:r>
                      <a:endParaRPr b="1" sz="8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4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HOME : 메인 홈페이지로 이동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공 지 사 항 : 공지사항게시판으로 이동</a:t>
                      </a:r>
                      <a:endParaRPr b="1" sz="8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5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이미지 백그라운드 삽입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Height 20%</a:t>
                      </a:r>
                      <a:endParaRPr b="1" sz="8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6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공간 검색 기능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1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7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오늘의 추천 공간 순으로 출력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썸네일 사이즈 : 360 * 320px (1개)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                     1130 * 320px(가로3개)</a:t>
                      </a:r>
                      <a:endParaRPr b="1" sz="8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43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8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Footer (&lt;a&gt;&gt;tag 이용)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회사소개 : 회사소개 페이지로 이동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이용약관 : 이용약관 페이지로 이동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오시는길 : 오시는 길 페이지로 이동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1" name="Google Shape;111;g5fb83f04c7_0_27"/>
          <p:cNvSpPr txBox="1"/>
          <p:nvPr/>
        </p:nvSpPr>
        <p:spPr>
          <a:xfrm>
            <a:off x="2" y="0"/>
            <a:ext cx="1794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2" name="Google Shape;112;g5fb83f04c7_0_27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{28A345A6-2233-44D1-A744-CA5A5463EF9F}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chemeClr val="lt1"/>
                          </a:solidFill>
                        </a:rPr>
                        <a:t>공간 대여 시스템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ko-KR" sz="1100" u="none" cap="none" strike="noStrik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메인 페이지</a:t>
                      </a:r>
                      <a:endParaRPr sz="14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ko-KR" sz="11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4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01 메인</a:t>
                      </a:r>
                      <a:endParaRPr sz="14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ko-KR" sz="11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김용세</a:t>
                      </a:r>
                      <a:endParaRPr sz="14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4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</a:t>
                      </a:r>
                      <a:endParaRPr sz="14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Google Shape;118;g5fb83f04c7_0_34"/>
          <p:cNvGraphicFramePr/>
          <p:nvPr/>
        </p:nvGraphicFramePr>
        <p:xfrm>
          <a:off x="6740352" y="6151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{3DC0B482-B2A6-40B5-A2B5-D5F7DB366029}</a:tableStyleId>
              </a:tblPr>
              <a:tblGrid>
                <a:gridCol w="432050"/>
                <a:gridCol w="1967875"/>
              </a:tblGrid>
              <a:tr h="3019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ko-KR" sz="1100" u="none" cap="none" strike="noStrik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0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387D11"/>
                    </a:solidFill>
                  </a:tcPr>
                </a:tc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Header : width 100%, height 15%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M a I n : width 100%, height 70%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Footer : width 100%, height 15%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1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로고 클릭 시 메인 페이지로 이동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2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미 로그인시 로그인 메뉴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 - 회원가입 : 회원가입 페이지로 이동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 - 로그인 : 로그인 페이지로 이동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3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(회원) 로그인 시 변경되는 메뉴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(업체) 로그인 시 변경되는 메뉴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  - 내공간 관리 추가됨</a:t>
                      </a:r>
                      <a:endParaRPr b="1" sz="8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4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HOME : 메인 홈페이지로 이동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공 지 사 항 : 공지사항게시판으로 이동</a:t>
                      </a:r>
                      <a:endParaRPr b="1" sz="8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5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이미지 백그라운드 삽입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Height 20%</a:t>
                      </a:r>
                      <a:endParaRPr b="1" sz="8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6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공간 검색 기능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1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7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오늘의 추천 공간 순으로 출력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썸네일 사이즈 : 360 * 320px (1개)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                     1130 * 320px(가로3개)</a:t>
                      </a:r>
                      <a:endParaRPr b="1" sz="8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43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8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Footer (&lt;a&gt;&gt;tag 이용)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회사소개 : 회사소개 페이지로 이동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이용약관 : 이용약관 페이지로 이동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오시는길 : 오시는 길 페이지로 이동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9" name="Google Shape;119;g5fb83f04c7_0_34"/>
          <p:cNvSpPr txBox="1"/>
          <p:nvPr/>
        </p:nvSpPr>
        <p:spPr>
          <a:xfrm>
            <a:off x="2" y="0"/>
            <a:ext cx="1794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0" name="Google Shape;120;g5fb83f04c7_0_34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{28A345A6-2233-44D1-A744-CA5A5463EF9F}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chemeClr val="lt1"/>
                          </a:solidFill>
                        </a:rPr>
                        <a:t>공간 대여 시스템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ko-KR" sz="1100" u="none" cap="none" strike="noStrik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메인 페이지</a:t>
                      </a:r>
                      <a:endParaRPr sz="14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ko-KR" sz="11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4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01 메인</a:t>
                      </a:r>
                      <a:endParaRPr sz="14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ko-KR" sz="11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김용세</a:t>
                      </a:r>
                      <a:endParaRPr sz="14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4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</a:t>
                      </a:r>
                      <a:endParaRPr sz="14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Google Shape;126;g5fb83f04c7_0_41"/>
          <p:cNvGraphicFramePr/>
          <p:nvPr/>
        </p:nvGraphicFramePr>
        <p:xfrm>
          <a:off x="6740352" y="6151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{3DC0B482-B2A6-40B5-A2B5-D5F7DB366029}</a:tableStyleId>
              </a:tblPr>
              <a:tblGrid>
                <a:gridCol w="432050"/>
                <a:gridCol w="1967875"/>
              </a:tblGrid>
              <a:tr h="3019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ko-KR" sz="1100" u="none" cap="none" strike="noStrik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0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387D11"/>
                    </a:solidFill>
                  </a:tcPr>
                </a:tc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Header : width 100%, height 15%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M a I n : width 100%, height 70%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Footer : width 100%, height 15%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1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로고 클릭 시 메인 페이지로 이동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2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미 로그인시 로그인 메뉴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 - 회원가입 : 회원가입 페이지로 이동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 - 로그인 : 로그인 페이지로 이동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3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(회원) 로그인 시 변경되는 메뉴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(업체) 로그인 시 변경되는 메뉴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  - 내공간 관리 추가됨</a:t>
                      </a:r>
                      <a:endParaRPr b="1" sz="8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4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HOME : 메인 홈페이지로 이동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공 지 사 항 : 공지사항게시판으로 이동</a:t>
                      </a:r>
                      <a:endParaRPr b="1" sz="8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5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이미지 백그라운드 삽입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Height 20%</a:t>
                      </a:r>
                      <a:endParaRPr b="1" sz="8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6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공간 검색 기능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31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7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오늘의 추천 공간 순으로 출력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썸네일 사이즈 : 360 * 320px (1개)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                     1130 * 320px(가로3개)</a:t>
                      </a:r>
                      <a:endParaRPr b="1" sz="8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  <a:tr h="43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8</a:t>
                      </a:r>
                      <a:endParaRPr sz="800" u="none" cap="none" strike="noStrike"/>
                    </a:p>
                  </a:txBody>
                  <a:tcPr marT="34300" marB="34300" marR="91450" marL="91450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Footer (&lt;a&gt;&gt;tag 이용)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회사소개 : 회사소개 페이지로 이동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이용약관 : 이용약관 페이지로 이동</a:t>
                      </a:r>
                      <a:endParaRPr b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오시는길 : 오시는 길 페이지로 이동</a:t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7" name="Google Shape;127;g5fb83f04c7_0_41"/>
          <p:cNvSpPr txBox="1"/>
          <p:nvPr/>
        </p:nvSpPr>
        <p:spPr>
          <a:xfrm>
            <a:off x="2" y="0"/>
            <a:ext cx="1794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8" name="Google Shape;128;g5fb83f04c7_0_41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{28A345A6-2233-44D1-A744-CA5A5463EF9F}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chemeClr val="lt1"/>
                          </a:solidFill>
                        </a:rPr>
                        <a:t>공간 대여 시스템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ko-KR" sz="1100" u="none" cap="none" strike="noStrik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메인 페이지</a:t>
                      </a:r>
                      <a:endParaRPr sz="14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ko-KR" sz="11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4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01 메인</a:t>
                      </a:r>
                      <a:endParaRPr sz="14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ko-KR" sz="11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/>
                        <a:t>김용세</a:t>
                      </a:r>
                      <a:endParaRPr sz="14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D11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4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</a:t>
                      </a:r>
                      <a:endParaRPr sz="14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1750</dc:creator>
</cp:coreProperties>
</file>