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61"/>
  </p:normalViewPr>
  <p:slideViewPr>
    <p:cSldViewPr>
      <p:cViewPr varScale="1">
        <p:scale>
          <a:sx n="81" d="100"/>
          <a:sy n="81" d="100"/>
        </p:scale>
        <p:origin x="110" y="5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/>
            <a:t>메인</a:t>
          </a:r>
          <a:r>
            <a:rPr lang="en-US" altLang="ko-KR" dirty="0"/>
            <a:t> </a:t>
          </a:r>
          <a:r>
            <a:rPr lang="ko-KR" dirty="0"/>
            <a:t>페이지</a:t>
          </a:r>
          <a:endParaRPr lang="en-US" altLang="ko-KR" dirty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C6DCE421-7617-497E-94A6-5B43C6B0FF95}">
      <dgm:prSet/>
      <dgm:spPr/>
      <dgm:t>
        <a:bodyPr/>
        <a:lstStyle/>
        <a:p>
          <a:pPr rtl="0" latinLnBrk="1"/>
          <a:r>
            <a:rPr lang="en-US" altLang="ko-KR" dirty="0"/>
            <a:t>OAB</a:t>
          </a:r>
          <a:r>
            <a:rPr lang="ko-KR" altLang="en-US" dirty="0"/>
            <a:t>텐트 소개</a:t>
          </a:r>
          <a:endParaRPr lang="en-US" altLang="ko-KR" dirty="0"/>
        </a:p>
      </dgm:t>
    </dgm:pt>
    <dgm:pt modelId="{778252E3-CCF6-4CDE-8F95-BBA850DE7972}" type="par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F424E410-C094-437A-A428-BB0DAC0205DF}" type="sibTrans" cxnId="{7134D748-EFAE-4652-B381-8A05B2D0381B}">
      <dgm:prSet/>
      <dgm:spPr/>
      <dgm:t>
        <a:bodyPr/>
        <a:lstStyle/>
        <a:p>
          <a:pPr latinLnBrk="1"/>
          <a:endParaRPr lang="ko-KR" altLang="en-US"/>
        </a:p>
      </dgm:t>
    </dgm:pt>
    <dgm:pt modelId="{DF5831AB-D27D-4366-8071-11029DE58F77}">
      <dgm:prSet/>
      <dgm:spPr/>
      <dgm:t>
        <a:bodyPr/>
        <a:lstStyle/>
        <a:p>
          <a:pPr rtl="0" latinLnBrk="1"/>
          <a:r>
            <a:rPr lang="ko-KR" altLang="en-US" dirty="0"/>
            <a:t>이용안내</a:t>
          </a:r>
          <a:endParaRPr lang="en-US" altLang="ko-KR" dirty="0"/>
        </a:p>
      </dgm:t>
    </dgm:pt>
    <dgm:pt modelId="{E98D4875-09E1-4BAE-A8BA-6A03F4C60DC6}" type="par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CE495BC9-EABC-4000-80FB-115C211BD7E2}" type="sibTrans" cxnId="{AE69F938-B72B-4795-BB68-550EA2D19E7D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/>
            <a:t>마이페이지</a:t>
          </a:r>
          <a:endParaRPr lang="en-US" altLang="ko-KR" dirty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B832A9F8-E71F-42DA-B660-D6B59122F4D9}">
      <dgm:prSet/>
      <dgm:spPr/>
      <dgm:t>
        <a:bodyPr/>
        <a:lstStyle/>
        <a:p>
          <a:pPr rtl="0" latinLnBrk="1"/>
          <a:r>
            <a:rPr lang="ko-KR" altLang="en-US" dirty="0"/>
            <a:t>공지사항</a:t>
          </a:r>
          <a:endParaRPr lang="en-US" altLang="ko-KR" dirty="0"/>
        </a:p>
      </dgm:t>
    </dgm:pt>
    <dgm:pt modelId="{CD4B6306-DF7D-4ABF-9AAB-205E8BCF8AC0}" type="par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7816BDD0-D218-4CC9-8915-E748B8B035AD}" type="sibTrans" cxnId="{9044C70C-54EB-45F2-A21D-182E3F3CFBC4}">
      <dgm:prSet/>
      <dgm:spPr/>
      <dgm:t>
        <a:bodyPr/>
        <a:lstStyle/>
        <a:p>
          <a:pPr latinLnBrk="1"/>
          <a:endParaRPr lang="ko-KR" altLang="en-US"/>
        </a:p>
      </dgm:t>
    </dgm:pt>
    <dgm:pt modelId="{2F13F634-EEEA-4A7C-ADE3-19466F44D4F4}">
      <dgm:prSet/>
      <dgm:spPr/>
      <dgm:t>
        <a:bodyPr/>
        <a:lstStyle/>
        <a:p>
          <a:pPr rtl="0" latinLnBrk="1"/>
          <a:r>
            <a:rPr lang="ko-KR" altLang="en-US" dirty="0"/>
            <a:t>예약하기</a:t>
          </a:r>
          <a:endParaRPr lang="en-US" altLang="ko-KR" dirty="0"/>
        </a:p>
      </dgm:t>
    </dgm:pt>
    <dgm:pt modelId="{C111E740-88D2-4FAA-A0DF-CC97E86E21F2}" type="par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6E972C1-8F6C-49AB-A761-8BCD4F7E11DA}" type="sibTrans" cxnId="{07FB127F-E72D-476B-945E-EF2B22B6D684}">
      <dgm:prSet/>
      <dgm:spPr/>
      <dgm:t>
        <a:bodyPr/>
        <a:lstStyle/>
        <a:p>
          <a:pPr latinLnBrk="1"/>
          <a:endParaRPr lang="ko-KR" altLang="en-US"/>
        </a:p>
      </dgm:t>
    </dgm:pt>
    <dgm:pt modelId="{A87497CD-F7F7-4720-B052-EE2A213FE2F5}">
      <dgm:prSet/>
      <dgm:spPr/>
      <dgm:t>
        <a:bodyPr/>
        <a:lstStyle/>
        <a:p>
          <a:pPr rtl="0" latinLnBrk="1"/>
          <a:r>
            <a:rPr lang="ko-KR" altLang="en-US" dirty="0"/>
            <a:t>포토후기</a:t>
          </a:r>
          <a:endParaRPr lang="en-US" altLang="ko-KR" dirty="0"/>
        </a:p>
      </dgm:t>
    </dgm:pt>
    <dgm:pt modelId="{57F21F43-FB4C-4E04-8327-24494C018405}" type="par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38B6A666-20A0-41F9-A825-E6F2773D038B}" type="sibTrans" cxnId="{A7FB1CE1-E45D-436E-8247-484E61303C42}">
      <dgm:prSet/>
      <dgm:spPr/>
      <dgm:t>
        <a:bodyPr/>
        <a:lstStyle/>
        <a:p>
          <a:pPr latinLnBrk="1"/>
          <a:endParaRPr lang="ko-KR" altLang="en-US"/>
        </a:p>
      </dgm:t>
    </dgm:pt>
    <dgm:pt modelId="{51605EF4-AEF9-4333-96F2-3EC0D06B7118}">
      <dgm:prSet/>
      <dgm:spPr/>
      <dgm:t>
        <a:bodyPr/>
        <a:lstStyle/>
        <a:p>
          <a:pPr rtl="0" latinLnBrk="1"/>
          <a:r>
            <a:rPr lang="ko-KR" altLang="en-US" dirty="0"/>
            <a:t>회원정보수정</a:t>
          </a:r>
          <a:endParaRPr lang="en-US" altLang="ko-KR" dirty="0"/>
        </a:p>
      </dgm:t>
    </dgm:pt>
    <dgm:pt modelId="{6E5120FE-6F02-469D-95BB-0051D7E84B76}" type="par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E90AF0D6-F7FC-4A27-BC42-EBA621449B67}" type="sibTrans" cxnId="{3CC39850-D0C6-4277-88C0-89418DF9B6E1}">
      <dgm:prSet/>
      <dgm:spPr/>
      <dgm:t>
        <a:bodyPr/>
        <a:lstStyle/>
        <a:p>
          <a:pPr latinLnBrk="1"/>
          <a:endParaRPr lang="ko-KR" altLang="en-US"/>
        </a:p>
      </dgm:t>
    </dgm:pt>
    <dgm:pt modelId="{84138CE9-1F1F-4BE3-9DC6-CB53120327BD}">
      <dgm:prSet/>
      <dgm:spPr/>
      <dgm:t>
        <a:bodyPr/>
        <a:lstStyle/>
        <a:p>
          <a:pPr rtl="0" latinLnBrk="1"/>
          <a:r>
            <a:rPr lang="ko-KR" altLang="en-US" dirty="0"/>
            <a:t>회원 비활성화</a:t>
          </a:r>
          <a:endParaRPr lang="en-US" altLang="ko-KR" dirty="0"/>
        </a:p>
      </dgm:t>
    </dgm:pt>
    <dgm:pt modelId="{FB0EFEDC-98BE-42EE-9654-31A4DCBAC264}" type="par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935C2F67-F165-4825-9691-96B2921D6C98}" type="sibTrans" cxnId="{852CBC46-4C67-450E-A351-E036C4D0DDF7}">
      <dgm:prSet/>
      <dgm:spPr/>
      <dgm:t>
        <a:bodyPr/>
        <a:lstStyle/>
        <a:p>
          <a:pPr latinLnBrk="1"/>
          <a:endParaRPr lang="ko-KR" altLang="en-US"/>
        </a:p>
      </dgm:t>
    </dgm:pt>
    <dgm:pt modelId="{23FA37AE-16BA-4B2B-BF91-CA005ADF7272}">
      <dgm:prSet/>
      <dgm:spPr/>
      <dgm:t>
        <a:bodyPr/>
        <a:lstStyle/>
        <a:p>
          <a:pPr latinLnBrk="1"/>
          <a:r>
            <a:rPr lang="ko-KR" altLang="en-US" dirty="0"/>
            <a:t>지점안내</a:t>
          </a:r>
        </a:p>
      </dgm:t>
    </dgm:pt>
    <dgm:pt modelId="{C3FECA43-951E-4B5E-92E6-286FD16784CD}" type="par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185CC422-FA4E-4129-823A-9C51D5E38E5C}" type="sibTrans" cxnId="{5BE2B28F-E4E4-48F2-900A-88905A336B6E}">
      <dgm:prSet/>
      <dgm:spPr/>
      <dgm:t>
        <a:bodyPr/>
        <a:lstStyle/>
        <a:p>
          <a:pPr latinLnBrk="1"/>
          <a:endParaRPr lang="ko-KR" altLang="en-US"/>
        </a:p>
      </dgm:t>
    </dgm:pt>
    <dgm:pt modelId="{ED880EF4-9BEE-4295-AAD6-B0AF9B8502E7}">
      <dgm:prSet/>
      <dgm:spPr/>
      <dgm:t>
        <a:bodyPr/>
        <a:lstStyle/>
        <a:p>
          <a:pPr rtl="0" latinLnBrk="1"/>
          <a:r>
            <a:rPr lang="ko-KR" altLang="en-US" dirty="0"/>
            <a:t>내 이용정보</a:t>
          </a:r>
          <a:endParaRPr lang="en-US" altLang="ko-KR" dirty="0"/>
        </a:p>
      </dgm:t>
    </dgm:pt>
    <dgm:pt modelId="{6BAF1FC7-1D27-4232-B7EC-496CC628FF03}" type="parTrans" cxnId="{6586A8A1-A1F8-4AD8-A9D7-08504CFAB184}">
      <dgm:prSet/>
      <dgm:spPr/>
      <dgm:t>
        <a:bodyPr/>
        <a:lstStyle/>
        <a:p>
          <a:pPr latinLnBrk="1"/>
          <a:endParaRPr lang="ko-KR" altLang="en-US"/>
        </a:p>
      </dgm:t>
    </dgm:pt>
    <dgm:pt modelId="{D45BA66E-7BB8-4CCD-BFB4-E1E0DB882F55}" type="sibTrans" cxnId="{6586A8A1-A1F8-4AD8-A9D7-08504CFAB184}">
      <dgm:prSet/>
      <dgm:spPr/>
      <dgm:t>
        <a:bodyPr/>
        <a:lstStyle/>
        <a:p>
          <a:pPr latinLnBrk="1"/>
          <a:endParaRPr lang="ko-KR" altLang="en-US"/>
        </a:p>
      </dgm:t>
    </dgm:pt>
    <dgm:pt modelId="{734B040C-2CD6-4C7A-A6DB-05E44A242EE7}">
      <dgm:prSet/>
      <dgm:spPr/>
      <dgm:t>
        <a:bodyPr/>
        <a:lstStyle/>
        <a:p>
          <a:pPr rtl="0" latinLnBrk="1"/>
          <a:r>
            <a:rPr lang="ko-KR" altLang="en-US" dirty="0"/>
            <a:t>고객센터</a:t>
          </a:r>
          <a:endParaRPr lang="en-US" altLang="ko-KR" dirty="0"/>
        </a:p>
      </dgm:t>
    </dgm:pt>
    <dgm:pt modelId="{4994BD7A-8378-4696-919B-8B3F8B81AC84}" type="parTrans" cxnId="{88AA6C86-CBFE-4333-8CF8-B96C991BAFE3}">
      <dgm:prSet/>
      <dgm:spPr/>
      <dgm:t>
        <a:bodyPr/>
        <a:lstStyle/>
        <a:p>
          <a:pPr latinLnBrk="1"/>
          <a:endParaRPr lang="ko-KR" altLang="en-US"/>
        </a:p>
      </dgm:t>
    </dgm:pt>
    <dgm:pt modelId="{7C01F316-F138-4017-BBCB-32CF86EDE1C7}" type="sibTrans" cxnId="{88AA6C86-CBFE-4333-8CF8-B96C991BAFE3}">
      <dgm:prSet/>
      <dgm:spPr/>
      <dgm:t>
        <a:bodyPr/>
        <a:lstStyle/>
        <a:p>
          <a:pPr latinLnBrk="1"/>
          <a:endParaRPr lang="ko-KR" altLang="en-US"/>
        </a:p>
      </dgm:t>
    </dgm:pt>
    <dgm:pt modelId="{1E7EA3A5-3CDC-4B07-9A4C-667F398116E0}">
      <dgm:prSet/>
      <dgm:spPr/>
      <dgm:t>
        <a:bodyPr/>
        <a:lstStyle/>
        <a:p>
          <a:pPr rtl="0" latinLnBrk="1"/>
          <a:r>
            <a:rPr lang="en-US" altLang="ko-KR" dirty="0"/>
            <a:t>1:1 </a:t>
          </a:r>
          <a:r>
            <a:rPr lang="ko-KR" altLang="en-US" dirty="0"/>
            <a:t>문의</a:t>
          </a:r>
          <a:endParaRPr lang="en-US" altLang="ko-KR" dirty="0"/>
        </a:p>
      </dgm:t>
    </dgm:pt>
    <dgm:pt modelId="{23F59BE6-F98F-4E56-8DCD-B69CF20F5442}" type="parTrans" cxnId="{BAD55236-0F39-4D81-9F2E-3C16AB3F0953}">
      <dgm:prSet/>
      <dgm:spPr/>
      <dgm:t>
        <a:bodyPr/>
        <a:lstStyle/>
        <a:p>
          <a:pPr latinLnBrk="1"/>
          <a:endParaRPr lang="ko-KR" altLang="en-US"/>
        </a:p>
      </dgm:t>
    </dgm:pt>
    <dgm:pt modelId="{E069E3C7-10EE-4166-801A-2829904CCF57}" type="sibTrans" cxnId="{BAD55236-0F39-4D81-9F2E-3C16AB3F0953}">
      <dgm:prSet/>
      <dgm:spPr/>
      <dgm:t>
        <a:bodyPr/>
        <a:lstStyle/>
        <a:p>
          <a:pPr latinLnBrk="1"/>
          <a:endParaRPr lang="ko-KR" altLang="en-US"/>
        </a:p>
      </dgm:t>
    </dgm:pt>
    <dgm:pt modelId="{538791A4-D3BE-4037-91E2-CE5478EA80A3}">
      <dgm:prSet/>
      <dgm:spPr/>
      <dgm:t>
        <a:bodyPr/>
        <a:lstStyle/>
        <a:p>
          <a:pPr rtl="0" latinLnBrk="1"/>
          <a:r>
            <a:rPr lang="ko-KR" altLang="en-US" dirty="0"/>
            <a:t>자주 묻는 질문</a:t>
          </a:r>
          <a:endParaRPr lang="en-US" altLang="ko-KR" dirty="0"/>
        </a:p>
      </dgm:t>
    </dgm:pt>
    <dgm:pt modelId="{E9503795-9D46-470C-9394-8D5CD7A83794}" type="parTrans" cxnId="{038BEAC2-217A-4CD5-AA89-C102E95111E7}">
      <dgm:prSet/>
      <dgm:spPr/>
      <dgm:t>
        <a:bodyPr/>
        <a:lstStyle/>
        <a:p>
          <a:pPr latinLnBrk="1"/>
          <a:endParaRPr lang="ko-KR" altLang="en-US"/>
        </a:p>
      </dgm:t>
    </dgm:pt>
    <dgm:pt modelId="{98457996-FF62-467E-A880-785D71597346}" type="sibTrans" cxnId="{038BEAC2-217A-4CD5-AA89-C102E95111E7}">
      <dgm:prSet/>
      <dgm:spPr/>
      <dgm:t>
        <a:bodyPr/>
        <a:lstStyle/>
        <a:p>
          <a:pPr latinLnBrk="1"/>
          <a:endParaRPr lang="ko-KR" altLang="en-US"/>
        </a:p>
      </dgm:t>
    </dgm:pt>
    <dgm:pt modelId="{606404A9-2F4A-4ED0-A63D-0D3170426B04}">
      <dgm:prSet/>
      <dgm:spPr/>
      <dgm:t>
        <a:bodyPr/>
        <a:lstStyle/>
        <a:p>
          <a:pPr rtl="0" latinLnBrk="1"/>
          <a:r>
            <a:rPr lang="en-US" altLang="ko-KR" dirty="0"/>
            <a:t>ID / PW </a:t>
          </a:r>
          <a:r>
            <a:rPr lang="ko-KR" altLang="en-US" dirty="0"/>
            <a:t>찾기</a:t>
          </a:r>
          <a:endParaRPr lang="en-US" altLang="ko-KR" dirty="0"/>
        </a:p>
      </dgm:t>
    </dgm:pt>
    <dgm:pt modelId="{69CA2BDE-83F5-4F86-BDCA-484DAACD4C73}" type="parTrans" cxnId="{9CC83327-0157-4E68-94D8-5D574BB1618D}">
      <dgm:prSet/>
      <dgm:spPr/>
      <dgm:t>
        <a:bodyPr/>
        <a:lstStyle/>
        <a:p>
          <a:pPr latinLnBrk="1"/>
          <a:endParaRPr lang="ko-KR" altLang="en-US"/>
        </a:p>
      </dgm:t>
    </dgm:pt>
    <dgm:pt modelId="{CCC0A600-8D45-481E-B0FD-B911A6D87E63}" type="sibTrans" cxnId="{9CC83327-0157-4E68-94D8-5D574BB1618D}">
      <dgm:prSet/>
      <dgm:spPr/>
      <dgm:t>
        <a:bodyPr/>
        <a:lstStyle/>
        <a:p>
          <a:pPr latinLnBrk="1"/>
          <a:endParaRPr lang="ko-KR" altLang="en-US"/>
        </a:p>
      </dgm:t>
    </dgm:pt>
    <dgm:pt modelId="{2E79EFF6-9D51-46E2-B558-EBA2C246F8EB}">
      <dgm:prSet/>
      <dgm:spPr/>
      <dgm:t>
        <a:bodyPr/>
        <a:lstStyle/>
        <a:p>
          <a:pPr rtl="0" latinLnBrk="1"/>
          <a:r>
            <a:rPr lang="ko-KR" altLang="en-US" dirty="0"/>
            <a:t>상품소개</a:t>
          </a:r>
          <a:endParaRPr lang="en-US" altLang="ko-KR" dirty="0"/>
        </a:p>
      </dgm:t>
    </dgm:pt>
    <dgm:pt modelId="{529329E8-EE0B-4F94-8BA4-3516ECC1DFF3}" type="sib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B3A1C3AB-9C01-440A-988F-FE0216BA3A14}" type="parTrans" cxnId="{32FFE0A9-4991-4240-90EF-70950BF95E64}">
      <dgm:prSet/>
      <dgm:spPr/>
      <dgm:t>
        <a:bodyPr/>
        <a:lstStyle/>
        <a:p>
          <a:pPr latinLnBrk="1"/>
          <a:endParaRPr lang="ko-KR" altLang="en-US"/>
        </a:p>
      </dgm:t>
    </dgm:pt>
    <dgm:pt modelId="{558D468A-4ED9-4435-BF8A-E19AB437C764}">
      <dgm:prSet/>
      <dgm:spPr/>
      <dgm:t>
        <a:bodyPr/>
        <a:lstStyle/>
        <a:p>
          <a:pPr rtl="0" latinLnBrk="1"/>
          <a:r>
            <a:rPr lang="ko-KR" altLang="en-US" dirty="0"/>
            <a:t>인사말</a:t>
          </a:r>
          <a:endParaRPr lang="en-US" altLang="ko-KR" dirty="0"/>
        </a:p>
      </dgm:t>
    </dgm:pt>
    <dgm:pt modelId="{3B1031F5-D489-43DC-A44D-B9BB3D5D4EAE}" type="sib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B0B99301-EE1B-41CC-A4AE-197D9C9EB91D}" type="parTrans" cxnId="{FCCA150F-788F-40D1-9CDF-92783395FF3D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5C5F5-F2A8-4C84-9ECE-57B71CA0804B}" type="pres">
      <dgm:prSet presAssocID="{8E1EB8E8-B07D-4705-A358-B0C5BB90A769}" presName="root" presStyleCnt="0"/>
      <dgm:spPr/>
    </dgm:pt>
    <dgm:pt modelId="{13A5D82E-3B7F-4420-8DB5-31A697113EAE}" type="pres">
      <dgm:prSet presAssocID="{8E1EB8E8-B07D-4705-A358-B0C5BB90A769}" presName="rootComposite" presStyleCnt="0"/>
      <dgm:spPr/>
    </dgm:pt>
    <dgm:pt modelId="{80596925-CAF1-4F23-8AF1-664442B2EA85}" type="pres">
      <dgm:prSet presAssocID="{8E1EB8E8-B07D-4705-A358-B0C5BB90A769}" presName="rootText" presStyleLbl="node1" presStyleIdx="0" presStyleCnt="5"/>
      <dgm:spPr/>
    </dgm:pt>
    <dgm:pt modelId="{B78B4FBB-0023-43F9-A4DA-95330C57FC57}" type="pres">
      <dgm:prSet presAssocID="{8E1EB8E8-B07D-4705-A358-B0C5BB90A769}" presName="rootConnector" presStyleLbl="node1" presStyleIdx="0" presStyleCnt="5"/>
      <dgm:spPr/>
    </dgm:pt>
    <dgm:pt modelId="{5787E7E9-3605-4E7E-B15B-D993D1087C24}" type="pres">
      <dgm:prSet presAssocID="{8E1EB8E8-B07D-4705-A358-B0C5BB90A769}" presName="childShape" presStyleCnt="0"/>
      <dgm:spPr/>
    </dgm:pt>
    <dgm:pt modelId="{9F3EB9B3-9349-4938-8239-AC7112758AE2}" type="pres">
      <dgm:prSet presAssocID="{C6DCE421-7617-497E-94A6-5B43C6B0FF95}" presName="root" presStyleCnt="0"/>
      <dgm:spPr/>
    </dgm:pt>
    <dgm:pt modelId="{CED49337-E100-4D58-8A65-4BF9D8947F7F}" type="pres">
      <dgm:prSet presAssocID="{C6DCE421-7617-497E-94A6-5B43C6B0FF95}" presName="rootComposite" presStyleCnt="0"/>
      <dgm:spPr/>
    </dgm:pt>
    <dgm:pt modelId="{AFFDAD77-DE4D-42E0-8883-841465FD3ECF}" type="pres">
      <dgm:prSet presAssocID="{C6DCE421-7617-497E-94A6-5B43C6B0FF95}" presName="rootText" presStyleLbl="node1" presStyleIdx="1" presStyleCnt="5"/>
      <dgm:spPr/>
    </dgm:pt>
    <dgm:pt modelId="{8C353F89-F675-4457-8447-DD25C20F3A4A}" type="pres">
      <dgm:prSet presAssocID="{C6DCE421-7617-497E-94A6-5B43C6B0FF95}" presName="rootConnector" presStyleLbl="node1" presStyleIdx="1" presStyleCnt="5"/>
      <dgm:spPr/>
    </dgm:pt>
    <dgm:pt modelId="{7544990C-E2CC-4619-B09C-C52DF4A534A8}" type="pres">
      <dgm:prSet presAssocID="{C6DCE421-7617-497E-94A6-5B43C6B0FF95}" presName="childShape" presStyleCnt="0"/>
      <dgm:spPr/>
    </dgm:pt>
    <dgm:pt modelId="{7326E283-21CC-40EC-867F-BEEFA778CD25}" type="pres">
      <dgm:prSet presAssocID="{B0B99301-EE1B-41CC-A4AE-197D9C9EB91D}" presName="Name13" presStyleLbl="parChTrans1D2" presStyleIdx="0" presStyleCnt="12"/>
      <dgm:spPr/>
    </dgm:pt>
    <dgm:pt modelId="{425FCBAF-AC3F-4D26-91B6-B510C8CF6F2F}" type="pres">
      <dgm:prSet presAssocID="{558D468A-4ED9-4435-BF8A-E19AB437C764}" presName="childText" presStyleLbl="bgAcc1" presStyleIdx="0" presStyleCnt="12">
        <dgm:presLayoutVars>
          <dgm:bulletEnabled val="1"/>
        </dgm:presLayoutVars>
      </dgm:prSet>
      <dgm:spPr/>
    </dgm:pt>
    <dgm:pt modelId="{2BC94548-9917-40EA-9829-540BB6F44EB7}" type="pres">
      <dgm:prSet presAssocID="{CD4B6306-DF7D-4ABF-9AAB-205E8BCF8AC0}" presName="Name13" presStyleLbl="parChTrans1D2" presStyleIdx="1" presStyleCnt="12"/>
      <dgm:spPr/>
    </dgm:pt>
    <dgm:pt modelId="{E8C8D5DD-A379-4E10-9979-256B0E5E5BB6}" type="pres">
      <dgm:prSet presAssocID="{B832A9F8-E71F-42DA-B660-D6B59122F4D9}" presName="childText" presStyleLbl="bgAcc1" presStyleIdx="1" presStyleCnt="12">
        <dgm:presLayoutVars>
          <dgm:bulletEnabled val="1"/>
        </dgm:presLayoutVars>
      </dgm:prSet>
      <dgm:spPr/>
    </dgm:pt>
    <dgm:pt modelId="{75D8EA3F-E01D-4F8C-B656-F4D52A3F13B3}" type="pres">
      <dgm:prSet presAssocID="{C3FECA43-951E-4B5E-92E6-286FD16784CD}" presName="Name13" presStyleLbl="parChTrans1D2" presStyleIdx="2" presStyleCnt="12"/>
      <dgm:spPr/>
    </dgm:pt>
    <dgm:pt modelId="{035DF0FA-E332-42C7-A796-E19F0F6F0EC2}" type="pres">
      <dgm:prSet presAssocID="{23FA37AE-16BA-4B2B-BF91-CA005ADF7272}" presName="childText" presStyleLbl="bgAcc1" presStyleIdx="2" presStyleCnt="12">
        <dgm:presLayoutVars>
          <dgm:bulletEnabled val="1"/>
        </dgm:presLayoutVars>
      </dgm:prSet>
      <dgm:spPr/>
    </dgm:pt>
    <dgm:pt modelId="{C6027EF8-1EF5-49CA-A4F7-B51C994C3280}" type="pres">
      <dgm:prSet presAssocID="{DF5831AB-D27D-4366-8071-11029DE58F77}" presName="root" presStyleCnt="0"/>
      <dgm:spPr/>
    </dgm:pt>
    <dgm:pt modelId="{214BE907-3CF0-4A33-847E-3C197E9C97A4}" type="pres">
      <dgm:prSet presAssocID="{DF5831AB-D27D-4366-8071-11029DE58F77}" presName="rootComposite" presStyleCnt="0"/>
      <dgm:spPr/>
    </dgm:pt>
    <dgm:pt modelId="{A9AE532F-F39D-447B-80BC-7D7EE5E2868B}" type="pres">
      <dgm:prSet presAssocID="{DF5831AB-D27D-4366-8071-11029DE58F77}" presName="rootText" presStyleLbl="node1" presStyleIdx="2" presStyleCnt="5"/>
      <dgm:spPr/>
    </dgm:pt>
    <dgm:pt modelId="{3CDD9183-5CC1-44DA-A74E-4C46B560A50A}" type="pres">
      <dgm:prSet presAssocID="{DF5831AB-D27D-4366-8071-11029DE58F77}" presName="rootConnector" presStyleLbl="node1" presStyleIdx="2" presStyleCnt="5"/>
      <dgm:spPr/>
    </dgm:pt>
    <dgm:pt modelId="{A8C395AA-3E9A-4423-9F39-1A679391EC31}" type="pres">
      <dgm:prSet presAssocID="{DF5831AB-D27D-4366-8071-11029DE58F77}" presName="childShape" presStyleCnt="0"/>
      <dgm:spPr/>
    </dgm:pt>
    <dgm:pt modelId="{FD6547C9-A686-473A-BEE2-C5EC14F61813}" type="pres">
      <dgm:prSet presAssocID="{B3A1C3AB-9C01-440A-988F-FE0216BA3A14}" presName="Name13" presStyleLbl="parChTrans1D2" presStyleIdx="3" presStyleCnt="12"/>
      <dgm:spPr/>
    </dgm:pt>
    <dgm:pt modelId="{0C461AE0-998B-4C1F-A716-FE3C670B7347}" type="pres">
      <dgm:prSet presAssocID="{2E79EFF6-9D51-46E2-B558-EBA2C246F8EB}" presName="childText" presStyleLbl="bgAcc1" presStyleIdx="3" presStyleCnt="12">
        <dgm:presLayoutVars>
          <dgm:bulletEnabled val="1"/>
        </dgm:presLayoutVars>
      </dgm:prSet>
      <dgm:spPr/>
    </dgm:pt>
    <dgm:pt modelId="{D162EDAE-A5E3-48D0-BEFD-2A3CB19B300B}" type="pres">
      <dgm:prSet presAssocID="{C111E740-88D2-4FAA-A0DF-CC97E86E21F2}" presName="Name13" presStyleLbl="parChTrans1D2" presStyleIdx="4" presStyleCnt="12"/>
      <dgm:spPr/>
    </dgm:pt>
    <dgm:pt modelId="{542CB385-D518-48CE-B63E-585816961D45}" type="pres">
      <dgm:prSet presAssocID="{2F13F634-EEEA-4A7C-ADE3-19466F44D4F4}" presName="childText" presStyleLbl="bgAcc1" presStyleIdx="4" presStyleCnt="12">
        <dgm:presLayoutVars>
          <dgm:bulletEnabled val="1"/>
        </dgm:presLayoutVars>
      </dgm:prSet>
      <dgm:spPr/>
    </dgm:pt>
    <dgm:pt modelId="{094F2EE0-07CC-4FF5-BE42-EA4DFDEF2841}" type="pres">
      <dgm:prSet presAssocID="{57F21F43-FB4C-4E04-8327-24494C018405}" presName="Name13" presStyleLbl="parChTrans1D2" presStyleIdx="5" presStyleCnt="12"/>
      <dgm:spPr/>
    </dgm:pt>
    <dgm:pt modelId="{6D527C38-793B-47C7-9F06-01BBF55BC035}" type="pres">
      <dgm:prSet presAssocID="{A87497CD-F7F7-4720-B052-EE2A213FE2F5}" presName="childText" presStyleLbl="bgAcc1" presStyleIdx="5" presStyleCnt="12">
        <dgm:presLayoutVars>
          <dgm:bulletEnabled val="1"/>
        </dgm:presLayoutVars>
      </dgm:prSet>
      <dgm:spPr/>
    </dgm:pt>
    <dgm:pt modelId="{1D65FB6E-F3BD-41BA-9978-07FAC2C0BC71}" type="pres">
      <dgm:prSet presAssocID="{2B50C550-03A9-41FD-9989-E9F0750F9D46}" presName="root" presStyleCnt="0"/>
      <dgm:spPr/>
    </dgm:pt>
    <dgm:pt modelId="{6971CFD2-0303-41DB-9B37-0758083A8B9A}" type="pres">
      <dgm:prSet presAssocID="{2B50C550-03A9-41FD-9989-E9F0750F9D46}" presName="rootComposite" presStyleCnt="0"/>
      <dgm:spPr/>
    </dgm:pt>
    <dgm:pt modelId="{A8220E0C-FA0A-4582-A1BD-7D9C748CFDC5}" type="pres">
      <dgm:prSet presAssocID="{2B50C550-03A9-41FD-9989-E9F0750F9D46}" presName="rootText" presStyleLbl="node1" presStyleIdx="3" presStyleCnt="5"/>
      <dgm:spPr/>
    </dgm:pt>
    <dgm:pt modelId="{B7FE844A-15E9-439B-85F7-E5ED628A9525}" type="pres">
      <dgm:prSet presAssocID="{2B50C550-03A9-41FD-9989-E9F0750F9D46}" presName="rootConnector" presStyleLbl="node1" presStyleIdx="3" presStyleCnt="5"/>
      <dgm:spPr/>
    </dgm:pt>
    <dgm:pt modelId="{3DF752FB-9CD7-41B0-946C-4E638184C320}" type="pres">
      <dgm:prSet presAssocID="{2B50C550-03A9-41FD-9989-E9F0750F9D46}" presName="childShape" presStyleCnt="0"/>
      <dgm:spPr/>
    </dgm:pt>
    <dgm:pt modelId="{72A4951C-44E3-4239-ADEF-587C7AF877A7}" type="pres">
      <dgm:prSet presAssocID="{6E5120FE-6F02-469D-95BB-0051D7E84B76}" presName="Name13" presStyleLbl="parChTrans1D2" presStyleIdx="6" presStyleCnt="12"/>
      <dgm:spPr/>
    </dgm:pt>
    <dgm:pt modelId="{6CB47A6B-3122-4679-ADE7-1A42DCB5C84B}" type="pres">
      <dgm:prSet presAssocID="{51605EF4-AEF9-4333-96F2-3EC0D06B7118}" presName="childText" presStyleLbl="bgAcc1" presStyleIdx="6" presStyleCnt="12" custScaleX="124746">
        <dgm:presLayoutVars>
          <dgm:bulletEnabled val="1"/>
        </dgm:presLayoutVars>
      </dgm:prSet>
      <dgm:spPr/>
    </dgm:pt>
    <dgm:pt modelId="{20552077-E038-43AB-99F4-F6E936200790}" type="pres">
      <dgm:prSet presAssocID="{FB0EFEDC-98BE-42EE-9654-31A4DCBAC264}" presName="Name13" presStyleLbl="parChTrans1D2" presStyleIdx="7" presStyleCnt="12"/>
      <dgm:spPr/>
    </dgm:pt>
    <dgm:pt modelId="{3C990921-6476-470E-842F-41C668D8EB7E}" type="pres">
      <dgm:prSet presAssocID="{84138CE9-1F1F-4BE3-9DC6-CB53120327BD}" presName="childText" presStyleLbl="bgAcc1" presStyleIdx="7" presStyleCnt="12" custScaleX="131339">
        <dgm:presLayoutVars>
          <dgm:bulletEnabled val="1"/>
        </dgm:presLayoutVars>
      </dgm:prSet>
      <dgm:spPr/>
    </dgm:pt>
    <dgm:pt modelId="{80B114EA-63C2-4C40-B279-9573A2A15CBE}" type="pres">
      <dgm:prSet presAssocID="{6BAF1FC7-1D27-4232-B7EC-496CC628FF03}" presName="Name13" presStyleLbl="parChTrans1D2" presStyleIdx="8" presStyleCnt="12"/>
      <dgm:spPr/>
    </dgm:pt>
    <dgm:pt modelId="{9C1BB016-9302-4D33-8372-42CD252D1CCB}" type="pres">
      <dgm:prSet presAssocID="{ED880EF4-9BEE-4295-AAD6-B0AF9B8502E7}" presName="childText" presStyleLbl="bgAcc1" presStyleIdx="8" presStyleCnt="12" custScaleX="131845">
        <dgm:presLayoutVars>
          <dgm:bulletEnabled val="1"/>
        </dgm:presLayoutVars>
      </dgm:prSet>
      <dgm:spPr/>
    </dgm:pt>
    <dgm:pt modelId="{726E7F8A-1065-4330-BB6A-5A9478C4013B}" type="pres">
      <dgm:prSet presAssocID="{734B040C-2CD6-4C7A-A6DB-05E44A242EE7}" presName="root" presStyleCnt="0"/>
      <dgm:spPr/>
    </dgm:pt>
    <dgm:pt modelId="{35A88163-9AE4-4948-A40C-090CEA3DF0CE}" type="pres">
      <dgm:prSet presAssocID="{734B040C-2CD6-4C7A-A6DB-05E44A242EE7}" presName="rootComposite" presStyleCnt="0"/>
      <dgm:spPr/>
    </dgm:pt>
    <dgm:pt modelId="{A990C0BE-3814-4F3A-BFA8-B25309B63007}" type="pres">
      <dgm:prSet presAssocID="{734B040C-2CD6-4C7A-A6DB-05E44A242EE7}" presName="rootText" presStyleLbl="node1" presStyleIdx="4" presStyleCnt="5"/>
      <dgm:spPr/>
    </dgm:pt>
    <dgm:pt modelId="{70DC1067-5C61-4812-902B-D5079FD2A272}" type="pres">
      <dgm:prSet presAssocID="{734B040C-2CD6-4C7A-A6DB-05E44A242EE7}" presName="rootConnector" presStyleLbl="node1" presStyleIdx="4" presStyleCnt="5"/>
      <dgm:spPr/>
    </dgm:pt>
    <dgm:pt modelId="{320E8AA0-9C0E-4BC6-A155-50A5C90E2FA5}" type="pres">
      <dgm:prSet presAssocID="{734B040C-2CD6-4C7A-A6DB-05E44A242EE7}" presName="childShape" presStyleCnt="0"/>
      <dgm:spPr/>
    </dgm:pt>
    <dgm:pt modelId="{917944E2-BDD8-445D-A0EE-49F2F1113919}" type="pres">
      <dgm:prSet presAssocID="{23F59BE6-F98F-4E56-8DCD-B69CF20F5442}" presName="Name13" presStyleLbl="parChTrans1D2" presStyleIdx="9" presStyleCnt="12"/>
      <dgm:spPr/>
    </dgm:pt>
    <dgm:pt modelId="{56F03C6B-FD6D-4B4E-AB24-A0E22C3CC2DE}" type="pres">
      <dgm:prSet presAssocID="{1E7EA3A5-3CDC-4B07-9A4C-667F398116E0}" presName="childText" presStyleLbl="bgAcc1" presStyleIdx="9" presStyleCnt="12" custScaleX="123478">
        <dgm:presLayoutVars>
          <dgm:bulletEnabled val="1"/>
        </dgm:presLayoutVars>
      </dgm:prSet>
      <dgm:spPr/>
    </dgm:pt>
    <dgm:pt modelId="{24D209B7-7E64-4925-9AE7-A026F15AD83C}" type="pres">
      <dgm:prSet presAssocID="{E9503795-9D46-470C-9394-8D5CD7A83794}" presName="Name13" presStyleLbl="parChTrans1D2" presStyleIdx="10" presStyleCnt="12"/>
      <dgm:spPr/>
    </dgm:pt>
    <dgm:pt modelId="{F5BF51F8-DF4C-4B9F-82C6-55F9BC251A46}" type="pres">
      <dgm:prSet presAssocID="{538791A4-D3BE-4037-91E2-CE5478EA80A3}" presName="childText" presStyleLbl="bgAcc1" presStyleIdx="10" presStyleCnt="12" custScaleX="122889">
        <dgm:presLayoutVars>
          <dgm:bulletEnabled val="1"/>
        </dgm:presLayoutVars>
      </dgm:prSet>
      <dgm:spPr/>
    </dgm:pt>
    <dgm:pt modelId="{5AF579B7-224D-4932-8A47-9263A7B09DAF}" type="pres">
      <dgm:prSet presAssocID="{69CA2BDE-83F5-4F86-BDCA-484DAACD4C73}" presName="Name13" presStyleLbl="parChTrans1D2" presStyleIdx="11" presStyleCnt="12"/>
      <dgm:spPr/>
    </dgm:pt>
    <dgm:pt modelId="{2C91CFE8-51AE-468C-91D2-F696FAF20A49}" type="pres">
      <dgm:prSet presAssocID="{606404A9-2F4A-4ED0-A63D-0D3170426B04}" presName="childText" presStyleLbl="bgAcc1" presStyleIdx="11" presStyleCnt="12" custScaleX="122889">
        <dgm:presLayoutVars>
          <dgm:bulletEnabled val="1"/>
        </dgm:presLayoutVars>
      </dgm:prSet>
      <dgm:spPr/>
    </dgm:pt>
  </dgm:ptLst>
  <dgm:cxnLst>
    <dgm:cxn modelId="{7747C901-EA30-4BE4-9B2E-F653577FEE61}" type="presOf" srcId="{57F21F43-FB4C-4E04-8327-24494C018405}" destId="{094F2EE0-07CC-4FF5-BE42-EA4DFDEF2841}" srcOrd="0" destOrd="0" presId="urn:microsoft.com/office/officeart/2005/8/layout/hierarchy3"/>
    <dgm:cxn modelId="{EE04B406-0CCB-4F74-A3C6-92D6F674B674}" type="presOf" srcId="{CD4B6306-DF7D-4ABF-9AAB-205E8BCF8AC0}" destId="{2BC94548-9917-40EA-9829-540BB6F44EB7}" srcOrd="0" destOrd="0" presId="urn:microsoft.com/office/officeart/2005/8/layout/hierarchy3"/>
    <dgm:cxn modelId="{6B491308-2094-455E-B848-7CF28A409B47}" type="presOf" srcId="{69CA2BDE-83F5-4F86-BDCA-484DAACD4C73}" destId="{5AF579B7-224D-4932-8A47-9263A7B09DAF}" srcOrd="0" destOrd="0" presId="urn:microsoft.com/office/officeart/2005/8/layout/hierarchy3"/>
    <dgm:cxn modelId="{70B84909-F488-4D9E-B301-92F4EC090551}" type="presOf" srcId="{2E79EFF6-9D51-46E2-B558-EBA2C246F8EB}" destId="{0C461AE0-998B-4C1F-A716-FE3C670B7347}" srcOrd="0" destOrd="0" presId="urn:microsoft.com/office/officeart/2005/8/layout/hierarchy3"/>
    <dgm:cxn modelId="{9044C70C-54EB-45F2-A21D-182E3F3CFBC4}" srcId="{C6DCE421-7617-497E-94A6-5B43C6B0FF95}" destId="{B832A9F8-E71F-42DA-B660-D6B59122F4D9}" srcOrd="1" destOrd="0" parTransId="{CD4B6306-DF7D-4ABF-9AAB-205E8BCF8AC0}" sibTransId="{7816BDD0-D218-4CC9-8915-E748B8B035AD}"/>
    <dgm:cxn modelId="{DAA90D0E-3C97-43CA-868A-946DC7113C7A}" type="presOf" srcId="{6BAF1FC7-1D27-4232-B7EC-496CC628FF03}" destId="{80B114EA-63C2-4C40-B279-9573A2A15CBE}" srcOrd="0" destOrd="0" presId="urn:microsoft.com/office/officeart/2005/8/layout/hierarchy3"/>
    <dgm:cxn modelId="{FCCA150F-788F-40D1-9CDF-92783395FF3D}" srcId="{C6DCE421-7617-497E-94A6-5B43C6B0FF95}" destId="{558D468A-4ED9-4435-BF8A-E19AB437C764}" srcOrd="0" destOrd="0" parTransId="{B0B99301-EE1B-41CC-A4AE-197D9C9EB91D}" sibTransId="{3B1031F5-D489-43DC-A44D-B9BB3D5D4EAE}"/>
    <dgm:cxn modelId="{C2237217-3610-4453-946D-02E6F2E9796B}" type="presOf" srcId="{FB0EFEDC-98BE-42EE-9654-31A4DCBAC264}" destId="{20552077-E038-43AB-99F4-F6E936200790}" srcOrd="0" destOrd="0" presId="urn:microsoft.com/office/officeart/2005/8/layout/hierarchy3"/>
    <dgm:cxn modelId="{9CC83327-0157-4E68-94D8-5D574BB1618D}" srcId="{734B040C-2CD6-4C7A-A6DB-05E44A242EE7}" destId="{606404A9-2F4A-4ED0-A63D-0D3170426B04}" srcOrd="2" destOrd="0" parTransId="{69CA2BDE-83F5-4F86-BDCA-484DAACD4C73}" sibTransId="{CCC0A600-8D45-481E-B0FD-B911A6D87E63}"/>
    <dgm:cxn modelId="{BAD55236-0F39-4D81-9F2E-3C16AB3F0953}" srcId="{734B040C-2CD6-4C7A-A6DB-05E44A242EE7}" destId="{1E7EA3A5-3CDC-4B07-9A4C-667F398116E0}" srcOrd="0" destOrd="0" parTransId="{23F59BE6-F98F-4E56-8DCD-B69CF20F5442}" sibTransId="{E069E3C7-10EE-4166-801A-2829904CCF57}"/>
    <dgm:cxn modelId="{3CC43238-BB40-4711-858C-4F49B27EAB33}" type="presOf" srcId="{B832A9F8-E71F-42DA-B660-D6B59122F4D9}" destId="{E8C8D5DD-A379-4E10-9979-256B0E5E5BB6}" srcOrd="0" destOrd="0" presId="urn:microsoft.com/office/officeart/2005/8/layout/hierarchy3"/>
    <dgm:cxn modelId="{AE69F938-B72B-4795-BB68-550EA2D19E7D}" srcId="{7ADCA0E0-5A18-4A30-A8E7-9A5928E5DC31}" destId="{DF5831AB-D27D-4366-8071-11029DE58F77}" srcOrd="2" destOrd="0" parTransId="{E98D4875-09E1-4BAE-A8BA-6A03F4C60DC6}" sibTransId="{CE495BC9-EABC-4000-80FB-115C211BD7E2}"/>
    <dgm:cxn modelId="{94FC1C39-E37A-4785-BE39-6636D04465B5}" type="presOf" srcId="{ED880EF4-9BEE-4295-AAD6-B0AF9B8502E7}" destId="{9C1BB016-9302-4D33-8372-42CD252D1CCB}" srcOrd="0" destOrd="0" presId="urn:microsoft.com/office/officeart/2005/8/layout/hierarchy3"/>
    <dgm:cxn modelId="{B984E13B-74ED-429C-8F6D-890A8F25F1F0}" type="presOf" srcId="{7ADCA0E0-5A18-4A30-A8E7-9A5928E5DC31}" destId="{8B2C1CA6-A0B7-45D4-A7DC-19DA8B72105D}" srcOrd="0" destOrd="0" presId="urn:microsoft.com/office/officeart/2005/8/layout/hierarchy3"/>
    <dgm:cxn modelId="{34F68C3E-0EE9-45B9-97C3-9659785D0502}" type="presOf" srcId="{8E1EB8E8-B07D-4705-A358-B0C5BB90A769}" destId="{B78B4FBB-0023-43F9-A4DA-95330C57FC57}" srcOrd="1" destOrd="0" presId="urn:microsoft.com/office/officeart/2005/8/layout/hierarchy3"/>
    <dgm:cxn modelId="{79577543-920F-495E-ADD8-EAA1B87F4C9A}" type="presOf" srcId="{23F59BE6-F98F-4E56-8DCD-B69CF20F5442}" destId="{917944E2-BDD8-445D-A0EE-49F2F1113919}" srcOrd="0" destOrd="0" presId="urn:microsoft.com/office/officeart/2005/8/layout/hierarchy3"/>
    <dgm:cxn modelId="{526C1D64-F15D-4401-B139-F232CB2170BB}" type="presOf" srcId="{C3FECA43-951E-4B5E-92E6-286FD16784CD}" destId="{75D8EA3F-E01D-4F8C-B656-F4D52A3F13B3}" srcOrd="0" destOrd="0" presId="urn:microsoft.com/office/officeart/2005/8/layout/hierarchy3"/>
    <dgm:cxn modelId="{852CBC46-4C67-450E-A351-E036C4D0DDF7}" srcId="{2B50C550-03A9-41FD-9989-E9F0750F9D46}" destId="{84138CE9-1F1F-4BE3-9DC6-CB53120327BD}" srcOrd="1" destOrd="0" parTransId="{FB0EFEDC-98BE-42EE-9654-31A4DCBAC264}" sibTransId="{935C2F67-F165-4825-9691-96B2921D6C98}"/>
    <dgm:cxn modelId="{D16BBF66-9695-4156-9EA9-6B3106B4ACDF}" type="presOf" srcId="{2B50C550-03A9-41FD-9989-E9F0750F9D46}" destId="{A8220E0C-FA0A-4582-A1BD-7D9C748CFDC5}" srcOrd="0" destOrd="0" presId="urn:microsoft.com/office/officeart/2005/8/layout/hierarchy3"/>
    <dgm:cxn modelId="{7BD8CD48-752E-42F4-817C-3083B0262371}" srcId="{7ADCA0E0-5A18-4A30-A8E7-9A5928E5DC31}" destId="{2B50C550-03A9-41FD-9989-E9F0750F9D46}" srcOrd="3" destOrd="0" parTransId="{F2CDDE05-2DA9-4E17-BEB9-D9BD35CF0B22}" sibTransId="{260531A7-0817-4E8F-B406-36107055783F}"/>
    <dgm:cxn modelId="{7134D748-EFAE-4652-B381-8A05B2D0381B}" srcId="{7ADCA0E0-5A18-4A30-A8E7-9A5928E5DC31}" destId="{C6DCE421-7617-497E-94A6-5B43C6B0FF95}" srcOrd="1" destOrd="0" parTransId="{778252E3-CCF6-4CDE-8F95-BBA850DE7972}" sibTransId="{F424E410-C094-437A-A428-BB0DAC0205DF}"/>
    <dgm:cxn modelId="{3CC39850-D0C6-4277-88C0-89418DF9B6E1}" srcId="{2B50C550-03A9-41FD-9989-E9F0750F9D46}" destId="{51605EF4-AEF9-4333-96F2-3EC0D06B7118}" srcOrd="0" destOrd="0" parTransId="{6E5120FE-6F02-469D-95BB-0051D7E84B76}" sibTransId="{E90AF0D6-F7FC-4A27-BC42-EBA621449B67}"/>
    <dgm:cxn modelId="{7549D071-7F36-40D7-8AE4-458377293868}" type="presOf" srcId="{C111E740-88D2-4FAA-A0DF-CC97E86E21F2}" destId="{D162EDAE-A5E3-48D0-BEFD-2A3CB19B300B}" srcOrd="0" destOrd="0" presId="urn:microsoft.com/office/officeart/2005/8/layout/hierarchy3"/>
    <dgm:cxn modelId="{E4811672-8CBA-42E4-B5DC-A17B3949D45E}" type="presOf" srcId="{E9503795-9D46-470C-9394-8D5CD7A83794}" destId="{24D209B7-7E64-4925-9AE7-A026F15AD83C}" srcOrd="0" destOrd="0" presId="urn:microsoft.com/office/officeart/2005/8/layout/hierarchy3"/>
    <dgm:cxn modelId="{A67E0773-82BC-44AF-B26E-CB850692F2E6}" type="presOf" srcId="{2B50C550-03A9-41FD-9989-E9F0750F9D46}" destId="{B7FE844A-15E9-439B-85F7-E5ED628A9525}" srcOrd="1" destOrd="0" presId="urn:microsoft.com/office/officeart/2005/8/layout/hierarchy3"/>
    <dgm:cxn modelId="{681E3878-CA6A-4A06-A792-365F73A92C9A}" type="presOf" srcId="{2F13F634-EEEA-4A7C-ADE3-19466F44D4F4}" destId="{542CB385-D518-48CE-B63E-585816961D45}" srcOrd="0" destOrd="0" presId="urn:microsoft.com/office/officeart/2005/8/layout/hierarchy3"/>
    <dgm:cxn modelId="{07FB127F-E72D-476B-945E-EF2B22B6D684}" srcId="{DF5831AB-D27D-4366-8071-11029DE58F77}" destId="{2F13F634-EEEA-4A7C-ADE3-19466F44D4F4}" srcOrd="1" destOrd="0" parTransId="{C111E740-88D2-4FAA-A0DF-CC97E86E21F2}" sibTransId="{A6E972C1-8F6C-49AB-A761-8BCD4F7E11DA}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88AA6C86-CBFE-4333-8CF8-B96C991BAFE3}" srcId="{7ADCA0E0-5A18-4A30-A8E7-9A5928E5DC31}" destId="{734B040C-2CD6-4C7A-A6DB-05E44A242EE7}" srcOrd="4" destOrd="0" parTransId="{4994BD7A-8378-4696-919B-8B3F8B81AC84}" sibTransId="{7C01F316-F138-4017-BBCB-32CF86EDE1C7}"/>
    <dgm:cxn modelId="{5BE2B28F-E4E4-48F2-900A-88905A336B6E}" srcId="{C6DCE421-7617-497E-94A6-5B43C6B0FF95}" destId="{23FA37AE-16BA-4B2B-BF91-CA005ADF7272}" srcOrd="2" destOrd="0" parTransId="{C3FECA43-951E-4B5E-92E6-286FD16784CD}" sibTransId="{185CC422-FA4E-4129-823A-9C51D5E38E5C}"/>
    <dgm:cxn modelId="{5E32AE94-E7DD-4EC4-B061-BDA5391CC2EE}" type="presOf" srcId="{606404A9-2F4A-4ED0-A63D-0D3170426B04}" destId="{2C91CFE8-51AE-468C-91D2-F696FAF20A49}" srcOrd="0" destOrd="0" presId="urn:microsoft.com/office/officeart/2005/8/layout/hierarchy3"/>
    <dgm:cxn modelId="{FC06539A-D7FC-4EB9-872F-DAEBAFC929C0}" type="presOf" srcId="{734B040C-2CD6-4C7A-A6DB-05E44A242EE7}" destId="{A990C0BE-3814-4F3A-BFA8-B25309B63007}" srcOrd="0" destOrd="0" presId="urn:microsoft.com/office/officeart/2005/8/layout/hierarchy3"/>
    <dgm:cxn modelId="{C7A8339E-F43A-4E2D-B78D-50D7C617011B}" type="presOf" srcId="{B3A1C3AB-9C01-440A-988F-FE0216BA3A14}" destId="{FD6547C9-A686-473A-BEE2-C5EC14F61813}" srcOrd="0" destOrd="0" presId="urn:microsoft.com/office/officeart/2005/8/layout/hierarchy3"/>
    <dgm:cxn modelId="{6586A8A1-A1F8-4AD8-A9D7-08504CFAB184}" srcId="{2B50C550-03A9-41FD-9989-E9F0750F9D46}" destId="{ED880EF4-9BEE-4295-AAD6-B0AF9B8502E7}" srcOrd="2" destOrd="0" parTransId="{6BAF1FC7-1D27-4232-B7EC-496CC628FF03}" sibTransId="{D45BA66E-7BB8-4CCD-BFB4-E1E0DB882F55}"/>
    <dgm:cxn modelId="{EA933DA2-5082-40B3-B6E8-82274CFFC198}" type="presOf" srcId="{538791A4-D3BE-4037-91E2-CE5478EA80A3}" destId="{F5BF51F8-DF4C-4B9F-82C6-55F9BC251A46}" srcOrd="0" destOrd="0" presId="urn:microsoft.com/office/officeart/2005/8/layout/hierarchy3"/>
    <dgm:cxn modelId="{32FFE0A9-4991-4240-90EF-70950BF95E64}" srcId="{DF5831AB-D27D-4366-8071-11029DE58F77}" destId="{2E79EFF6-9D51-46E2-B558-EBA2C246F8EB}" srcOrd="0" destOrd="0" parTransId="{B3A1C3AB-9C01-440A-988F-FE0216BA3A14}" sibTransId="{529329E8-EE0B-4F94-8BA4-3516ECC1DFF3}"/>
    <dgm:cxn modelId="{230F5BAE-609B-4491-8902-B43D775130CF}" type="presOf" srcId="{8E1EB8E8-B07D-4705-A358-B0C5BB90A769}" destId="{80596925-CAF1-4F23-8AF1-664442B2EA85}" srcOrd="0" destOrd="0" presId="urn:microsoft.com/office/officeart/2005/8/layout/hierarchy3"/>
    <dgm:cxn modelId="{0D60EABA-D442-4258-9FFB-E8278889E827}" type="presOf" srcId="{C6DCE421-7617-497E-94A6-5B43C6B0FF95}" destId="{8C353F89-F675-4457-8447-DD25C20F3A4A}" srcOrd="1" destOrd="0" presId="urn:microsoft.com/office/officeart/2005/8/layout/hierarchy3"/>
    <dgm:cxn modelId="{038BEAC2-217A-4CD5-AA89-C102E95111E7}" srcId="{734B040C-2CD6-4C7A-A6DB-05E44A242EE7}" destId="{538791A4-D3BE-4037-91E2-CE5478EA80A3}" srcOrd="1" destOrd="0" parTransId="{E9503795-9D46-470C-9394-8D5CD7A83794}" sibTransId="{98457996-FF62-467E-A880-785D71597346}"/>
    <dgm:cxn modelId="{F0A029C7-DE15-4EDC-B496-7812AA61C6E3}" type="presOf" srcId="{A87497CD-F7F7-4720-B052-EE2A213FE2F5}" destId="{6D527C38-793B-47C7-9F06-01BBF55BC035}" srcOrd="0" destOrd="0" presId="urn:microsoft.com/office/officeart/2005/8/layout/hierarchy3"/>
    <dgm:cxn modelId="{143A75CC-D203-43E8-9D0D-99BFC39F9227}" type="presOf" srcId="{B0B99301-EE1B-41CC-A4AE-197D9C9EB91D}" destId="{7326E283-21CC-40EC-867F-BEEFA778CD25}" srcOrd="0" destOrd="0" presId="urn:microsoft.com/office/officeart/2005/8/layout/hierarchy3"/>
    <dgm:cxn modelId="{974E66CD-B074-4410-A866-DB3E108B1B99}" type="presOf" srcId="{DF5831AB-D27D-4366-8071-11029DE58F77}" destId="{3CDD9183-5CC1-44DA-A74E-4C46B560A50A}" srcOrd="1" destOrd="0" presId="urn:microsoft.com/office/officeart/2005/8/layout/hierarchy3"/>
    <dgm:cxn modelId="{BE6387D6-9041-4DEA-AA16-723B3C509D07}" type="presOf" srcId="{558D468A-4ED9-4435-BF8A-E19AB437C764}" destId="{425FCBAF-AC3F-4D26-91B6-B510C8CF6F2F}" srcOrd="0" destOrd="0" presId="urn:microsoft.com/office/officeart/2005/8/layout/hierarchy3"/>
    <dgm:cxn modelId="{269D04D7-B9D0-4DF3-82B3-2715686030F7}" type="presOf" srcId="{C6DCE421-7617-497E-94A6-5B43C6B0FF95}" destId="{AFFDAD77-DE4D-42E0-8883-841465FD3ECF}" srcOrd="0" destOrd="0" presId="urn:microsoft.com/office/officeart/2005/8/layout/hierarchy3"/>
    <dgm:cxn modelId="{C5E635E0-1812-4889-BB61-29337CAF7F91}" type="presOf" srcId="{6E5120FE-6F02-469D-95BB-0051D7E84B76}" destId="{72A4951C-44E3-4239-ADEF-587C7AF877A7}" srcOrd="0" destOrd="0" presId="urn:microsoft.com/office/officeart/2005/8/layout/hierarchy3"/>
    <dgm:cxn modelId="{A7FB1CE1-E45D-436E-8247-484E61303C42}" srcId="{DF5831AB-D27D-4366-8071-11029DE58F77}" destId="{A87497CD-F7F7-4720-B052-EE2A213FE2F5}" srcOrd="2" destOrd="0" parTransId="{57F21F43-FB4C-4E04-8327-24494C018405}" sibTransId="{38B6A666-20A0-41F9-A825-E6F2773D038B}"/>
    <dgm:cxn modelId="{A4256AE2-9405-4E17-AE5B-F575E6E24F83}" type="presOf" srcId="{51605EF4-AEF9-4333-96F2-3EC0D06B7118}" destId="{6CB47A6B-3122-4679-ADE7-1A42DCB5C84B}" srcOrd="0" destOrd="0" presId="urn:microsoft.com/office/officeart/2005/8/layout/hierarchy3"/>
    <dgm:cxn modelId="{AB25F8F3-E580-4C4E-9139-783FFA73C555}" type="presOf" srcId="{23FA37AE-16BA-4B2B-BF91-CA005ADF7272}" destId="{035DF0FA-E332-42C7-A796-E19F0F6F0EC2}" srcOrd="0" destOrd="0" presId="urn:microsoft.com/office/officeart/2005/8/layout/hierarchy3"/>
    <dgm:cxn modelId="{FE56B8F4-642C-4BBE-BCF9-3FF6C3EB2E4B}" type="presOf" srcId="{84138CE9-1F1F-4BE3-9DC6-CB53120327BD}" destId="{3C990921-6476-470E-842F-41C668D8EB7E}" srcOrd="0" destOrd="0" presId="urn:microsoft.com/office/officeart/2005/8/layout/hierarchy3"/>
    <dgm:cxn modelId="{91D11CF6-F00C-4855-ABA2-A8FA7D87AD6D}" type="presOf" srcId="{1E7EA3A5-3CDC-4B07-9A4C-667F398116E0}" destId="{56F03C6B-FD6D-4B4E-AB24-A0E22C3CC2DE}" srcOrd="0" destOrd="0" presId="urn:microsoft.com/office/officeart/2005/8/layout/hierarchy3"/>
    <dgm:cxn modelId="{A80B39F7-80DF-4DF1-9410-45E7EA849A43}" type="presOf" srcId="{734B040C-2CD6-4C7A-A6DB-05E44A242EE7}" destId="{70DC1067-5C61-4812-902B-D5079FD2A272}" srcOrd="1" destOrd="0" presId="urn:microsoft.com/office/officeart/2005/8/layout/hierarchy3"/>
    <dgm:cxn modelId="{4D839AFC-7DE3-4F0D-BCF4-D690491AB140}" type="presOf" srcId="{DF5831AB-D27D-4366-8071-11029DE58F77}" destId="{A9AE532F-F39D-447B-80BC-7D7EE5E2868B}" srcOrd="0" destOrd="0" presId="urn:microsoft.com/office/officeart/2005/8/layout/hierarchy3"/>
    <dgm:cxn modelId="{DD8271F7-0211-4621-A9FA-FEEDF55797CB}" type="presParOf" srcId="{8B2C1CA6-A0B7-45D4-A7DC-19DA8B72105D}" destId="{7BB5C5F5-F2A8-4C84-9ECE-57B71CA0804B}" srcOrd="0" destOrd="0" presId="urn:microsoft.com/office/officeart/2005/8/layout/hierarchy3"/>
    <dgm:cxn modelId="{BC29A2A6-D30A-441F-94FF-A15C08BEF95E}" type="presParOf" srcId="{7BB5C5F5-F2A8-4C84-9ECE-57B71CA0804B}" destId="{13A5D82E-3B7F-4420-8DB5-31A697113EAE}" srcOrd="0" destOrd="0" presId="urn:microsoft.com/office/officeart/2005/8/layout/hierarchy3"/>
    <dgm:cxn modelId="{E59C26AE-78F1-4B4A-BA74-4D6A4537DA84}" type="presParOf" srcId="{13A5D82E-3B7F-4420-8DB5-31A697113EAE}" destId="{80596925-CAF1-4F23-8AF1-664442B2EA85}" srcOrd="0" destOrd="0" presId="urn:microsoft.com/office/officeart/2005/8/layout/hierarchy3"/>
    <dgm:cxn modelId="{92C1CE47-243B-4919-983A-8E207DF82BA1}" type="presParOf" srcId="{13A5D82E-3B7F-4420-8DB5-31A697113EAE}" destId="{B78B4FBB-0023-43F9-A4DA-95330C57FC57}" srcOrd="1" destOrd="0" presId="urn:microsoft.com/office/officeart/2005/8/layout/hierarchy3"/>
    <dgm:cxn modelId="{6F937F61-C030-437B-9050-49F17DE21CE7}" type="presParOf" srcId="{7BB5C5F5-F2A8-4C84-9ECE-57B71CA0804B}" destId="{5787E7E9-3605-4E7E-B15B-D993D1087C24}" srcOrd="1" destOrd="0" presId="urn:microsoft.com/office/officeart/2005/8/layout/hierarchy3"/>
    <dgm:cxn modelId="{DB28C79F-1170-45DF-9B22-ECFC0429EE40}" type="presParOf" srcId="{8B2C1CA6-A0B7-45D4-A7DC-19DA8B72105D}" destId="{9F3EB9B3-9349-4938-8239-AC7112758AE2}" srcOrd="1" destOrd="0" presId="urn:microsoft.com/office/officeart/2005/8/layout/hierarchy3"/>
    <dgm:cxn modelId="{DABA27E7-5DCC-4AD7-ACFD-C044E7CE91D4}" type="presParOf" srcId="{9F3EB9B3-9349-4938-8239-AC7112758AE2}" destId="{CED49337-E100-4D58-8A65-4BF9D8947F7F}" srcOrd="0" destOrd="0" presId="urn:microsoft.com/office/officeart/2005/8/layout/hierarchy3"/>
    <dgm:cxn modelId="{9C58EEFD-2A0F-495B-9752-B08FA1B97735}" type="presParOf" srcId="{CED49337-E100-4D58-8A65-4BF9D8947F7F}" destId="{AFFDAD77-DE4D-42E0-8883-841465FD3ECF}" srcOrd="0" destOrd="0" presId="urn:microsoft.com/office/officeart/2005/8/layout/hierarchy3"/>
    <dgm:cxn modelId="{AEC6FD62-6DA8-42E0-A35B-819F94EECA60}" type="presParOf" srcId="{CED49337-E100-4D58-8A65-4BF9D8947F7F}" destId="{8C353F89-F675-4457-8447-DD25C20F3A4A}" srcOrd="1" destOrd="0" presId="urn:microsoft.com/office/officeart/2005/8/layout/hierarchy3"/>
    <dgm:cxn modelId="{C967361C-DC69-444A-B3AD-BC9D61894B85}" type="presParOf" srcId="{9F3EB9B3-9349-4938-8239-AC7112758AE2}" destId="{7544990C-E2CC-4619-B09C-C52DF4A534A8}" srcOrd="1" destOrd="0" presId="urn:microsoft.com/office/officeart/2005/8/layout/hierarchy3"/>
    <dgm:cxn modelId="{5B0D5135-C0A3-4661-AD82-52C49B3B791B}" type="presParOf" srcId="{7544990C-E2CC-4619-B09C-C52DF4A534A8}" destId="{7326E283-21CC-40EC-867F-BEEFA778CD25}" srcOrd="0" destOrd="0" presId="urn:microsoft.com/office/officeart/2005/8/layout/hierarchy3"/>
    <dgm:cxn modelId="{1CB9881E-4B17-4FF5-9C6B-C9C395835CD3}" type="presParOf" srcId="{7544990C-E2CC-4619-B09C-C52DF4A534A8}" destId="{425FCBAF-AC3F-4D26-91B6-B510C8CF6F2F}" srcOrd="1" destOrd="0" presId="urn:microsoft.com/office/officeart/2005/8/layout/hierarchy3"/>
    <dgm:cxn modelId="{F37C524C-834C-4A14-B80D-4831E8A984EA}" type="presParOf" srcId="{7544990C-E2CC-4619-B09C-C52DF4A534A8}" destId="{2BC94548-9917-40EA-9829-540BB6F44EB7}" srcOrd="2" destOrd="0" presId="urn:microsoft.com/office/officeart/2005/8/layout/hierarchy3"/>
    <dgm:cxn modelId="{4580465E-0630-4733-BB5C-CFCB3F390D07}" type="presParOf" srcId="{7544990C-E2CC-4619-B09C-C52DF4A534A8}" destId="{E8C8D5DD-A379-4E10-9979-256B0E5E5BB6}" srcOrd="3" destOrd="0" presId="urn:microsoft.com/office/officeart/2005/8/layout/hierarchy3"/>
    <dgm:cxn modelId="{C5031644-4116-4785-A8E3-AC66BE4B4910}" type="presParOf" srcId="{7544990C-E2CC-4619-B09C-C52DF4A534A8}" destId="{75D8EA3F-E01D-4F8C-B656-F4D52A3F13B3}" srcOrd="4" destOrd="0" presId="urn:microsoft.com/office/officeart/2005/8/layout/hierarchy3"/>
    <dgm:cxn modelId="{645EB144-89F2-4A08-87BC-B44F59BDF617}" type="presParOf" srcId="{7544990C-E2CC-4619-B09C-C52DF4A534A8}" destId="{035DF0FA-E332-42C7-A796-E19F0F6F0EC2}" srcOrd="5" destOrd="0" presId="urn:microsoft.com/office/officeart/2005/8/layout/hierarchy3"/>
    <dgm:cxn modelId="{D3051CA5-C8F4-4A00-AF23-4C32AAE12EC4}" type="presParOf" srcId="{8B2C1CA6-A0B7-45D4-A7DC-19DA8B72105D}" destId="{C6027EF8-1EF5-49CA-A4F7-B51C994C3280}" srcOrd="2" destOrd="0" presId="urn:microsoft.com/office/officeart/2005/8/layout/hierarchy3"/>
    <dgm:cxn modelId="{14A13797-C0E4-4F49-BA29-405C3D48C514}" type="presParOf" srcId="{C6027EF8-1EF5-49CA-A4F7-B51C994C3280}" destId="{214BE907-3CF0-4A33-847E-3C197E9C97A4}" srcOrd="0" destOrd="0" presId="urn:microsoft.com/office/officeart/2005/8/layout/hierarchy3"/>
    <dgm:cxn modelId="{7351924C-E2B8-40AB-BF11-E0D0817F0B04}" type="presParOf" srcId="{214BE907-3CF0-4A33-847E-3C197E9C97A4}" destId="{A9AE532F-F39D-447B-80BC-7D7EE5E2868B}" srcOrd="0" destOrd="0" presId="urn:microsoft.com/office/officeart/2005/8/layout/hierarchy3"/>
    <dgm:cxn modelId="{30227C74-38DD-4DB2-9AAD-B8ABC5071A6B}" type="presParOf" srcId="{214BE907-3CF0-4A33-847E-3C197E9C97A4}" destId="{3CDD9183-5CC1-44DA-A74E-4C46B560A50A}" srcOrd="1" destOrd="0" presId="urn:microsoft.com/office/officeart/2005/8/layout/hierarchy3"/>
    <dgm:cxn modelId="{A917B0AF-AD7B-4625-8178-1D0BF32789D7}" type="presParOf" srcId="{C6027EF8-1EF5-49CA-A4F7-B51C994C3280}" destId="{A8C395AA-3E9A-4423-9F39-1A679391EC31}" srcOrd="1" destOrd="0" presId="urn:microsoft.com/office/officeart/2005/8/layout/hierarchy3"/>
    <dgm:cxn modelId="{138AA26E-FCFB-4AF0-A468-B21A7700AB2C}" type="presParOf" srcId="{A8C395AA-3E9A-4423-9F39-1A679391EC31}" destId="{FD6547C9-A686-473A-BEE2-C5EC14F61813}" srcOrd="0" destOrd="0" presId="urn:microsoft.com/office/officeart/2005/8/layout/hierarchy3"/>
    <dgm:cxn modelId="{23BDC758-4B33-477B-A49F-0276A12963CF}" type="presParOf" srcId="{A8C395AA-3E9A-4423-9F39-1A679391EC31}" destId="{0C461AE0-998B-4C1F-A716-FE3C670B7347}" srcOrd="1" destOrd="0" presId="urn:microsoft.com/office/officeart/2005/8/layout/hierarchy3"/>
    <dgm:cxn modelId="{84BF04DC-6E81-497F-B49C-557E1A78664C}" type="presParOf" srcId="{A8C395AA-3E9A-4423-9F39-1A679391EC31}" destId="{D162EDAE-A5E3-48D0-BEFD-2A3CB19B300B}" srcOrd="2" destOrd="0" presId="urn:microsoft.com/office/officeart/2005/8/layout/hierarchy3"/>
    <dgm:cxn modelId="{A2F0EC71-9FF6-41A3-941A-ADCC96B5CB7B}" type="presParOf" srcId="{A8C395AA-3E9A-4423-9F39-1A679391EC31}" destId="{542CB385-D518-48CE-B63E-585816961D45}" srcOrd="3" destOrd="0" presId="urn:microsoft.com/office/officeart/2005/8/layout/hierarchy3"/>
    <dgm:cxn modelId="{D4A74E4E-314B-46C0-903C-A2EC13F2DC4F}" type="presParOf" srcId="{A8C395AA-3E9A-4423-9F39-1A679391EC31}" destId="{094F2EE0-07CC-4FF5-BE42-EA4DFDEF2841}" srcOrd="4" destOrd="0" presId="urn:microsoft.com/office/officeart/2005/8/layout/hierarchy3"/>
    <dgm:cxn modelId="{4445FE55-97F7-4841-9719-E005192458C9}" type="presParOf" srcId="{A8C395AA-3E9A-4423-9F39-1A679391EC31}" destId="{6D527C38-793B-47C7-9F06-01BBF55BC035}" srcOrd="5" destOrd="0" presId="urn:microsoft.com/office/officeart/2005/8/layout/hierarchy3"/>
    <dgm:cxn modelId="{6651F421-26E9-456F-B804-CA5026627C2E}" type="presParOf" srcId="{8B2C1CA6-A0B7-45D4-A7DC-19DA8B72105D}" destId="{1D65FB6E-F3BD-41BA-9978-07FAC2C0BC71}" srcOrd="3" destOrd="0" presId="urn:microsoft.com/office/officeart/2005/8/layout/hierarchy3"/>
    <dgm:cxn modelId="{C5D62024-93CB-4643-8724-86AC3D20377E}" type="presParOf" srcId="{1D65FB6E-F3BD-41BA-9978-07FAC2C0BC71}" destId="{6971CFD2-0303-41DB-9B37-0758083A8B9A}" srcOrd="0" destOrd="0" presId="urn:microsoft.com/office/officeart/2005/8/layout/hierarchy3"/>
    <dgm:cxn modelId="{8D3D9817-A96D-4DC4-970D-D88F021FFA03}" type="presParOf" srcId="{6971CFD2-0303-41DB-9B37-0758083A8B9A}" destId="{A8220E0C-FA0A-4582-A1BD-7D9C748CFDC5}" srcOrd="0" destOrd="0" presId="urn:microsoft.com/office/officeart/2005/8/layout/hierarchy3"/>
    <dgm:cxn modelId="{EC5B0765-6DAA-4A5C-84C8-A05DC86D666B}" type="presParOf" srcId="{6971CFD2-0303-41DB-9B37-0758083A8B9A}" destId="{B7FE844A-15E9-439B-85F7-E5ED628A9525}" srcOrd="1" destOrd="0" presId="urn:microsoft.com/office/officeart/2005/8/layout/hierarchy3"/>
    <dgm:cxn modelId="{A3391E08-3A32-4FDA-8762-A622AFAF8DEC}" type="presParOf" srcId="{1D65FB6E-F3BD-41BA-9978-07FAC2C0BC71}" destId="{3DF752FB-9CD7-41B0-946C-4E638184C320}" srcOrd="1" destOrd="0" presId="urn:microsoft.com/office/officeart/2005/8/layout/hierarchy3"/>
    <dgm:cxn modelId="{994D70FF-B59D-4631-9F9B-02CA020A4C46}" type="presParOf" srcId="{3DF752FB-9CD7-41B0-946C-4E638184C320}" destId="{72A4951C-44E3-4239-ADEF-587C7AF877A7}" srcOrd="0" destOrd="0" presId="urn:microsoft.com/office/officeart/2005/8/layout/hierarchy3"/>
    <dgm:cxn modelId="{C2D1FE85-A18D-4BEC-9BD8-A0608F57F816}" type="presParOf" srcId="{3DF752FB-9CD7-41B0-946C-4E638184C320}" destId="{6CB47A6B-3122-4679-ADE7-1A42DCB5C84B}" srcOrd="1" destOrd="0" presId="urn:microsoft.com/office/officeart/2005/8/layout/hierarchy3"/>
    <dgm:cxn modelId="{E861CE2F-68F2-464D-BC91-A816C47F04D5}" type="presParOf" srcId="{3DF752FB-9CD7-41B0-946C-4E638184C320}" destId="{20552077-E038-43AB-99F4-F6E936200790}" srcOrd="2" destOrd="0" presId="urn:microsoft.com/office/officeart/2005/8/layout/hierarchy3"/>
    <dgm:cxn modelId="{E20E0FAD-69A1-40C8-A765-7AC9C2ED2DDA}" type="presParOf" srcId="{3DF752FB-9CD7-41B0-946C-4E638184C320}" destId="{3C990921-6476-470E-842F-41C668D8EB7E}" srcOrd="3" destOrd="0" presId="urn:microsoft.com/office/officeart/2005/8/layout/hierarchy3"/>
    <dgm:cxn modelId="{E9B20CA1-2AD4-4E24-9195-A2766D67A67C}" type="presParOf" srcId="{3DF752FB-9CD7-41B0-946C-4E638184C320}" destId="{80B114EA-63C2-4C40-B279-9573A2A15CBE}" srcOrd="4" destOrd="0" presId="urn:microsoft.com/office/officeart/2005/8/layout/hierarchy3"/>
    <dgm:cxn modelId="{21CD6289-0024-407C-AFB0-F1F35D483DE0}" type="presParOf" srcId="{3DF752FB-9CD7-41B0-946C-4E638184C320}" destId="{9C1BB016-9302-4D33-8372-42CD252D1CCB}" srcOrd="5" destOrd="0" presId="urn:microsoft.com/office/officeart/2005/8/layout/hierarchy3"/>
    <dgm:cxn modelId="{6925C50B-E1E1-44C3-84A9-11F7A03B77ED}" type="presParOf" srcId="{8B2C1CA6-A0B7-45D4-A7DC-19DA8B72105D}" destId="{726E7F8A-1065-4330-BB6A-5A9478C4013B}" srcOrd="4" destOrd="0" presId="urn:microsoft.com/office/officeart/2005/8/layout/hierarchy3"/>
    <dgm:cxn modelId="{167761E1-9A0D-4D56-8027-4419E19CB131}" type="presParOf" srcId="{726E7F8A-1065-4330-BB6A-5A9478C4013B}" destId="{35A88163-9AE4-4948-A40C-090CEA3DF0CE}" srcOrd="0" destOrd="0" presId="urn:microsoft.com/office/officeart/2005/8/layout/hierarchy3"/>
    <dgm:cxn modelId="{54A120B4-FE9F-48B4-9203-95F84E1CA6D7}" type="presParOf" srcId="{35A88163-9AE4-4948-A40C-090CEA3DF0CE}" destId="{A990C0BE-3814-4F3A-BFA8-B25309B63007}" srcOrd="0" destOrd="0" presId="urn:microsoft.com/office/officeart/2005/8/layout/hierarchy3"/>
    <dgm:cxn modelId="{599BDB41-DEF3-43D1-84E4-7CB24F6CB265}" type="presParOf" srcId="{35A88163-9AE4-4948-A40C-090CEA3DF0CE}" destId="{70DC1067-5C61-4812-902B-D5079FD2A272}" srcOrd="1" destOrd="0" presId="urn:microsoft.com/office/officeart/2005/8/layout/hierarchy3"/>
    <dgm:cxn modelId="{A34076F0-6379-46FF-825C-5452BAB08E77}" type="presParOf" srcId="{726E7F8A-1065-4330-BB6A-5A9478C4013B}" destId="{320E8AA0-9C0E-4BC6-A155-50A5C90E2FA5}" srcOrd="1" destOrd="0" presId="urn:microsoft.com/office/officeart/2005/8/layout/hierarchy3"/>
    <dgm:cxn modelId="{AB698289-BAED-4AC4-AF94-AB509C7620B3}" type="presParOf" srcId="{320E8AA0-9C0E-4BC6-A155-50A5C90E2FA5}" destId="{917944E2-BDD8-445D-A0EE-49F2F1113919}" srcOrd="0" destOrd="0" presId="urn:microsoft.com/office/officeart/2005/8/layout/hierarchy3"/>
    <dgm:cxn modelId="{E1EAE292-83A9-4F7C-968F-4DC35C9D07A7}" type="presParOf" srcId="{320E8AA0-9C0E-4BC6-A155-50A5C90E2FA5}" destId="{56F03C6B-FD6D-4B4E-AB24-A0E22C3CC2DE}" srcOrd="1" destOrd="0" presId="urn:microsoft.com/office/officeart/2005/8/layout/hierarchy3"/>
    <dgm:cxn modelId="{DAEC6152-DED1-41E8-9415-AB48F4F76DA3}" type="presParOf" srcId="{320E8AA0-9C0E-4BC6-A155-50A5C90E2FA5}" destId="{24D209B7-7E64-4925-9AE7-A026F15AD83C}" srcOrd="2" destOrd="0" presId="urn:microsoft.com/office/officeart/2005/8/layout/hierarchy3"/>
    <dgm:cxn modelId="{CBF29E3D-FEA3-4181-9331-8F704C70CE7B}" type="presParOf" srcId="{320E8AA0-9C0E-4BC6-A155-50A5C90E2FA5}" destId="{F5BF51F8-DF4C-4B9F-82C6-55F9BC251A46}" srcOrd="3" destOrd="0" presId="urn:microsoft.com/office/officeart/2005/8/layout/hierarchy3"/>
    <dgm:cxn modelId="{C41D1D15-BD12-406E-93EE-C5520D089220}" type="presParOf" srcId="{320E8AA0-9C0E-4BC6-A155-50A5C90E2FA5}" destId="{5AF579B7-224D-4932-8A47-9263A7B09DAF}" srcOrd="4" destOrd="0" presId="urn:microsoft.com/office/officeart/2005/8/layout/hierarchy3"/>
    <dgm:cxn modelId="{8B389D73-7D07-41F8-BA62-A3ABEA984062}" type="presParOf" srcId="{320E8AA0-9C0E-4BC6-A155-50A5C90E2FA5}" destId="{2C91CFE8-51AE-468C-91D2-F696FAF20A4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DCA0E0-5A18-4A30-A8E7-9A5928E5DC3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1EB8E8-B07D-4705-A358-B0C5BB90A769}">
      <dgm:prSet/>
      <dgm:spPr/>
      <dgm:t>
        <a:bodyPr/>
        <a:lstStyle/>
        <a:p>
          <a:pPr rtl="0" latinLnBrk="1"/>
          <a:r>
            <a:rPr lang="ko-KR" dirty="0"/>
            <a:t>메인</a:t>
          </a:r>
          <a:r>
            <a:rPr lang="en-US" altLang="ko-KR" dirty="0"/>
            <a:t> </a:t>
          </a:r>
          <a:r>
            <a:rPr lang="ko-KR" dirty="0"/>
            <a:t>페이지</a:t>
          </a:r>
          <a:endParaRPr lang="en-US" altLang="ko-KR" dirty="0"/>
        </a:p>
      </dgm:t>
    </dgm:pt>
    <dgm:pt modelId="{097D67AD-8FB5-468B-A39E-91284555A17F}" type="par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E2486669-6466-4E3E-AE47-96D45E24B1DB}" type="sibTrans" cxnId="{BD7E2780-239B-41CE-91FC-29DB20D2EB10}">
      <dgm:prSet/>
      <dgm:spPr/>
      <dgm:t>
        <a:bodyPr/>
        <a:lstStyle/>
        <a:p>
          <a:pPr latinLnBrk="1"/>
          <a:endParaRPr lang="ko-KR" altLang="en-US"/>
        </a:p>
      </dgm:t>
    </dgm:pt>
    <dgm:pt modelId="{2B50C550-03A9-41FD-9989-E9F0750F9D46}">
      <dgm:prSet/>
      <dgm:spPr/>
      <dgm:t>
        <a:bodyPr/>
        <a:lstStyle/>
        <a:p>
          <a:pPr rtl="0" latinLnBrk="1"/>
          <a:r>
            <a:rPr lang="ko-KR" altLang="en-US" dirty="0"/>
            <a:t>통계정보</a:t>
          </a:r>
          <a:endParaRPr lang="en-US" altLang="ko-KR" dirty="0"/>
        </a:p>
      </dgm:t>
    </dgm:pt>
    <dgm:pt modelId="{F2CDDE05-2DA9-4E17-BEB9-D9BD35CF0B22}" type="par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260531A7-0817-4E8F-B406-36107055783F}" type="sibTrans" cxnId="{7BD8CD48-752E-42F4-817C-3083B0262371}">
      <dgm:prSet/>
      <dgm:spPr/>
      <dgm:t>
        <a:bodyPr/>
        <a:lstStyle/>
        <a:p>
          <a:pPr latinLnBrk="1"/>
          <a:endParaRPr lang="ko-KR" altLang="en-US"/>
        </a:p>
      </dgm:t>
    </dgm:pt>
    <dgm:pt modelId="{F146FF46-13CB-4E32-9227-880F1DA64D46}">
      <dgm:prSet/>
      <dgm:spPr/>
      <dgm:t>
        <a:bodyPr/>
        <a:lstStyle/>
        <a:p>
          <a:pPr rtl="0" latinLnBrk="1"/>
          <a:r>
            <a:rPr lang="ko-KR" altLang="en-US" dirty="0"/>
            <a:t>일별 매출통계</a:t>
          </a:r>
          <a:endParaRPr lang="en-US" altLang="ko-KR" dirty="0"/>
        </a:p>
      </dgm:t>
    </dgm:pt>
    <dgm:pt modelId="{6E7A3131-2265-4C5D-963A-71D46337D678}" type="par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F7A7EE61-7363-4868-A547-9C535D52057C}" type="sibTrans" cxnId="{1CF8D229-6807-495B-89D6-64A13F2ADEA3}">
      <dgm:prSet/>
      <dgm:spPr/>
      <dgm:t>
        <a:bodyPr/>
        <a:lstStyle/>
        <a:p>
          <a:pPr latinLnBrk="1"/>
          <a:endParaRPr lang="ko-KR" altLang="en-US"/>
        </a:p>
      </dgm:t>
    </dgm:pt>
    <dgm:pt modelId="{070E3E0E-929F-4E26-AAAD-5B9D60EDA1AF}">
      <dgm:prSet/>
      <dgm:spPr/>
      <dgm:t>
        <a:bodyPr/>
        <a:lstStyle/>
        <a:p>
          <a:pPr rtl="0" latinLnBrk="1"/>
          <a:r>
            <a:rPr lang="ko-KR" altLang="en-US" dirty="0"/>
            <a:t>고객센터</a:t>
          </a:r>
          <a:endParaRPr lang="en-US" altLang="ko-KR" dirty="0"/>
        </a:p>
      </dgm:t>
    </dgm:pt>
    <dgm:pt modelId="{1CA5D1B3-FA47-40CA-863F-1E202C17B2C8}" type="parTrans" cxnId="{B96678C6-B8F5-405E-938F-9A444CBD6C9F}">
      <dgm:prSet/>
      <dgm:spPr/>
      <dgm:t>
        <a:bodyPr/>
        <a:lstStyle/>
        <a:p>
          <a:pPr latinLnBrk="1"/>
          <a:endParaRPr lang="ko-KR" altLang="en-US"/>
        </a:p>
      </dgm:t>
    </dgm:pt>
    <dgm:pt modelId="{57575D4E-16BE-46FD-AA76-D7157E427FA5}" type="sibTrans" cxnId="{B96678C6-B8F5-405E-938F-9A444CBD6C9F}">
      <dgm:prSet/>
      <dgm:spPr/>
      <dgm:t>
        <a:bodyPr/>
        <a:lstStyle/>
        <a:p>
          <a:pPr latinLnBrk="1"/>
          <a:endParaRPr lang="ko-KR" altLang="en-US"/>
        </a:p>
      </dgm:t>
    </dgm:pt>
    <dgm:pt modelId="{54EFECF2-0CE2-4311-ADAB-8A247B566D56}">
      <dgm:prSet/>
      <dgm:spPr/>
      <dgm:t>
        <a:bodyPr/>
        <a:lstStyle/>
        <a:p>
          <a:pPr rtl="0" latinLnBrk="1"/>
          <a:r>
            <a:rPr lang="ko-KR" altLang="en-US" dirty="0"/>
            <a:t>공지사항 </a:t>
          </a:r>
          <a:br>
            <a:rPr lang="en-US" altLang="ko-KR" dirty="0"/>
          </a:br>
          <a:r>
            <a:rPr lang="ko-KR" altLang="en-US" dirty="0"/>
            <a:t>관리</a:t>
          </a:r>
          <a:endParaRPr lang="en-US" altLang="ko-KR" dirty="0"/>
        </a:p>
      </dgm:t>
    </dgm:pt>
    <dgm:pt modelId="{88874F9D-A4CD-4105-B508-A2C850C1BE66}" type="parTrans" cxnId="{EAD3E5DB-7963-4854-920F-73A21F8272B7}">
      <dgm:prSet/>
      <dgm:spPr/>
      <dgm:t>
        <a:bodyPr/>
        <a:lstStyle/>
        <a:p>
          <a:pPr latinLnBrk="1"/>
          <a:endParaRPr lang="ko-KR" altLang="en-US"/>
        </a:p>
      </dgm:t>
    </dgm:pt>
    <dgm:pt modelId="{7D307B6E-B68A-4062-B8C3-D0CF8F4AC31B}" type="sibTrans" cxnId="{EAD3E5DB-7963-4854-920F-73A21F8272B7}">
      <dgm:prSet/>
      <dgm:spPr/>
      <dgm:t>
        <a:bodyPr/>
        <a:lstStyle/>
        <a:p>
          <a:pPr latinLnBrk="1"/>
          <a:endParaRPr lang="ko-KR" altLang="en-US"/>
        </a:p>
      </dgm:t>
    </dgm:pt>
    <dgm:pt modelId="{99195032-313F-43A0-BCDA-3509A03E6A22}">
      <dgm:prSet/>
      <dgm:spPr/>
      <dgm:t>
        <a:bodyPr/>
        <a:lstStyle/>
        <a:p>
          <a:pPr rtl="0" latinLnBrk="1"/>
          <a:r>
            <a:rPr lang="en-US" altLang="ko-KR" dirty="0"/>
            <a:t>1:1 </a:t>
          </a:r>
          <a:r>
            <a:rPr lang="ko-KR" altLang="en-US" dirty="0"/>
            <a:t>문의 관리</a:t>
          </a:r>
          <a:endParaRPr lang="en-US" altLang="ko-KR" dirty="0"/>
        </a:p>
      </dgm:t>
    </dgm:pt>
    <dgm:pt modelId="{A5AB9D6C-EE91-413B-AEC3-9D3DC3C6D418}" type="parTrans" cxnId="{C51F1B35-3E19-4810-8F2F-7B843323B460}">
      <dgm:prSet/>
      <dgm:spPr/>
      <dgm:t>
        <a:bodyPr/>
        <a:lstStyle/>
        <a:p>
          <a:pPr latinLnBrk="1"/>
          <a:endParaRPr lang="ko-KR" altLang="en-US"/>
        </a:p>
      </dgm:t>
    </dgm:pt>
    <dgm:pt modelId="{D9E2FAB4-94B0-4948-9C77-D9828735DB2E}" type="sibTrans" cxnId="{C51F1B35-3E19-4810-8F2F-7B843323B460}">
      <dgm:prSet/>
      <dgm:spPr/>
      <dgm:t>
        <a:bodyPr/>
        <a:lstStyle/>
        <a:p>
          <a:pPr latinLnBrk="1"/>
          <a:endParaRPr lang="ko-KR" altLang="en-US"/>
        </a:p>
      </dgm:t>
    </dgm:pt>
    <dgm:pt modelId="{0193EC14-B791-4D02-B714-6F56100C229E}">
      <dgm:prSet/>
      <dgm:spPr/>
      <dgm:t>
        <a:bodyPr/>
        <a:lstStyle/>
        <a:p>
          <a:pPr rtl="0" latinLnBrk="1"/>
          <a:r>
            <a:rPr lang="ko-KR" altLang="en-US" dirty="0"/>
            <a:t>상품별 </a:t>
          </a:r>
          <a:r>
            <a:rPr lang="ko-KR" altLang="en-US" dirty="0" err="1"/>
            <a:t>월매출</a:t>
          </a:r>
          <a:r>
            <a:rPr lang="ko-KR" altLang="en-US" dirty="0"/>
            <a:t> 통계</a:t>
          </a:r>
          <a:endParaRPr lang="en-US" altLang="ko-KR" dirty="0"/>
        </a:p>
      </dgm:t>
    </dgm:pt>
    <dgm:pt modelId="{22131701-DE30-4D0C-8C67-DF2BF34F16F7}" type="parTrans" cxnId="{A86B6E5B-A0A4-4C0A-9453-75415D101883}">
      <dgm:prSet/>
      <dgm:spPr/>
      <dgm:t>
        <a:bodyPr/>
        <a:lstStyle/>
        <a:p>
          <a:pPr latinLnBrk="1"/>
          <a:endParaRPr lang="ko-KR" altLang="en-US"/>
        </a:p>
      </dgm:t>
    </dgm:pt>
    <dgm:pt modelId="{264892CD-DD82-4ACD-8259-868B0416C808}" type="sibTrans" cxnId="{A86B6E5B-A0A4-4C0A-9453-75415D101883}">
      <dgm:prSet/>
      <dgm:spPr/>
      <dgm:t>
        <a:bodyPr/>
        <a:lstStyle/>
        <a:p>
          <a:pPr latinLnBrk="1"/>
          <a:endParaRPr lang="ko-KR" altLang="en-US"/>
        </a:p>
      </dgm:t>
    </dgm:pt>
    <dgm:pt modelId="{732DE371-BBC6-41C2-90D3-963B286D4771}">
      <dgm:prSet/>
      <dgm:spPr/>
      <dgm:t>
        <a:bodyPr/>
        <a:lstStyle/>
        <a:p>
          <a:pPr rtl="0" latinLnBrk="1"/>
          <a:r>
            <a:rPr lang="ko-KR" altLang="en-US" dirty="0"/>
            <a:t>상품별 </a:t>
          </a:r>
          <a:r>
            <a:rPr lang="ko-KR" altLang="en-US" dirty="0" err="1"/>
            <a:t>일매출</a:t>
          </a:r>
          <a:r>
            <a:rPr lang="ko-KR" altLang="en-US" dirty="0"/>
            <a:t> 통계</a:t>
          </a:r>
          <a:endParaRPr lang="en-US" altLang="ko-KR" dirty="0"/>
        </a:p>
      </dgm:t>
    </dgm:pt>
    <dgm:pt modelId="{54351FF4-947A-47E0-A939-C9F7630C478B}" type="parTrans" cxnId="{1B252D71-EE8C-4489-8457-984883B709E2}">
      <dgm:prSet/>
      <dgm:spPr/>
      <dgm:t>
        <a:bodyPr/>
        <a:lstStyle/>
        <a:p>
          <a:pPr latinLnBrk="1"/>
          <a:endParaRPr lang="ko-KR" altLang="en-US"/>
        </a:p>
      </dgm:t>
    </dgm:pt>
    <dgm:pt modelId="{6427B759-4AF8-4EEB-9E4B-1A32B9C6EF34}" type="sibTrans" cxnId="{1B252D71-EE8C-4489-8457-984883B709E2}">
      <dgm:prSet/>
      <dgm:spPr/>
      <dgm:t>
        <a:bodyPr/>
        <a:lstStyle/>
        <a:p>
          <a:pPr latinLnBrk="1"/>
          <a:endParaRPr lang="ko-KR" altLang="en-US"/>
        </a:p>
      </dgm:t>
    </dgm:pt>
    <dgm:pt modelId="{1715A748-A5C7-4710-84DF-ADC92FD541F8}">
      <dgm:prSet/>
      <dgm:spPr/>
      <dgm:t>
        <a:bodyPr/>
        <a:lstStyle/>
        <a:p>
          <a:pPr rtl="0" latinLnBrk="1"/>
          <a:r>
            <a:rPr lang="ko-KR" altLang="en-US" dirty="0"/>
            <a:t>이용 </a:t>
          </a:r>
          <a:r>
            <a:rPr lang="ko-KR" altLang="en-US" dirty="0" err="1"/>
            <a:t>회원별</a:t>
          </a:r>
          <a:r>
            <a:rPr lang="ko-KR" altLang="en-US" dirty="0"/>
            <a:t> </a:t>
          </a:r>
          <a:r>
            <a:rPr lang="ko-KR" altLang="en-US" dirty="0" err="1"/>
            <a:t>년도별</a:t>
          </a:r>
          <a:r>
            <a:rPr lang="ko-KR" altLang="en-US" dirty="0"/>
            <a:t> 매출 통계</a:t>
          </a:r>
          <a:endParaRPr lang="en-US" altLang="ko-KR" dirty="0"/>
        </a:p>
      </dgm:t>
    </dgm:pt>
    <dgm:pt modelId="{CA4585E2-F70D-486B-9E56-6F24C0071C74}" type="parTrans" cxnId="{71DB2500-82A5-4D89-8199-79FC4F41C0D4}">
      <dgm:prSet/>
      <dgm:spPr/>
      <dgm:t>
        <a:bodyPr/>
        <a:lstStyle/>
        <a:p>
          <a:pPr latinLnBrk="1"/>
          <a:endParaRPr lang="ko-KR" altLang="en-US"/>
        </a:p>
      </dgm:t>
    </dgm:pt>
    <dgm:pt modelId="{CF18FD9D-5B95-4F58-B63A-7461146E215A}" type="sibTrans" cxnId="{71DB2500-82A5-4D89-8199-79FC4F41C0D4}">
      <dgm:prSet/>
      <dgm:spPr/>
      <dgm:t>
        <a:bodyPr/>
        <a:lstStyle/>
        <a:p>
          <a:pPr latinLnBrk="1"/>
          <a:endParaRPr lang="ko-KR" altLang="en-US"/>
        </a:p>
      </dgm:t>
    </dgm:pt>
    <dgm:pt modelId="{607A5E32-6275-4562-854B-F7639B580580}">
      <dgm:prSet/>
      <dgm:spPr/>
      <dgm:t>
        <a:bodyPr/>
        <a:lstStyle/>
        <a:p>
          <a:pPr rtl="0" latinLnBrk="1"/>
          <a:r>
            <a:rPr lang="ko-KR" altLang="en-US" dirty="0"/>
            <a:t>회원관리</a:t>
          </a:r>
          <a:endParaRPr lang="en-US" altLang="ko-KR" dirty="0"/>
        </a:p>
      </dgm:t>
    </dgm:pt>
    <dgm:pt modelId="{6DBD4A22-7C4B-415F-A25A-19DF526DE375}" type="parTrans" cxnId="{90D1D2D8-800A-483A-8696-A4D18340D3C4}">
      <dgm:prSet/>
      <dgm:spPr/>
      <dgm:t>
        <a:bodyPr/>
        <a:lstStyle/>
        <a:p>
          <a:pPr latinLnBrk="1"/>
          <a:endParaRPr lang="ko-KR" altLang="en-US"/>
        </a:p>
      </dgm:t>
    </dgm:pt>
    <dgm:pt modelId="{1BFC7516-67C8-4707-ACB9-E246F99E7E71}" type="sibTrans" cxnId="{90D1D2D8-800A-483A-8696-A4D18340D3C4}">
      <dgm:prSet/>
      <dgm:spPr/>
      <dgm:t>
        <a:bodyPr/>
        <a:lstStyle/>
        <a:p>
          <a:pPr latinLnBrk="1"/>
          <a:endParaRPr lang="ko-KR" altLang="en-US"/>
        </a:p>
      </dgm:t>
    </dgm:pt>
    <dgm:pt modelId="{6922A2E8-0444-43C0-A527-BBD16D981247}">
      <dgm:prSet/>
      <dgm:spPr/>
      <dgm:t>
        <a:bodyPr/>
        <a:lstStyle/>
        <a:p>
          <a:pPr rtl="0" latinLnBrk="1"/>
          <a:r>
            <a:rPr lang="ko-KR" altLang="en-US" dirty="0"/>
            <a:t>회원정보 전체리스트</a:t>
          </a:r>
          <a:endParaRPr lang="en-US" altLang="ko-KR" dirty="0"/>
        </a:p>
      </dgm:t>
    </dgm:pt>
    <dgm:pt modelId="{15D799BA-0FC3-40DA-ADDC-1534B57DC9F3}" type="parTrans" cxnId="{1351C313-3CBA-4328-9072-3D8289A87B9B}">
      <dgm:prSet/>
      <dgm:spPr/>
      <dgm:t>
        <a:bodyPr/>
        <a:lstStyle/>
        <a:p>
          <a:pPr latinLnBrk="1"/>
          <a:endParaRPr lang="ko-KR" altLang="en-US"/>
        </a:p>
      </dgm:t>
    </dgm:pt>
    <dgm:pt modelId="{AFEE4390-03E7-46DE-82B5-2AD3005CD77F}" type="sibTrans" cxnId="{1351C313-3CBA-4328-9072-3D8289A87B9B}">
      <dgm:prSet/>
      <dgm:spPr/>
      <dgm:t>
        <a:bodyPr/>
        <a:lstStyle/>
        <a:p>
          <a:pPr latinLnBrk="1"/>
          <a:endParaRPr lang="ko-KR" altLang="en-US"/>
        </a:p>
      </dgm:t>
    </dgm:pt>
    <dgm:pt modelId="{F9CCBB38-E8A0-49F6-B5F1-D5604BD82DAE}">
      <dgm:prSet/>
      <dgm:spPr/>
      <dgm:t>
        <a:bodyPr/>
        <a:lstStyle/>
        <a:p>
          <a:pPr rtl="0" latinLnBrk="1"/>
          <a:r>
            <a:rPr lang="ko-KR" altLang="en-US" dirty="0"/>
            <a:t>예약 정보 리스트</a:t>
          </a:r>
          <a:endParaRPr lang="en-US" altLang="ko-KR" dirty="0"/>
        </a:p>
      </dgm:t>
    </dgm:pt>
    <dgm:pt modelId="{6D32E0C6-AD74-40BC-BEB7-E2609C77A717}" type="parTrans" cxnId="{E66159C0-2585-4097-B5AA-DE5000C6DE3D}">
      <dgm:prSet/>
      <dgm:spPr/>
      <dgm:t>
        <a:bodyPr/>
        <a:lstStyle/>
        <a:p>
          <a:pPr latinLnBrk="1"/>
          <a:endParaRPr lang="ko-KR" altLang="en-US"/>
        </a:p>
      </dgm:t>
    </dgm:pt>
    <dgm:pt modelId="{8C93BB44-8422-4795-8C09-C8F48863B74B}" type="sibTrans" cxnId="{E66159C0-2585-4097-B5AA-DE5000C6DE3D}">
      <dgm:prSet/>
      <dgm:spPr/>
      <dgm:t>
        <a:bodyPr/>
        <a:lstStyle/>
        <a:p>
          <a:pPr latinLnBrk="1"/>
          <a:endParaRPr lang="ko-KR" altLang="en-US"/>
        </a:p>
      </dgm:t>
    </dgm:pt>
    <dgm:pt modelId="{1EB72766-E433-4BF8-BA2E-41A570DBAAB1}">
      <dgm:prSet/>
      <dgm:spPr/>
      <dgm:t>
        <a:bodyPr/>
        <a:lstStyle/>
        <a:p>
          <a:pPr rtl="0" latinLnBrk="1"/>
          <a:r>
            <a:rPr lang="ko-KR" altLang="en-US" dirty="0"/>
            <a:t>환불 리스트</a:t>
          </a:r>
          <a:endParaRPr lang="en-US" altLang="ko-KR" dirty="0"/>
        </a:p>
      </dgm:t>
    </dgm:pt>
    <dgm:pt modelId="{1A175499-0601-4C21-A04A-E2DFC18BB889}" type="parTrans" cxnId="{4599C3E5-FD60-4005-BB14-8E0FC0F4CCF9}">
      <dgm:prSet/>
      <dgm:spPr/>
      <dgm:t>
        <a:bodyPr/>
        <a:lstStyle/>
        <a:p>
          <a:pPr latinLnBrk="1"/>
          <a:endParaRPr lang="ko-KR" altLang="en-US"/>
        </a:p>
      </dgm:t>
    </dgm:pt>
    <dgm:pt modelId="{7E8A4106-C5DB-41DF-9F33-FBE87F4D9B3E}" type="sibTrans" cxnId="{4599C3E5-FD60-4005-BB14-8E0FC0F4CCF9}">
      <dgm:prSet/>
      <dgm:spPr/>
      <dgm:t>
        <a:bodyPr/>
        <a:lstStyle/>
        <a:p>
          <a:pPr latinLnBrk="1"/>
          <a:endParaRPr lang="ko-KR" altLang="en-US"/>
        </a:p>
      </dgm:t>
    </dgm:pt>
    <dgm:pt modelId="{9EF8A731-A91E-499F-B2CB-CD288FE5D564}">
      <dgm:prSet/>
      <dgm:spPr/>
      <dgm:t>
        <a:bodyPr/>
        <a:lstStyle/>
        <a:p>
          <a:pPr rtl="0" latinLnBrk="1"/>
          <a:r>
            <a:rPr lang="ko-KR" altLang="en-US" dirty="0"/>
            <a:t>대여 반납 리스트</a:t>
          </a:r>
          <a:endParaRPr lang="en-US" altLang="ko-KR" dirty="0"/>
        </a:p>
      </dgm:t>
    </dgm:pt>
    <dgm:pt modelId="{5C5B3EEE-2795-421B-9F3B-43DF7C794B8B}" type="parTrans" cxnId="{CB6806CF-46D6-45E1-9420-1E51B2E1F5C4}">
      <dgm:prSet/>
      <dgm:spPr/>
      <dgm:t>
        <a:bodyPr/>
        <a:lstStyle/>
        <a:p>
          <a:pPr latinLnBrk="1"/>
          <a:endParaRPr lang="ko-KR" altLang="en-US"/>
        </a:p>
      </dgm:t>
    </dgm:pt>
    <dgm:pt modelId="{4977A6EC-459C-4141-9B2E-B3F2B728B8FD}" type="sibTrans" cxnId="{CB6806CF-46D6-45E1-9420-1E51B2E1F5C4}">
      <dgm:prSet/>
      <dgm:spPr/>
      <dgm:t>
        <a:bodyPr/>
        <a:lstStyle/>
        <a:p>
          <a:pPr latinLnBrk="1"/>
          <a:endParaRPr lang="ko-KR" altLang="en-US"/>
        </a:p>
      </dgm:t>
    </dgm:pt>
    <dgm:pt modelId="{505A4520-7E66-4990-9BC2-E9D90AC219F6}">
      <dgm:prSet/>
      <dgm:spPr/>
      <dgm:t>
        <a:bodyPr/>
        <a:lstStyle/>
        <a:p>
          <a:pPr rtl="0" latinLnBrk="1"/>
          <a:r>
            <a:rPr lang="ko-KR" altLang="en-US" dirty="0"/>
            <a:t>포토후기 관리</a:t>
          </a:r>
          <a:endParaRPr lang="en-US" altLang="ko-KR" dirty="0"/>
        </a:p>
      </dgm:t>
    </dgm:pt>
    <dgm:pt modelId="{8B9E1FC7-EE6F-43D0-B923-32757C73FC7C}" type="parTrans" cxnId="{8B98F901-D72D-4131-ADAB-BEC5F000286E}">
      <dgm:prSet/>
      <dgm:spPr/>
      <dgm:t>
        <a:bodyPr/>
        <a:lstStyle/>
        <a:p>
          <a:pPr latinLnBrk="1"/>
          <a:endParaRPr lang="ko-KR" altLang="en-US"/>
        </a:p>
      </dgm:t>
    </dgm:pt>
    <dgm:pt modelId="{8AD45F88-4ED5-482F-96BF-DD065408A3BA}" type="sibTrans" cxnId="{8B98F901-D72D-4131-ADAB-BEC5F000286E}">
      <dgm:prSet/>
      <dgm:spPr/>
      <dgm:t>
        <a:bodyPr/>
        <a:lstStyle/>
        <a:p>
          <a:pPr latinLnBrk="1"/>
          <a:endParaRPr lang="ko-KR" altLang="en-US"/>
        </a:p>
      </dgm:t>
    </dgm:pt>
    <dgm:pt modelId="{FB1C7CEE-7697-46FC-9B0A-01334AAC89C1}">
      <dgm:prSet/>
      <dgm:spPr/>
      <dgm:t>
        <a:bodyPr/>
        <a:lstStyle/>
        <a:p>
          <a:pPr rtl="0" latinLnBrk="1"/>
          <a:r>
            <a:rPr lang="ko-KR" altLang="en-US" dirty="0"/>
            <a:t>월별 매출 통계</a:t>
          </a:r>
          <a:endParaRPr lang="en-US" altLang="ko-KR" dirty="0"/>
        </a:p>
      </dgm:t>
    </dgm:pt>
    <dgm:pt modelId="{33C9F833-3234-4776-9E79-B4C86E41DAEF}" type="parTrans" cxnId="{D18B94A7-B3E2-46F8-869B-1E5495E56408}">
      <dgm:prSet/>
      <dgm:spPr/>
      <dgm:t>
        <a:bodyPr/>
        <a:lstStyle/>
        <a:p>
          <a:pPr latinLnBrk="1"/>
          <a:endParaRPr lang="ko-KR" altLang="en-US"/>
        </a:p>
      </dgm:t>
    </dgm:pt>
    <dgm:pt modelId="{C3FCEDE4-F49E-4166-B69A-648E14B72478}" type="sibTrans" cxnId="{D18B94A7-B3E2-46F8-869B-1E5495E56408}">
      <dgm:prSet/>
      <dgm:spPr/>
      <dgm:t>
        <a:bodyPr/>
        <a:lstStyle/>
        <a:p>
          <a:pPr latinLnBrk="1"/>
          <a:endParaRPr lang="ko-KR" altLang="en-US"/>
        </a:p>
      </dgm:t>
    </dgm:pt>
    <dgm:pt modelId="{BCEF6FAC-BA97-43DB-A004-F7D47DF06F54}">
      <dgm:prSet/>
      <dgm:spPr/>
      <dgm:t>
        <a:bodyPr/>
        <a:lstStyle/>
        <a:p>
          <a:pPr rtl="0" latinLnBrk="1"/>
          <a:r>
            <a:rPr lang="ko-KR" altLang="en-US" dirty="0"/>
            <a:t>이용 </a:t>
          </a:r>
          <a:r>
            <a:rPr lang="ko-KR" altLang="en-US" dirty="0" err="1"/>
            <a:t>회원별</a:t>
          </a:r>
          <a:r>
            <a:rPr lang="ko-KR" altLang="en-US" dirty="0"/>
            <a:t> 월별 매출 통계</a:t>
          </a:r>
          <a:endParaRPr lang="en-US" altLang="ko-KR" dirty="0"/>
        </a:p>
      </dgm:t>
    </dgm:pt>
    <dgm:pt modelId="{0FB581EA-4346-4C08-98EA-3BE558B124B2}" type="parTrans" cxnId="{A4EF9E79-EE0A-4878-B12E-0B05E9BCC0A3}">
      <dgm:prSet/>
      <dgm:spPr/>
      <dgm:t>
        <a:bodyPr/>
        <a:lstStyle/>
        <a:p>
          <a:pPr latinLnBrk="1"/>
          <a:endParaRPr lang="ko-KR" altLang="en-US"/>
        </a:p>
      </dgm:t>
    </dgm:pt>
    <dgm:pt modelId="{0C9A46AE-712B-4370-B1DC-B68E98887B98}" type="sibTrans" cxnId="{A4EF9E79-EE0A-4878-B12E-0B05E9BCC0A3}">
      <dgm:prSet/>
      <dgm:spPr/>
      <dgm:t>
        <a:bodyPr/>
        <a:lstStyle/>
        <a:p>
          <a:pPr latinLnBrk="1"/>
          <a:endParaRPr lang="ko-KR" altLang="en-US"/>
        </a:p>
      </dgm:t>
    </dgm:pt>
    <dgm:pt modelId="{E09E4295-D8D3-4166-BFD4-4DE760594B66}">
      <dgm:prSet/>
      <dgm:spPr/>
      <dgm:t>
        <a:bodyPr/>
        <a:lstStyle/>
        <a:p>
          <a:pPr rtl="0" latinLnBrk="1"/>
          <a:r>
            <a:rPr lang="ko-KR" altLang="en-US" dirty="0"/>
            <a:t>이용 회원 수 통계</a:t>
          </a:r>
          <a:endParaRPr lang="en-US" altLang="ko-KR" dirty="0"/>
        </a:p>
      </dgm:t>
    </dgm:pt>
    <dgm:pt modelId="{A8AB3EA6-6C5E-40E9-9F35-02F06C60819D}" type="parTrans" cxnId="{474CC1C0-0F82-4443-9A65-6F8EAEAA88FB}">
      <dgm:prSet/>
      <dgm:spPr/>
      <dgm:t>
        <a:bodyPr/>
        <a:lstStyle/>
        <a:p>
          <a:pPr latinLnBrk="1"/>
          <a:endParaRPr lang="ko-KR" altLang="en-US"/>
        </a:p>
      </dgm:t>
    </dgm:pt>
    <dgm:pt modelId="{E82118AA-6CCB-4972-B407-BADFE2A7CEB1}" type="sibTrans" cxnId="{474CC1C0-0F82-4443-9A65-6F8EAEAA88FB}">
      <dgm:prSet/>
      <dgm:spPr/>
      <dgm:t>
        <a:bodyPr/>
        <a:lstStyle/>
        <a:p>
          <a:pPr latinLnBrk="1"/>
          <a:endParaRPr lang="ko-KR" altLang="en-US"/>
        </a:p>
      </dgm:t>
    </dgm:pt>
    <dgm:pt modelId="{59FB024A-1FC7-4074-92C7-85ED41DC2DAE}">
      <dgm:prSet/>
      <dgm:spPr/>
      <dgm:t>
        <a:bodyPr/>
        <a:lstStyle/>
        <a:p>
          <a:pPr rtl="0" latinLnBrk="1"/>
          <a:r>
            <a:rPr lang="ko-KR" altLang="en-US" dirty="0"/>
            <a:t>상품 관리</a:t>
          </a:r>
          <a:endParaRPr lang="en-US" altLang="ko-KR" dirty="0"/>
        </a:p>
      </dgm:t>
    </dgm:pt>
    <dgm:pt modelId="{04B4B8D2-98EF-4C05-802D-CADC3DE6B7CB}" type="sibTrans" cxnId="{EC50B4F4-7D1A-4611-BBA3-45750A183068}">
      <dgm:prSet/>
      <dgm:spPr/>
      <dgm:t>
        <a:bodyPr/>
        <a:lstStyle/>
        <a:p>
          <a:pPr latinLnBrk="1"/>
          <a:endParaRPr lang="ko-KR" altLang="en-US"/>
        </a:p>
      </dgm:t>
    </dgm:pt>
    <dgm:pt modelId="{AC20B5E0-775F-4B64-BD62-A4E43977AE4E}" type="parTrans" cxnId="{EC50B4F4-7D1A-4611-BBA3-45750A183068}">
      <dgm:prSet/>
      <dgm:spPr/>
      <dgm:t>
        <a:bodyPr/>
        <a:lstStyle/>
        <a:p>
          <a:pPr latinLnBrk="1"/>
          <a:endParaRPr lang="ko-KR" altLang="en-US"/>
        </a:p>
      </dgm:t>
    </dgm:pt>
    <dgm:pt modelId="{4360F2A2-71CA-41E1-A555-5CBE83BC08E4}">
      <dgm:prSet/>
      <dgm:spPr/>
      <dgm:t>
        <a:bodyPr/>
        <a:lstStyle/>
        <a:p>
          <a:pPr latinLnBrk="1"/>
          <a:r>
            <a:rPr lang="ko-KR" altLang="en-US" dirty="0"/>
            <a:t>상품 관리</a:t>
          </a:r>
          <a:endParaRPr lang="en-US" altLang="ko-KR" dirty="0"/>
        </a:p>
      </dgm:t>
    </dgm:pt>
    <dgm:pt modelId="{8618E5B8-A2D1-4A8B-9227-526F5E590FF1}" type="parTrans" cxnId="{92638F8B-8E7E-42AD-87E0-1D9AD207A3E4}">
      <dgm:prSet/>
      <dgm:spPr/>
      <dgm:t>
        <a:bodyPr/>
        <a:lstStyle/>
        <a:p>
          <a:pPr latinLnBrk="1"/>
          <a:endParaRPr lang="ko-KR" altLang="en-US"/>
        </a:p>
      </dgm:t>
    </dgm:pt>
    <dgm:pt modelId="{E32909E4-4BA4-4F3E-94D7-A995B7C02CEE}" type="sibTrans" cxnId="{92638F8B-8E7E-42AD-87E0-1D9AD207A3E4}">
      <dgm:prSet/>
      <dgm:spPr/>
      <dgm:t>
        <a:bodyPr/>
        <a:lstStyle/>
        <a:p>
          <a:pPr latinLnBrk="1"/>
          <a:endParaRPr lang="ko-KR" altLang="en-US"/>
        </a:p>
      </dgm:t>
    </dgm:pt>
    <dgm:pt modelId="{8B2C1CA6-A0B7-45D4-A7DC-19DA8B72105D}" type="pres">
      <dgm:prSet presAssocID="{7ADCA0E0-5A18-4A30-A8E7-9A5928E5DC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B5C5F5-F2A8-4C84-9ECE-57B71CA0804B}" type="pres">
      <dgm:prSet presAssocID="{8E1EB8E8-B07D-4705-A358-B0C5BB90A769}" presName="root" presStyleCnt="0"/>
      <dgm:spPr/>
    </dgm:pt>
    <dgm:pt modelId="{13A5D82E-3B7F-4420-8DB5-31A697113EAE}" type="pres">
      <dgm:prSet presAssocID="{8E1EB8E8-B07D-4705-A358-B0C5BB90A769}" presName="rootComposite" presStyleCnt="0"/>
      <dgm:spPr/>
    </dgm:pt>
    <dgm:pt modelId="{80596925-CAF1-4F23-8AF1-664442B2EA85}" type="pres">
      <dgm:prSet presAssocID="{8E1EB8E8-B07D-4705-A358-B0C5BB90A769}" presName="rootText" presStyleLbl="node1" presStyleIdx="0" presStyleCnt="5" custScaleX="120639" custScaleY="136788" custLinFactNeighborX="-30892" custLinFactNeighborY="378"/>
      <dgm:spPr/>
    </dgm:pt>
    <dgm:pt modelId="{B78B4FBB-0023-43F9-A4DA-95330C57FC57}" type="pres">
      <dgm:prSet presAssocID="{8E1EB8E8-B07D-4705-A358-B0C5BB90A769}" presName="rootConnector" presStyleLbl="node1" presStyleIdx="0" presStyleCnt="5"/>
      <dgm:spPr/>
    </dgm:pt>
    <dgm:pt modelId="{5787E7E9-3605-4E7E-B15B-D993D1087C24}" type="pres">
      <dgm:prSet presAssocID="{8E1EB8E8-B07D-4705-A358-B0C5BB90A769}" presName="childShape" presStyleCnt="0"/>
      <dgm:spPr/>
    </dgm:pt>
    <dgm:pt modelId="{236FEBE9-AF63-4F91-B0A4-7D69C59C173D}" type="pres">
      <dgm:prSet presAssocID="{59FB024A-1FC7-4074-92C7-85ED41DC2DAE}" presName="root" presStyleCnt="0"/>
      <dgm:spPr/>
    </dgm:pt>
    <dgm:pt modelId="{7EEFC11B-D7A4-4B35-B61F-15163BDD8DFD}" type="pres">
      <dgm:prSet presAssocID="{59FB024A-1FC7-4074-92C7-85ED41DC2DAE}" presName="rootComposite" presStyleCnt="0"/>
      <dgm:spPr/>
    </dgm:pt>
    <dgm:pt modelId="{2B1EBC72-2FC3-474D-BBB3-0E4C6A64FDAF}" type="pres">
      <dgm:prSet presAssocID="{59FB024A-1FC7-4074-92C7-85ED41DC2DAE}" presName="rootText" presStyleLbl="node1" presStyleIdx="1" presStyleCnt="5" custScaleX="120639" custScaleY="136788" custLinFactNeighborX="-26614" custLinFactNeighborY="-347"/>
      <dgm:spPr/>
    </dgm:pt>
    <dgm:pt modelId="{694C93DB-9E10-449F-8949-6747C74C29C7}" type="pres">
      <dgm:prSet presAssocID="{59FB024A-1FC7-4074-92C7-85ED41DC2DAE}" presName="rootConnector" presStyleLbl="node1" presStyleIdx="1" presStyleCnt="5"/>
      <dgm:spPr/>
    </dgm:pt>
    <dgm:pt modelId="{667E3651-DEFA-4F07-980B-7EC7EA351133}" type="pres">
      <dgm:prSet presAssocID="{59FB024A-1FC7-4074-92C7-85ED41DC2DAE}" presName="childShape" presStyleCnt="0"/>
      <dgm:spPr/>
    </dgm:pt>
    <dgm:pt modelId="{42A510D2-44CE-4225-9F5A-9A90FD96AECE}" type="pres">
      <dgm:prSet presAssocID="{8618E5B8-A2D1-4A8B-9227-526F5E590FF1}" presName="Name13" presStyleLbl="parChTrans1D2" presStyleIdx="0" presStyleCnt="15"/>
      <dgm:spPr/>
    </dgm:pt>
    <dgm:pt modelId="{7B79B43A-86BE-41A4-8EC8-25043C5D4A76}" type="pres">
      <dgm:prSet presAssocID="{4360F2A2-71CA-41E1-A555-5CBE83BC08E4}" presName="childText" presStyleLbl="bgAcc1" presStyleIdx="0" presStyleCnt="15">
        <dgm:presLayoutVars>
          <dgm:bulletEnabled val="1"/>
        </dgm:presLayoutVars>
      </dgm:prSet>
      <dgm:spPr/>
    </dgm:pt>
    <dgm:pt modelId="{EFA1022A-EDDF-4789-B8A9-0A2575693D80}" type="pres">
      <dgm:prSet presAssocID="{607A5E32-6275-4562-854B-F7639B580580}" presName="root" presStyleCnt="0"/>
      <dgm:spPr/>
    </dgm:pt>
    <dgm:pt modelId="{4ACFC474-F35D-4722-8709-51EB1824A1C9}" type="pres">
      <dgm:prSet presAssocID="{607A5E32-6275-4562-854B-F7639B580580}" presName="rootComposite" presStyleCnt="0"/>
      <dgm:spPr/>
    </dgm:pt>
    <dgm:pt modelId="{CC22C228-10A9-407E-801F-FFB1F7F5B2F2}" type="pres">
      <dgm:prSet presAssocID="{607A5E32-6275-4562-854B-F7639B580580}" presName="rootText" presStyleLbl="node1" presStyleIdx="2" presStyleCnt="5" custScaleX="120639" custScaleY="136788" custLinFactNeighborX="-22335" custLinFactNeighborY="-347"/>
      <dgm:spPr/>
    </dgm:pt>
    <dgm:pt modelId="{AA084ED7-FC4E-48F0-BFF3-22CB25F4CF69}" type="pres">
      <dgm:prSet presAssocID="{607A5E32-6275-4562-854B-F7639B580580}" presName="rootConnector" presStyleLbl="node1" presStyleIdx="2" presStyleCnt="5"/>
      <dgm:spPr/>
    </dgm:pt>
    <dgm:pt modelId="{294B1E8C-F2AC-46D4-A8B8-5DEB8FAB341C}" type="pres">
      <dgm:prSet presAssocID="{607A5E32-6275-4562-854B-F7639B580580}" presName="childShape" presStyleCnt="0"/>
      <dgm:spPr/>
    </dgm:pt>
    <dgm:pt modelId="{4EFC9105-0653-45AC-BDFF-9E1684E46C46}" type="pres">
      <dgm:prSet presAssocID="{15D799BA-0FC3-40DA-ADDC-1534B57DC9F3}" presName="Name13" presStyleLbl="parChTrans1D2" presStyleIdx="1" presStyleCnt="15"/>
      <dgm:spPr/>
    </dgm:pt>
    <dgm:pt modelId="{AB540353-046E-4865-AB8D-0A07B8E975B4}" type="pres">
      <dgm:prSet presAssocID="{6922A2E8-0444-43C0-A527-BBD16D981247}" presName="childText" presStyleLbl="bgAcc1" presStyleIdx="1" presStyleCnt="15" custScaleX="117479" custLinFactNeighborX="-17912">
        <dgm:presLayoutVars>
          <dgm:bulletEnabled val="1"/>
        </dgm:presLayoutVars>
      </dgm:prSet>
      <dgm:spPr/>
    </dgm:pt>
    <dgm:pt modelId="{548F987C-D7A7-4462-9950-80CD84B7C573}" type="pres">
      <dgm:prSet presAssocID="{6D32E0C6-AD74-40BC-BEB7-E2609C77A717}" presName="Name13" presStyleLbl="parChTrans1D2" presStyleIdx="2" presStyleCnt="15"/>
      <dgm:spPr/>
    </dgm:pt>
    <dgm:pt modelId="{BE87FF89-6DED-42AB-AC7D-8625CF19BBB3}" type="pres">
      <dgm:prSet presAssocID="{F9CCBB38-E8A0-49F6-B5F1-D5604BD82DAE}" presName="childText" presStyleLbl="bgAcc1" presStyleIdx="2" presStyleCnt="15" custScaleX="117479" custLinFactNeighborX="-17912">
        <dgm:presLayoutVars>
          <dgm:bulletEnabled val="1"/>
        </dgm:presLayoutVars>
      </dgm:prSet>
      <dgm:spPr/>
    </dgm:pt>
    <dgm:pt modelId="{2099E463-FB6A-4645-A9DF-AF29239F2336}" type="pres">
      <dgm:prSet presAssocID="{1A175499-0601-4C21-A04A-E2DFC18BB889}" presName="Name13" presStyleLbl="parChTrans1D2" presStyleIdx="3" presStyleCnt="15"/>
      <dgm:spPr/>
    </dgm:pt>
    <dgm:pt modelId="{2D02BCA2-EB2F-4491-8D4F-4B898583A0F3}" type="pres">
      <dgm:prSet presAssocID="{1EB72766-E433-4BF8-BA2E-41A570DBAAB1}" presName="childText" presStyleLbl="bgAcc1" presStyleIdx="3" presStyleCnt="15" custScaleX="117479" custLinFactNeighborX="-17912">
        <dgm:presLayoutVars>
          <dgm:bulletEnabled val="1"/>
        </dgm:presLayoutVars>
      </dgm:prSet>
      <dgm:spPr/>
    </dgm:pt>
    <dgm:pt modelId="{F41F8D1A-A32A-4C05-A737-8757D43098AC}" type="pres">
      <dgm:prSet presAssocID="{5C5B3EEE-2795-421B-9F3B-43DF7C794B8B}" presName="Name13" presStyleLbl="parChTrans1D2" presStyleIdx="4" presStyleCnt="15"/>
      <dgm:spPr/>
    </dgm:pt>
    <dgm:pt modelId="{78EC3512-9315-4C9F-959E-E9F3A035D2E2}" type="pres">
      <dgm:prSet presAssocID="{9EF8A731-A91E-499F-B2CB-CD288FE5D564}" presName="childText" presStyleLbl="bgAcc1" presStyleIdx="4" presStyleCnt="15" custScaleX="117479" custLinFactNeighborX="-17912">
        <dgm:presLayoutVars>
          <dgm:bulletEnabled val="1"/>
        </dgm:presLayoutVars>
      </dgm:prSet>
      <dgm:spPr/>
    </dgm:pt>
    <dgm:pt modelId="{1D65FB6E-F3BD-41BA-9978-07FAC2C0BC71}" type="pres">
      <dgm:prSet presAssocID="{2B50C550-03A9-41FD-9989-E9F0750F9D46}" presName="root" presStyleCnt="0"/>
      <dgm:spPr/>
    </dgm:pt>
    <dgm:pt modelId="{6971CFD2-0303-41DB-9B37-0758083A8B9A}" type="pres">
      <dgm:prSet presAssocID="{2B50C550-03A9-41FD-9989-E9F0750F9D46}" presName="rootComposite" presStyleCnt="0"/>
      <dgm:spPr/>
    </dgm:pt>
    <dgm:pt modelId="{A8220E0C-FA0A-4582-A1BD-7D9C748CFDC5}" type="pres">
      <dgm:prSet presAssocID="{2B50C550-03A9-41FD-9989-E9F0750F9D46}" presName="rootText" presStyleLbl="node1" presStyleIdx="3" presStyleCnt="5" custScaleX="120639" custScaleY="136788" custLinFactNeighborX="-18057" custLinFactNeighborY="-347"/>
      <dgm:spPr/>
    </dgm:pt>
    <dgm:pt modelId="{B7FE844A-15E9-439B-85F7-E5ED628A9525}" type="pres">
      <dgm:prSet presAssocID="{2B50C550-03A9-41FD-9989-E9F0750F9D46}" presName="rootConnector" presStyleLbl="node1" presStyleIdx="3" presStyleCnt="5"/>
      <dgm:spPr/>
    </dgm:pt>
    <dgm:pt modelId="{3DF752FB-9CD7-41B0-946C-4E638184C320}" type="pres">
      <dgm:prSet presAssocID="{2B50C550-03A9-41FD-9989-E9F0750F9D46}" presName="childShape" presStyleCnt="0"/>
      <dgm:spPr/>
    </dgm:pt>
    <dgm:pt modelId="{98FFF0F3-0FA8-4478-B32F-5FEAB5E97DBD}" type="pres">
      <dgm:prSet presAssocID="{6E7A3131-2265-4C5D-963A-71D46337D678}" presName="Name13" presStyleLbl="parChTrans1D2" presStyleIdx="5" presStyleCnt="15"/>
      <dgm:spPr/>
    </dgm:pt>
    <dgm:pt modelId="{A948178F-100A-46BC-A58F-FF0EF1BE8072}" type="pres">
      <dgm:prSet presAssocID="{F146FF46-13CB-4E32-9227-880F1DA64D46}" presName="childText" presStyleLbl="bgAcc1" presStyleIdx="5" presStyleCnt="15" custScaleX="159469" custLinFactNeighborX="-17912">
        <dgm:presLayoutVars>
          <dgm:bulletEnabled val="1"/>
        </dgm:presLayoutVars>
      </dgm:prSet>
      <dgm:spPr/>
    </dgm:pt>
    <dgm:pt modelId="{1F15C47B-91A9-4FAD-9C93-663AB01992EC}" type="pres">
      <dgm:prSet presAssocID="{33C9F833-3234-4776-9E79-B4C86E41DAEF}" presName="Name13" presStyleLbl="parChTrans1D2" presStyleIdx="6" presStyleCnt="15"/>
      <dgm:spPr/>
    </dgm:pt>
    <dgm:pt modelId="{4CFFF4E0-878A-434E-9225-1AAF76390CB7}" type="pres">
      <dgm:prSet presAssocID="{FB1C7CEE-7697-46FC-9B0A-01334AAC89C1}" presName="childText" presStyleLbl="bgAcc1" presStyleIdx="6" presStyleCnt="15" custScaleX="159469" custLinFactNeighborX="-17912">
        <dgm:presLayoutVars>
          <dgm:bulletEnabled val="1"/>
        </dgm:presLayoutVars>
      </dgm:prSet>
      <dgm:spPr/>
    </dgm:pt>
    <dgm:pt modelId="{CE78BF1F-797B-4E56-A043-117366F3DB45}" type="pres">
      <dgm:prSet presAssocID="{22131701-DE30-4D0C-8C67-DF2BF34F16F7}" presName="Name13" presStyleLbl="parChTrans1D2" presStyleIdx="7" presStyleCnt="15"/>
      <dgm:spPr/>
    </dgm:pt>
    <dgm:pt modelId="{4BB9B53D-47E8-4829-B03F-9BD3BE709097}" type="pres">
      <dgm:prSet presAssocID="{0193EC14-B791-4D02-B714-6F56100C229E}" presName="childText" presStyleLbl="bgAcc1" presStyleIdx="7" presStyleCnt="15" custScaleX="159469" custLinFactNeighborX="-17912">
        <dgm:presLayoutVars>
          <dgm:bulletEnabled val="1"/>
        </dgm:presLayoutVars>
      </dgm:prSet>
      <dgm:spPr/>
    </dgm:pt>
    <dgm:pt modelId="{66431D91-0E6E-45D5-A330-954CE93E780F}" type="pres">
      <dgm:prSet presAssocID="{54351FF4-947A-47E0-A939-C9F7630C478B}" presName="Name13" presStyleLbl="parChTrans1D2" presStyleIdx="8" presStyleCnt="15"/>
      <dgm:spPr/>
    </dgm:pt>
    <dgm:pt modelId="{5A225621-062D-4BB3-98FB-18308DC43A1A}" type="pres">
      <dgm:prSet presAssocID="{732DE371-BBC6-41C2-90D3-963B286D4771}" presName="childText" presStyleLbl="bgAcc1" presStyleIdx="8" presStyleCnt="15" custScaleX="159469" custLinFactNeighborX="-17912">
        <dgm:presLayoutVars>
          <dgm:bulletEnabled val="1"/>
        </dgm:presLayoutVars>
      </dgm:prSet>
      <dgm:spPr/>
    </dgm:pt>
    <dgm:pt modelId="{CE4546BE-9B04-494D-8756-6334620D7B64}" type="pres">
      <dgm:prSet presAssocID="{CA4585E2-F70D-486B-9E56-6F24C0071C74}" presName="Name13" presStyleLbl="parChTrans1D2" presStyleIdx="9" presStyleCnt="15"/>
      <dgm:spPr/>
    </dgm:pt>
    <dgm:pt modelId="{A5110300-E0B9-477E-AEDB-943144F5C570}" type="pres">
      <dgm:prSet presAssocID="{1715A748-A5C7-4710-84DF-ADC92FD541F8}" presName="childText" presStyleLbl="bgAcc1" presStyleIdx="9" presStyleCnt="15" custScaleX="159469" custLinFactNeighborX="-17912">
        <dgm:presLayoutVars>
          <dgm:bulletEnabled val="1"/>
        </dgm:presLayoutVars>
      </dgm:prSet>
      <dgm:spPr/>
    </dgm:pt>
    <dgm:pt modelId="{9050F0D6-A6DA-48D9-8548-FDE760587BCE}" type="pres">
      <dgm:prSet presAssocID="{0FB581EA-4346-4C08-98EA-3BE558B124B2}" presName="Name13" presStyleLbl="parChTrans1D2" presStyleIdx="10" presStyleCnt="15"/>
      <dgm:spPr/>
    </dgm:pt>
    <dgm:pt modelId="{12B64A98-1FB9-4D44-9A2F-E805356CD304}" type="pres">
      <dgm:prSet presAssocID="{BCEF6FAC-BA97-43DB-A004-F7D47DF06F54}" presName="childText" presStyleLbl="bgAcc1" presStyleIdx="10" presStyleCnt="15" custScaleX="159469" custLinFactNeighborX="-17912">
        <dgm:presLayoutVars>
          <dgm:bulletEnabled val="1"/>
        </dgm:presLayoutVars>
      </dgm:prSet>
      <dgm:spPr/>
    </dgm:pt>
    <dgm:pt modelId="{BE1B9FE3-6244-4411-A25A-D80298E40A56}" type="pres">
      <dgm:prSet presAssocID="{A8AB3EA6-6C5E-40E9-9F35-02F06C60819D}" presName="Name13" presStyleLbl="parChTrans1D2" presStyleIdx="11" presStyleCnt="15"/>
      <dgm:spPr/>
    </dgm:pt>
    <dgm:pt modelId="{B1C430B1-A21A-4A34-B9F3-66B70FF48CDC}" type="pres">
      <dgm:prSet presAssocID="{E09E4295-D8D3-4166-BFD4-4DE760594B66}" presName="childText" presStyleLbl="bgAcc1" presStyleIdx="11" presStyleCnt="15" custScaleX="128691" custLinFactNeighborX="-17912">
        <dgm:presLayoutVars>
          <dgm:bulletEnabled val="1"/>
        </dgm:presLayoutVars>
      </dgm:prSet>
      <dgm:spPr/>
    </dgm:pt>
    <dgm:pt modelId="{91748EB7-0521-44A9-A866-197D4DE5782F}" type="pres">
      <dgm:prSet presAssocID="{070E3E0E-929F-4E26-AAAD-5B9D60EDA1AF}" presName="root" presStyleCnt="0"/>
      <dgm:spPr/>
    </dgm:pt>
    <dgm:pt modelId="{529A041A-68E2-4F5B-99DF-F3E9BD7152E1}" type="pres">
      <dgm:prSet presAssocID="{070E3E0E-929F-4E26-AAAD-5B9D60EDA1AF}" presName="rootComposite" presStyleCnt="0"/>
      <dgm:spPr/>
    </dgm:pt>
    <dgm:pt modelId="{4393CABB-1E9F-42F6-9309-A93DE6179C80}" type="pres">
      <dgm:prSet presAssocID="{070E3E0E-929F-4E26-AAAD-5B9D60EDA1AF}" presName="rootText" presStyleLbl="node1" presStyleIdx="4" presStyleCnt="5" custScaleX="120639" custScaleY="136788" custLinFactNeighborX="1614" custLinFactNeighborY="63"/>
      <dgm:spPr/>
    </dgm:pt>
    <dgm:pt modelId="{CC6C773E-81D5-46BA-B164-9AC80949C03A}" type="pres">
      <dgm:prSet presAssocID="{070E3E0E-929F-4E26-AAAD-5B9D60EDA1AF}" presName="rootConnector" presStyleLbl="node1" presStyleIdx="4" presStyleCnt="5"/>
      <dgm:spPr/>
    </dgm:pt>
    <dgm:pt modelId="{C4BCA776-47EA-4D61-81BA-1A11559734F2}" type="pres">
      <dgm:prSet presAssocID="{070E3E0E-929F-4E26-AAAD-5B9D60EDA1AF}" presName="childShape" presStyleCnt="0"/>
      <dgm:spPr/>
    </dgm:pt>
    <dgm:pt modelId="{26FFFAA9-4E9A-4C8B-8A5A-AC0EADB82311}" type="pres">
      <dgm:prSet presAssocID="{88874F9D-A4CD-4105-B508-A2C850C1BE66}" presName="Name13" presStyleLbl="parChTrans1D2" presStyleIdx="12" presStyleCnt="15"/>
      <dgm:spPr/>
    </dgm:pt>
    <dgm:pt modelId="{BD96970E-4878-42A7-AF9A-960BB22ADE94}" type="pres">
      <dgm:prSet presAssocID="{54EFECF2-0CE2-4311-ADAB-8A247B566D56}" presName="childText" presStyleLbl="bgAcc1" presStyleIdx="12" presStyleCnt="15" custScaleX="117479" custLinFactNeighborX="3755" custLinFactNeighborY="-385">
        <dgm:presLayoutVars>
          <dgm:bulletEnabled val="1"/>
        </dgm:presLayoutVars>
      </dgm:prSet>
      <dgm:spPr/>
    </dgm:pt>
    <dgm:pt modelId="{0503E36E-1F03-42A7-857F-CB60FB34B63F}" type="pres">
      <dgm:prSet presAssocID="{A5AB9D6C-EE91-413B-AEC3-9D3DC3C6D418}" presName="Name13" presStyleLbl="parChTrans1D2" presStyleIdx="13" presStyleCnt="15"/>
      <dgm:spPr/>
    </dgm:pt>
    <dgm:pt modelId="{A4D37939-C3F7-40B2-8376-CA8C3078ADB7}" type="pres">
      <dgm:prSet presAssocID="{99195032-313F-43A0-BCDA-3509A03E6A22}" presName="childText" presStyleLbl="bgAcc1" presStyleIdx="13" presStyleCnt="15" custScaleX="117479" custLinFactNeighborX="3755" custLinFactNeighborY="2204">
        <dgm:presLayoutVars>
          <dgm:bulletEnabled val="1"/>
        </dgm:presLayoutVars>
      </dgm:prSet>
      <dgm:spPr/>
    </dgm:pt>
    <dgm:pt modelId="{D7B96BF4-C922-4122-BAB7-4A45C6CE949E}" type="pres">
      <dgm:prSet presAssocID="{8B9E1FC7-EE6F-43D0-B923-32757C73FC7C}" presName="Name13" presStyleLbl="parChTrans1D2" presStyleIdx="14" presStyleCnt="15"/>
      <dgm:spPr/>
    </dgm:pt>
    <dgm:pt modelId="{6B117CC2-453C-4600-A9CE-9EA016723B44}" type="pres">
      <dgm:prSet presAssocID="{505A4520-7E66-4990-9BC2-E9D90AC219F6}" presName="childText" presStyleLbl="bgAcc1" presStyleIdx="14" presStyleCnt="15" custScaleX="117479" custLinFactNeighborX="-232" custLinFactNeighborY="4794">
        <dgm:presLayoutVars>
          <dgm:bulletEnabled val="1"/>
        </dgm:presLayoutVars>
      </dgm:prSet>
      <dgm:spPr/>
    </dgm:pt>
  </dgm:ptLst>
  <dgm:cxnLst>
    <dgm:cxn modelId="{71DB2500-82A5-4D89-8199-79FC4F41C0D4}" srcId="{2B50C550-03A9-41FD-9989-E9F0750F9D46}" destId="{1715A748-A5C7-4710-84DF-ADC92FD541F8}" srcOrd="4" destOrd="0" parTransId="{CA4585E2-F70D-486B-9E56-6F24C0071C74}" sibTransId="{CF18FD9D-5B95-4F58-B63A-7461146E215A}"/>
    <dgm:cxn modelId="{8B98F901-D72D-4131-ADAB-BEC5F000286E}" srcId="{070E3E0E-929F-4E26-AAAD-5B9D60EDA1AF}" destId="{505A4520-7E66-4990-9BC2-E9D90AC219F6}" srcOrd="2" destOrd="0" parTransId="{8B9E1FC7-EE6F-43D0-B923-32757C73FC7C}" sibTransId="{8AD45F88-4ED5-482F-96BF-DD065408A3BA}"/>
    <dgm:cxn modelId="{FD2CD606-1D15-4D18-A1AA-9EFE0394642F}" type="presOf" srcId="{8E1EB8E8-B07D-4705-A358-B0C5BB90A769}" destId="{80596925-CAF1-4F23-8AF1-664442B2EA85}" srcOrd="0" destOrd="0" presId="urn:microsoft.com/office/officeart/2005/8/layout/hierarchy3"/>
    <dgm:cxn modelId="{51947007-7FAA-40F3-9470-B6F635D7D710}" type="presOf" srcId="{2B50C550-03A9-41FD-9989-E9F0750F9D46}" destId="{A8220E0C-FA0A-4582-A1BD-7D9C748CFDC5}" srcOrd="0" destOrd="0" presId="urn:microsoft.com/office/officeart/2005/8/layout/hierarchy3"/>
    <dgm:cxn modelId="{39ED7F12-898F-4AFD-A60E-88595A246F9A}" type="presOf" srcId="{BCEF6FAC-BA97-43DB-A004-F7D47DF06F54}" destId="{12B64A98-1FB9-4D44-9A2F-E805356CD304}" srcOrd="0" destOrd="0" presId="urn:microsoft.com/office/officeart/2005/8/layout/hierarchy3"/>
    <dgm:cxn modelId="{1351C313-3CBA-4328-9072-3D8289A87B9B}" srcId="{607A5E32-6275-4562-854B-F7639B580580}" destId="{6922A2E8-0444-43C0-A527-BBD16D981247}" srcOrd="0" destOrd="0" parTransId="{15D799BA-0FC3-40DA-ADDC-1534B57DC9F3}" sibTransId="{AFEE4390-03E7-46DE-82B5-2AD3005CD77F}"/>
    <dgm:cxn modelId="{2A137B19-DA51-4009-8B06-8267EDC40A50}" type="presOf" srcId="{F146FF46-13CB-4E32-9227-880F1DA64D46}" destId="{A948178F-100A-46BC-A58F-FF0EF1BE8072}" srcOrd="0" destOrd="0" presId="urn:microsoft.com/office/officeart/2005/8/layout/hierarchy3"/>
    <dgm:cxn modelId="{BD035C1E-2765-44CF-A22A-E4D66023BD51}" type="presOf" srcId="{22131701-DE30-4D0C-8C67-DF2BF34F16F7}" destId="{CE78BF1F-797B-4E56-A043-117366F3DB45}" srcOrd="0" destOrd="0" presId="urn:microsoft.com/office/officeart/2005/8/layout/hierarchy3"/>
    <dgm:cxn modelId="{85E54C21-BB1F-4AB3-9694-30F6D5BF8080}" type="presOf" srcId="{607A5E32-6275-4562-854B-F7639B580580}" destId="{CC22C228-10A9-407E-801F-FFB1F7F5B2F2}" srcOrd="0" destOrd="0" presId="urn:microsoft.com/office/officeart/2005/8/layout/hierarchy3"/>
    <dgm:cxn modelId="{92944E21-701C-4F27-85A4-70384778F44E}" type="presOf" srcId="{4360F2A2-71CA-41E1-A555-5CBE83BC08E4}" destId="{7B79B43A-86BE-41A4-8EC8-25043C5D4A76}" srcOrd="0" destOrd="0" presId="urn:microsoft.com/office/officeart/2005/8/layout/hierarchy3"/>
    <dgm:cxn modelId="{1CF8D229-6807-495B-89D6-64A13F2ADEA3}" srcId="{2B50C550-03A9-41FD-9989-E9F0750F9D46}" destId="{F146FF46-13CB-4E32-9227-880F1DA64D46}" srcOrd="0" destOrd="0" parTransId="{6E7A3131-2265-4C5D-963A-71D46337D678}" sibTransId="{F7A7EE61-7363-4868-A547-9C535D52057C}"/>
    <dgm:cxn modelId="{CF2D7531-B727-4C48-8C6A-A89E6F325EFF}" type="presOf" srcId="{E09E4295-D8D3-4166-BFD4-4DE760594B66}" destId="{B1C430B1-A21A-4A34-B9F3-66B70FF48CDC}" srcOrd="0" destOrd="0" presId="urn:microsoft.com/office/officeart/2005/8/layout/hierarchy3"/>
    <dgm:cxn modelId="{9ADD8C31-F0BD-430F-8CC9-9BD50A00FF09}" type="presOf" srcId="{070E3E0E-929F-4E26-AAAD-5B9D60EDA1AF}" destId="{4393CABB-1E9F-42F6-9309-A93DE6179C80}" srcOrd="0" destOrd="0" presId="urn:microsoft.com/office/officeart/2005/8/layout/hierarchy3"/>
    <dgm:cxn modelId="{C51F1B35-3E19-4810-8F2F-7B843323B460}" srcId="{070E3E0E-929F-4E26-AAAD-5B9D60EDA1AF}" destId="{99195032-313F-43A0-BCDA-3509A03E6A22}" srcOrd="1" destOrd="0" parTransId="{A5AB9D6C-EE91-413B-AEC3-9D3DC3C6D418}" sibTransId="{D9E2FAB4-94B0-4948-9C77-D9828735DB2E}"/>
    <dgm:cxn modelId="{D1CAB537-7CE9-4111-A095-C3359A150D17}" type="presOf" srcId="{1A175499-0601-4C21-A04A-E2DFC18BB889}" destId="{2099E463-FB6A-4645-A9DF-AF29239F2336}" srcOrd="0" destOrd="0" presId="urn:microsoft.com/office/officeart/2005/8/layout/hierarchy3"/>
    <dgm:cxn modelId="{4A3C463D-3AC1-4C10-A307-C98B11D33771}" type="presOf" srcId="{8618E5B8-A2D1-4A8B-9227-526F5E590FF1}" destId="{42A510D2-44CE-4225-9F5A-9A90FD96AECE}" srcOrd="0" destOrd="0" presId="urn:microsoft.com/office/officeart/2005/8/layout/hierarchy3"/>
    <dgm:cxn modelId="{B601A43E-CB9D-43F3-85B2-540A8B0FEF11}" type="presOf" srcId="{33C9F833-3234-4776-9E79-B4C86E41DAEF}" destId="{1F15C47B-91A9-4FAD-9C93-663AB01992EC}" srcOrd="0" destOrd="0" presId="urn:microsoft.com/office/officeart/2005/8/layout/hierarchy3"/>
    <dgm:cxn modelId="{A86B6E5B-A0A4-4C0A-9453-75415D101883}" srcId="{2B50C550-03A9-41FD-9989-E9F0750F9D46}" destId="{0193EC14-B791-4D02-B714-6F56100C229E}" srcOrd="2" destOrd="0" parTransId="{22131701-DE30-4D0C-8C67-DF2BF34F16F7}" sibTransId="{264892CD-DD82-4ACD-8259-868B0416C808}"/>
    <dgm:cxn modelId="{6BED8E5C-5AE3-4169-87C6-19D128EA4CF4}" type="presOf" srcId="{0FB581EA-4346-4C08-98EA-3BE558B124B2}" destId="{9050F0D6-A6DA-48D9-8548-FDE760587BCE}" srcOrd="0" destOrd="0" presId="urn:microsoft.com/office/officeart/2005/8/layout/hierarchy3"/>
    <dgm:cxn modelId="{14AD9A5D-8A05-4874-BCA7-241EDEAD7B2C}" type="presOf" srcId="{8E1EB8E8-B07D-4705-A358-B0C5BB90A769}" destId="{B78B4FBB-0023-43F9-A4DA-95330C57FC57}" srcOrd="1" destOrd="0" presId="urn:microsoft.com/office/officeart/2005/8/layout/hierarchy3"/>
    <dgm:cxn modelId="{586B835E-3788-46BF-A4C0-04555246AE9E}" type="presOf" srcId="{607A5E32-6275-4562-854B-F7639B580580}" destId="{AA084ED7-FC4E-48F0-BFF3-22CB25F4CF69}" srcOrd="1" destOrd="0" presId="urn:microsoft.com/office/officeart/2005/8/layout/hierarchy3"/>
    <dgm:cxn modelId="{0752845E-BEC8-456F-B9E7-3529E8D004EF}" type="presOf" srcId="{A5AB9D6C-EE91-413B-AEC3-9D3DC3C6D418}" destId="{0503E36E-1F03-42A7-857F-CB60FB34B63F}" srcOrd="0" destOrd="0" presId="urn:microsoft.com/office/officeart/2005/8/layout/hierarchy3"/>
    <dgm:cxn modelId="{581C6A62-D6DE-4EB1-8C9C-3FDECD094295}" type="presOf" srcId="{15D799BA-0FC3-40DA-ADDC-1534B57DC9F3}" destId="{4EFC9105-0653-45AC-BDFF-9E1684E46C46}" srcOrd="0" destOrd="0" presId="urn:microsoft.com/office/officeart/2005/8/layout/hierarchy3"/>
    <dgm:cxn modelId="{41693A68-5AB3-49FB-B107-9E2A13DF7105}" type="presOf" srcId="{A8AB3EA6-6C5E-40E9-9F35-02F06C60819D}" destId="{BE1B9FE3-6244-4411-A25A-D80298E40A56}" srcOrd="0" destOrd="0" presId="urn:microsoft.com/office/officeart/2005/8/layout/hierarchy3"/>
    <dgm:cxn modelId="{7BD8CD48-752E-42F4-817C-3083B0262371}" srcId="{7ADCA0E0-5A18-4A30-A8E7-9A5928E5DC31}" destId="{2B50C550-03A9-41FD-9989-E9F0750F9D46}" srcOrd="3" destOrd="0" parTransId="{F2CDDE05-2DA9-4E17-BEB9-D9BD35CF0B22}" sibTransId="{260531A7-0817-4E8F-B406-36107055783F}"/>
    <dgm:cxn modelId="{98CADB68-2FBB-4879-B4AA-F69F03BCA477}" type="presOf" srcId="{CA4585E2-F70D-486B-9E56-6F24C0071C74}" destId="{CE4546BE-9B04-494D-8756-6334620D7B64}" srcOrd="0" destOrd="0" presId="urn:microsoft.com/office/officeart/2005/8/layout/hierarchy3"/>
    <dgm:cxn modelId="{C263DD48-92DA-4AA0-8858-B37009F2FC8E}" type="presOf" srcId="{6922A2E8-0444-43C0-A527-BBD16D981247}" destId="{AB540353-046E-4865-AB8D-0A07B8E975B4}" srcOrd="0" destOrd="0" presId="urn:microsoft.com/office/officeart/2005/8/layout/hierarchy3"/>
    <dgm:cxn modelId="{6BB12249-C950-4D2E-BFF7-A48A49FEC12E}" type="presOf" srcId="{2B50C550-03A9-41FD-9989-E9F0750F9D46}" destId="{B7FE844A-15E9-439B-85F7-E5ED628A9525}" srcOrd="1" destOrd="0" presId="urn:microsoft.com/office/officeart/2005/8/layout/hierarchy3"/>
    <dgm:cxn modelId="{CE46E269-507A-4B70-9FE6-80FD5CEFCC22}" type="presOf" srcId="{5C5B3EEE-2795-421B-9F3B-43DF7C794B8B}" destId="{F41F8D1A-A32A-4C05-A737-8757D43098AC}" srcOrd="0" destOrd="0" presId="urn:microsoft.com/office/officeart/2005/8/layout/hierarchy3"/>
    <dgm:cxn modelId="{1B252D71-EE8C-4489-8457-984883B709E2}" srcId="{2B50C550-03A9-41FD-9989-E9F0750F9D46}" destId="{732DE371-BBC6-41C2-90D3-963B286D4771}" srcOrd="3" destOrd="0" parTransId="{54351FF4-947A-47E0-A939-C9F7630C478B}" sibTransId="{6427B759-4AF8-4EEB-9E4B-1A32B9C6EF34}"/>
    <dgm:cxn modelId="{D56E8372-B50C-401A-9FBB-A01BA2BDD4C6}" type="presOf" srcId="{6E7A3131-2265-4C5D-963A-71D46337D678}" destId="{98FFF0F3-0FA8-4478-B32F-5FEAB5E97DBD}" srcOrd="0" destOrd="0" presId="urn:microsoft.com/office/officeart/2005/8/layout/hierarchy3"/>
    <dgm:cxn modelId="{AE005176-919B-4A62-8F4F-D53D3A626A3C}" type="presOf" srcId="{54EFECF2-0CE2-4311-ADAB-8A247B566D56}" destId="{BD96970E-4878-42A7-AF9A-960BB22ADE94}" srcOrd="0" destOrd="0" presId="urn:microsoft.com/office/officeart/2005/8/layout/hierarchy3"/>
    <dgm:cxn modelId="{A4EF9E79-EE0A-4878-B12E-0B05E9BCC0A3}" srcId="{2B50C550-03A9-41FD-9989-E9F0750F9D46}" destId="{BCEF6FAC-BA97-43DB-A004-F7D47DF06F54}" srcOrd="5" destOrd="0" parTransId="{0FB581EA-4346-4C08-98EA-3BE558B124B2}" sibTransId="{0C9A46AE-712B-4370-B1DC-B68E98887B98}"/>
    <dgm:cxn modelId="{BC6FB97F-A685-4A01-8B96-C248F877D69A}" type="presOf" srcId="{732DE371-BBC6-41C2-90D3-963B286D4771}" destId="{5A225621-062D-4BB3-98FB-18308DC43A1A}" srcOrd="0" destOrd="0" presId="urn:microsoft.com/office/officeart/2005/8/layout/hierarchy3"/>
    <dgm:cxn modelId="{BD7E2780-239B-41CE-91FC-29DB20D2EB10}" srcId="{7ADCA0E0-5A18-4A30-A8E7-9A5928E5DC31}" destId="{8E1EB8E8-B07D-4705-A358-B0C5BB90A769}" srcOrd="0" destOrd="0" parTransId="{097D67AD-8FB5-468B-A39E-91284555A17F}" sibTransId="{E2486669-6466-4E3E-AE47-96D45E24B1DB}"/>
    <dgm:cxn modelId="{182F8785-BCA2-404A-8C25-A1EF21FDAD17}" type="presOf" srcId="{0193EC14-B791-4D02-B714-6F56100C229E}" destId="{4BB9B53D-47E8-4829-B03F-9BD3BE709097}" srcOrd="0" destOrd="0" presId="urn:microsoft.com/office/officeart/2005/8/layout/hierarchy3"/>
    <dgm:cxn modelId="{92638F8B-8E7E-42AD-87E0-1D9AD207A3E4}" srcId="{59FB024A-1FC7-4074-92C7-85ED41DC2DAE}" destId="{4360F2A2-71CA-41E1-A555-5CBE83BC08E4}" srcOrd="0" destOrd="0" parTransId="{8618E5B8-A2D1-4A8B-9227-526F5E590FF1}" sibTransId="{E32909E4-4BA4-4F3E-94D7-A995B7C02CEE}"/>
    <dgm:cxn modelId="{6BC4098F-EF45-43F1-B476-DD514D6A9FCA}" type="presOf" srcId="{1EB72766-E433-4BF8-BA2E-41A570DBAAB1}" destId="{2D02BCA2-EB2F-4491-8D4F-4B898583A0F3}" srcOrd="0" destOrd="0" presId="urn:microsoft.com/office/officeart/2005/8/layout/hierarchy3"/>
    <dgm:cxn modelId="{2D6FEE99-3F79-46B1-9BEB-A96AC10EF0DA}" type="presOf" srcId="{88874F9D-A4CD-4105-B508-A2C850C1BE66}" destId="{26FFFAA9-4E9A-4C8B-8A5A-AC0EADB82311}" srcOrd="0" destOrd="0" presId="urn:microsoft.com/office/officeart/2005/8/layout/hierarchy3"/>
    <dgm:cxn modelId="{C14A699F-85E6-4A1E-A000-64208ABE3425}" type="presOf" srcId="{F9CCBB38-E8A0-49F6-B5F1-D5604BD82DAE}" destId="{BE87FF89-6DED-42AB-AC7D-8625CF19BBB3}" srcOrd="0" destOrd="0" presId="urn:microsoft.com/office/officeart/2005/8/layout/hierarchy3"/>
    <dgm:cxn modelId="{5953DFA0-2DD7-4616-B55B-CEE2DED08AF2}" type="presOf" srcId="{070E3E0E-929F-4E26-AAAD-5B9D60EDA1AF}" destId="{CC6C773E-81D5-46BA-B164-9AC80949C03A}" srcOrd="1" destOrd="0" presId="urn:microsoft.com/office/officeart/2005/8/layout/hierarchy3"/>
    <dgm:cxn modelId="{3C408AA5-1759-48C0-BD03-201DBD98B00B}" type="presOf" srcId="{99195032-313F-43A0-BCDA-3509A03E6A22}" destId="{A4D37939-C3F7-40B2-8376-CA8C3078ADB7}" srcOrd="0" destOrd="0" presId="urn:microsoft.com/office/officeart/2005/8/layout/hierarchy3"/>
    <dgm:cxn modelId="{D18B94A7-B3E2-46F8-869B-1E5495E56408}" srcId="{2B50C550-03A9-41FD-9989-E9F0750F9D46}" destId="{FB1C7CEE-7697-46FC-9B0A-01334AAC89C1}" srcOrd="1" destOrd="0" parTransId="{33C9F833-3234-4776-9E79-B4C86E41DAEF}" sibTransId="{C3FCEDE4-F49E-4166-B69A-648E14B72478}"/>
    <dgm:cxn modelId="{98C8F2AA-E478-40A1-9472-03C53438ABA8}" type="presOf" srcId="{FB1C7CEE-7697-46FC-9B0A-01334AAC89C1}" destId="{4CFFF4E0-878A-434E-9225-1AAF76390CB7}" srcOrd="0" destOrd="0" presId="urn:microsoft.com/office/officeart/2005/8/layout/hierarchy3"/>
    <dgm:cxn modelId="{25DB35AC-FDF1-4A21-BA14-2F553A84C04C}" type="presOf" srcId="{59FB024A-1FC7-4074-92C7-85ED41DC2DAE}" destId="{694C93DB-9E10-449F-8949-6747C74C29C7}" srcOrd="1" destOrd="0" presId="urn:microsoft.com/office/officeart/2005/8/layout/hierarchy3"/>
    <dgm:cxn modelId="{5E77F2B5-941E-4DDA-871C-ACC223AAA462}" type="presOf" srcId="{54351FF4-947A-47E0-A939-C9F7630C478B}" destId="{66431D91-0E6E-45D5-A330-954CE93E780F}" srcOrd="0" destOrd="0" presId="urn:microsoft.com/office/officeart/2005/8/layout/hierarchy3"/>
    <dgm:cxn modelId="{4BCA64BB-D479-4E54-A23E-3F4FC88017E8}" type="presOf" srcId="{59FB024A-1FC7-4074-92C7-85ED41DC2DAE}" destId="{2B1EBC72-2FC3-474D-BBB3-0E4C6A64FDAF}" srcOrd="0" destOrd="0" presId="urn:microsoft.com/office/officeart/2005/8/layout/hierarchy3"/>
    <dgm:cxn modelId="{E66159C0-2585-4097-B5AA-DE5000C6DE3D}" srcId="{607A5E32-6275-4562-854B-F7639B580580}" destId="{F9CCBB38-E8A0-49F6-B5F1-D5604BD82DAE}" srcOrd="1" destOrd="0" parTransId="{6D32E0C6-AD74-40BC-BEB7-E2609C77A717}" sibTransId="{8C93BB44-8422-4795-8C09-C8F48863B74B}"/>
    <dgm:cxn modelId="{474CC1C0-0F82-4443-9A65-6F8EAEAA88FB}" srcId="{2B50C550-03A9-41FD-9989-E9F0750F9D46}" destId="{E09E4295-D8D3-4166-BFD4-4DE760594B66}" srcOrd="6" destOrd="0" parTransId="{A8AB3EA6-6C5E-40E9-9F35-02F06C60819D}" sibTransId="{E82118AA-6CCB-4972-B407-BADFE2A7CEB1}"/>
    <dgm:cxn modelId="{B96678C6-B8F5-405E-938F-9A444CBD6C9F}" srcId="{7ADCA0E0-5A18-4A30-A8E7-9A5928E5DC31}" destId="{070E3E0E-929F-4E26-AAAD-5B9D60EDA1AF}" srcOrd="4" destOrd="0" parTransId="{1CA5D1B3-FA47-40CA-863F-1E202C17B2C8}" sibTransId="{57575D4E-16BE-46FD-AA76-D7157E427FA5}"/>
    <dgm:cxn modelId="{23D4BCCA-64D7-40B8-8775-73A9D6BA55A0}" type="presOf" srcId="{6D32E0C6-AD74-40BC-BEB7-E2609C77A717}" destId="{548F987C-D7A7-4462-9950-80CD84B7C573}" srcOrd="0" destOrd="0" presId="urn:microsoft.com/office/officeart/2005/8/layout/hierarchy3"/>
    <dgm:cxn modelId="{CB6806CF-46D6-45E1-9420-1E51B2E1F5C4}" srcId="{607A5E32-6275-4562-854B-F7639B580580}" destId="{9EF8A731-A91E-499F-B2CB-CD288FE5D564}" srcOrd="3" destOrd="0" parTransId="{5C5B3EEE-2795-421B-9F3B-43DF7C794B8B}" sibTransId="{4977A6EC-459C-4141-9B2E-B3F2B728B8FD}"/>
    <dgm:cxn modelId="{E46FFDD2-4D11-4E24-BE52-59F6FD190DA9}" type="presOf" srcId="{7ADCA0E0-5A18-4A30-A8E7-9A5928E5DC31}" destId="{8B2C1CA6-A0B7-45D4-A7DC-19DA8B72105D}" srcOrd="0" destOrd="0" presId="urn:microsoft.com/office/officeart/2005/8/layout/hierarchy3"/>
    <dgm:cxn modelId="{90D1D2D8-800A-483A-8696-A4D18340D3C4}" srcId="{7ADCA0E0-5A18-4A30-A8E7-9A5928E5DC31}" destId="{607A5E32-6275-4562-854B-F7639B580580}" srcOrd="2" destOrd="0" parTransId="{6DBD4A22-7C4B-415F-A25A-19DF526DE375}" sibTransId="{1BFC7516-67C8-4707-ACB9-E246F99E7E71}"/>
    <dgm:cxn modelId="{EAD3E5DB-7963-4854-920F-73A21F8272B7}" srcId="{070E3E0E-929F-4E26-AAAD-5B9D60EDA1AF}" destId="{54EFECF2-0CE2-4311-ADAB-8A247B566D56}" srcOrd="0" destOrd="0" parTransId="{88874F9D-A4CD-4105-B508-A2C850C1BE66}" sibTransId="{7D307B6E-B68A-4062-B8C3-D0CF8F4AC31B}"/>
    <dgm:cxn modelId="{E9066AE4-417A-47D6-A0D6-BF2E661AF703}" type="presOf" srcId="{8B9E1FC7-EE6F-43D0-B923-32757C73FC7C}" destId="{D7B96BF4-C922-4122-BAB7-4A45C6CE949E}" srcOrd="0" destOrd="0" presId="urn:microsoft.com/office/officeart/2005/8/layout/hierarchy3"/>
    <dgm:cxn modelId="{4599C3E5-FD60-4005-BB14-8E0FC0F4CCF9}" srcId="{607A5E32-6275-4562-854B-F7639B580580}" destId="{1EB72766-E433-4BF8-BA2E-41A570DBAAB1}" srcOrd="2" destOrd="0" parTransId="{1A175499-0601-4C21-A04A-E2DFC18BB889}" sibTransId="{7E8A4106-C5DB-41DF-9F33-FBE87F4D9B3E}"/>
    <dgm:cxn modelId="{ADBC87E6-ADC8-4F53-A603-2A9E94805D9F}" type="presOf" srcId="{1715A748-A5C7-4710-84DF-ADC92FD541F8}" destId="{A5110300-E0B9-477E-AEDB-943144F5C570}" srcOrd="0" destOrd="0" presId="urn:microsoft.com/office/officeart/2005/8/layout/hierarchy3"/>
    <dgm:cxn modelId="{0E3229F3-343A-49A0-BC1D-3571C0852632}" type="presOf" srcId="{505A4520-7E66-4990-9BC2-E9D90AC219F6}" destId="{6B117CC2-453C-4600-A9CE-9EA016723B44}" srcOrd="0" destOrd="0" presId="urn:microsoft.com/office/officeart/2005/8/layout/hierarchy3"/>
    <dgm:cxn modelId="{EC50B4F4-7D1A-4611-BBA3-45750A183068}" srcId="{7ADCA0E0-5A18-4A30-A8E7-9A5928E5DC31}" destId="{59FB024A-1FC7-4074-92C7-85ED41DC2DAE}" srcOrd="1" destOrd="0" parTransId="{AC20B5E0-775F-4B64-BD62-A4E43977AE4E}" sibTransId="{04B4B8D2-98EF-4C05-802D-CADC3DE6B7CB}"/>
    <dgm:cxn modelId="{8B05AAFF-3316-4E9F-8E61-F1A251049778}" type="presOf" srcId="{9EF8A731-A91E-499F-B2CB-CD288FE5D564}" destId="{78EC3512-9315-4C9F-959E-E9F3A035D2E2}" srcOrd="0" destOrd="0" presId="urn:microsoft.com/office/officeart/2005/8/layout/hierarchy3"/>
    <dgm:cxn modelId="{EA9FA215-7767-41DB-84E0-06D2D65CEDCF}" type="presParOf" srcId="{8B2C1CA6-A0B7-45D4-A7DC-19DA8B72105D}" destId="{7BB5C5F5-F2A8-4C84-9ECE-57B71CA0804B}" srcOrd="0" destOrd="0" presId="urn:microsoft.com/office/officeart/2005/8/layout/hierarchy3"/>
    <dgm:cxn modelId="{018964C6-9B54-48F8-A9B1-01E56211565C}" type="presParOf" srcId="{7BB5C5F5-F2A8-4C84-9ECE-57B71CA0804B}" destId="{13A5D82E-3B7F-4420-8DB5-31A697113EAE}" srcOrd="0" destOrd="0" presId="urn:microsoft.com/office/officeart/2005/8/layout/hierarchy3"/>
    <dgm:cxn modelId="{A060625D-DDF6-4316-A6FA-C5E0ECBC8160}" type="presParOf" srcId="{13A5D82E-3B7F-4420-8DB5-31A697113EAE}" destId="{80596925-CAF1-4F23-8AF1-664442B2EA85}" srcOrd="0" destOrd="0" presId="urn:microsoft.com/office/officeart/2005/8/layout/hierarchy3"/>
    <dgm:cxn modelId="{435F7814-0AD0-4107-A05F-7472F865BF16}" type="presParOf" srcId="{13A5D82E-3B7F-4420-8DB5-31A697113EAE}" destId="{B78B4FBB-0023-43F9-A4DA-95330C57FC57}" srcOrd="1" destOrd="0" presId="urn:microsoft.com/office/officeart/2005/8/layout/hierarchy3"/>
    <dgm:cxn modelId="{F78834A4-1A60-4E0B-9FAC-042E72BE95CB}" type="presParOf" srcId="{7BB5C5F5-F2A8-4C84-9ECE-57B71CA0804B}" destId="{5787E7E9-3605-4E7E-B15B-D993D1087C24}" srcOrd="1" destOrd="0" presId="urn:microsoft.com/office/officeart/2005/8/layout/hierarchy3"/>
    <dgm:cxn modelId="{C0B8B8E7-E4BC-4409-9B06-7FA025061252}" type="presParOf" srcId="{8B2C1CA6-A0B7-45D4-A7DC-19DA8B72105D}" destId="{236FEBE9-AF63-4F91-B0A4-7D69C59C173D}" srcOrd="1" destOrd="0" presId="urn:microsoft.com/office/officeart/2005/8/layout/hierarchy3"/>
    <dgm:cxn modelId="{1BF0FCEC-A0A4-4C54-A675-98A8C8DFE7FE}" type="presParOf" srcId="{236FEBE9-AF63-4F91-B0A4-7D69C59C173D}" destId="{7EEFC11B-D7A4-4B35-B61F-15163BDD8DFD}" srcOrd="0" destOrd="0" presId="urn:microsoft.com/office/officeart/2005/8/layout/hierarchy3"/>
    <dgm:cxn modelId="{C5366D61-B13F-4506-BB91-CE853DD41679}" type="presParOf" srcId="{7EEFC11B-D7A4-4B35-B61F-15163BDD8DFD}" destId="{2B1EBC72-2FC3-474D-BBB3-0E4C6A64FDAF}" srcOrd="0" destOrd="0" presId="urn:microsoft.com/office/officeart/2005/8/layout/hierarchy3"/>
    <dgm:cxn modelId="{E1AA6054-387A-4A57-8E95-C26DB4045360}" type="presParOf" srcId="{7EEFC11B-D7A4-4B35-B61F-15163BDD8DFD}" destId="{694C93DB-9E10-449F-8949-6747C74C29C7}" srcOrd="1" destOrd="0" presId="urn:microsoft.com/office/officeart/2005/8/layout/hierarchy3"/>
    <dgm:cxn modelId="{46BE3412-EAFE-4E0B-94A1-FD80553F01DC}" type="presParOf" srcId="{236FEBE9-AF63-4F91-B0A4-7D69C59C173D}" destId="{667E3651-DEFA-4F07-980B-7EC7EA351133}" srcOrd="1" destOrd="0" presId="urn:microsoft.com/office/officeart/2005/8/layout/hierarchy3"/>
    <dgm:cxn modelId="{B14793BB-F1A5-4838-892F-3344E3644E98}" type="presParOf" srcId="{667E3651-DEFA-4F07-980B-7EC7EA351133}" destId="{42A510D2-44CE-4225-9F5A-9A90FD96AECE}" srcOrd="0" destOrd="0" presId="urn:microsoft.com/office/officeart/2005/8/layout/hierarchy3"/>
    <dgm:cxn modelId="{F341460F-142D-4E71-A54F-A3DDF21AAE29}" type="presParOf" srcId="{667E3651-DEFA-4F07-980B-7EC7EA351133}" destId="{7B79B43A-86BE-41A4-8EC8-25043C5D4A76}" srcOrd="1" destOrd="0" presId="urn:microsoft.com/office/officeart/2005/8/layout/hierarchy3"/>
    <dgm:cxn modelId="{92E91118-2521-4B78-B4FB-5BF44A2F35D8}" type="presParOf" srcId="{8B2C1CA6-A0B7-45D4-A7DC-19DA8B72105D}" destId="{EFA1022A-EDDF-4789-B8A9-0A2575693D80}" srcOrd="2" destOrd="0" presId="urn:microsoft.com/office/officeart/2005/8/layout/hierarchy3"/>
    <dgm:cxn modelId="{43CB7D1A-4052-4591-9C23-B04B95D79BD7}" type="presParOf" srcId="{EFA1022A-EDDF-4789-B8A9-0A2575693D80}" destId="{4ACFC474-F35D-4722-8709-51EB1824A1C9}" srcOrd="0" destOrd="0" presId="urn:microsoft.com/office/officeart/2005/8/layout/hierarchy3"/>
    <dgm:cxn modelId="{4560CF45-6871-45D2-A2E8-0487E8E57E87}" type="presParOf" srcId="{4ACFC474-F35D-4722-8709-51EB1824A1C9}" destId="{CC22C228-10A9-407E-801F-FFB1F7F5B2F2}" srcOrd="0" destOrd="0" presId="urn:microsoft.com/office/officeart/2005/8/layout/hierarchy3"/>
    <dgm:cxn modelId="{385AB393-5201-4686-BAFE-24A0DB569F3B}" type="presParOf" srcId="{4ACFC474-F35D-4722-8709-51EB1824A1C9}" destId="{AA084ED7-FC4E-48F0-BFF3-22CB25F4CF69}" srcOrd="1" destOrd="0" presId="urn:microsoft.com/office/officeart/2005/8/layout/hierarchy3"/>
    <dgm:cxn modelId="{FC466A94-8E8F-47AF-89F5-C3564A1F66CA}" type="presParOf" srcId="{EFA1022A-EDDF-4789-B8A9-0A2575693D80}" destId="{294B1E8C-F2AC-46D4-A8B8-5DEB8FAB341C}" srcOrd="1" destOrd="0" presId="urn:microsoft.com/office/officeart/2005/8/layout/hierarchy3"/>
    <dgm:cxn modelId="{80A781AD-443E-4A9D-BA5D-8B2FD6CA6882}" type="presParOf" srcId="{294B1E8C-F2AC-46D4-A8B8-5DEB8FAB341C}" destId="{4EFC9105-0653-45AC-BDFF-9E1684E46C46}" srcOrd="0" destOrd="0" presId="urn:microsoft.com/office/officeart/2005/8/layout/hierarchy3"/>
    <dgm:cxn modelId="{5F09394A-815D-44E9-A4AE-8C4559D32A2D}" type="presParOf" srcId="{294B1E8C-F2AC-46D4-A8B8-5DEB8FAB341C}" destId="{AB540353-046E-4865-AB8D-0A07B8E975B4}" srcOrd="1" destOrd="0" presId="urn:microsoft.com/office/officeart/2005/8/layout/hierarchy3"/>
    <dgm:cxn modelId="{8E1747C8-27CC-402B-A644-C14963E4C5CB}" type="presParOf" srcId="{294B1E8C-F2AC-46D4-A8B8-5DEB8FAB341C}" destId="{548F987C-D7A7-4462-9950-80CD84B7C573}" srcOrd="2" destOrd="0" presId="urn:microsoft.com/office/officeart/2005/8/layout/hierarchy3"/>
    <dgm:cxn modelId="{8565D3E4-AAB9-463C-A4B0-B5C6C1862AA2}" type="presParOf" srcId="{294B1E8C-F2AC-46D4-A8B8-5DEB8FAB341C}" destId="{BE87FF89-6DED-42AB-AC7D-8625CF19BBB3}" srcOrd="3" destOrd="0" presId="urn:microsoft.com/office/officeart/2005/8/layout/hierarchy3"/>
    <dgm:cxn modelId="{348F5B31-53A4-4B20-8272-E62657456C4B}" type="presParOf" srcId="{294B1E8C-F2AC-46D4-A8B8-5DEB8FAB341C}" destId="{2099E463-FB6A-4645-A9DF-AF29239F2336}" srcOrd="4" destOrd="0" presId="urn:microsoft.com/office/officeart/2005/8/layout/hierarchy3"/>
    <dgm:cxn modelId="{2D2E16AF-212D-4B29-AE6D-64BF6CE9E114}" type="presParOf" srcId="{294B1E8C-F2AC-46D4-A8B8-5DEB8FAB341C}" destId="{2D02BCA2-EB2F-4491-8D4F-4B898583A0F3}" srcOrd="5" destOrd="0" presId="urn:microsoft.com/office/officeart/2005/8/layout/hierarchy3"/>
    <dgm:cxn modelId="{8A8FDFA1-2909-4CC2-8DF3-1D7A3C370AA5}" type="presParOf" srcId="{294B1E8C-F2AC-46D4-A8B8-5DEB8FAB341C}" destId="{F41F8D1A-A32A-4C05-A737-8757D43098AC}" srcOrd="6" destOrd="0" presId="urn:microsoft.com/office/officeart/2005/8/layout/hierarchy3"/>
    <dgm:cxn modelId="{CD2E951F-02EB-4F6C-9B33-3112A191EEA9}" type="presParOf" srcId="{294B1E8C-F2AC-46D4-A8B8-5DEB8FAB341C}" destId="{78EC3512-9315-4C9F-959E-E9F3A035D2E2}" srcOrd="7" destOrd="0" presId="urn:microsoft.com/office/officeart/2005/8/layout/hierarchy3"/>
    <dgm:cxn modelId="{9956A809-D93F-445D-B56F-1AB7C8EAA88A}" type="presParOf" srcId="{8B2C1CA6-A0B7-45D4-A7DC-19DA8B72105D}" destId="{1D65FB6E-F3BD-41BA-9978-07FAC2C0BC71}" srcOrd="3" destOrd="0" presId="urn:microsoft.com/office/officeart/2005/8/layout/hierarchy3"/>
    <dgm:cxn modelId="{C0AE7560-A05A-48FB-8EF8-2B0870094851}" type="presParOf" srcId="{1D65FB6E-F3BD-41BA-9978-07FAC2C0BC71}" destId="{6971CFD2-0303-41DB-9B37-0758083A8B9A}" srcOrd="0" destOrd="0" presId="urn:microsoft.com/office/officeart/2005/8/layout/hierarchy3"/>
    <dgm:cxn modelId="{078D968B-A98A-4452-9B73-3643F665AE3F}" type="presParOf" srcId="{6971CFD2-0303-41DB-9B37-0758083A8B9A}" destId="{A8220E0C-FA0A-4582-A1BD-7D9C748CFDC5}" srcOrd="0" destOrd="0" presId="urn:microsoft.com/office/officeart/2005/8/layout/hierarchy3"/>
    <dgm:cxn modelId="{0B1DE880-D2BE-47FD-A03F-8395B90A8AE2}" type="presParOf" srcId="{6971CFD2-0303-41DB-9B37-0758083A8B9A}" destId="{B7FE844A-15E9-439B-85F7-E5ED628A9525}" srcOrd="1" destOrd="0" presId="urn:microsoft.com/office/officeart/2005/8/layout/hierarchy3"/>
    <dgm:cxn modelId="{6C2BA989-4420-49EA-A879-7C696E7BF339}" type="presParOf" srcId="{1D65FB6E-F3BD-41BA-9978-07FAC2C0BC71}" destId="{3DF752FB-9CD7-41B0-946C-4E638184C320}" srcOrd="1" destOrd="0" presId="urn:microsoft.com/office/officeart/2005/8/layout/hierarchy3"/>
    <dgm:cxn modelId="{0AAC968D-F15B-4264-8BCD-855FBF9120FE}" type="presParOf" srcId="{3DF752FB-9CD7-41B0-946C-4E638184C320}" destId="{98FFF0F3-0FA8-4478-B32F-5FEAB5E97DBD}" srcOrd="0" destOrd="0" presId="urn:microsoft.com/office/officeart/2005/8/layout/hierarchy3"/>
    <dgm:cxn modelId="{0E8C4652-648B-42E6-9593-1B5900597A8D}" type="presParOf" srcId="{3DF752FB-9CD7-41B0-946C-4E638184C320}" destId="{A948178F-100A-46BC-A58F-FF0EF1BE8072}" srcOrd="1" destOrd="0" presId="urn:microsoft.com/office/officeart/2005/8/layout/hierarchy3"/>
    <dgm:cxn modelId="{3486C828-099F-44BA-8B79-12759C2C2FFF}" type="presParOf" srcId="{3DF752FB-9CD7-41B0-946C-4E638184C320}" destId="{1F15C47B-91A9-4FAD-9C93-663AB01992EC}" srcOrd="2" destOrd="0" presId="urn:microsoft.com/office/officeart/2005/8/layout/hierarchy3"/>
    <dgm:cxn modelId="{A0A4CE06-6908-4BE9-B0C7-BE03E083C4C7}" type="presParOf" srcId="{3DF752FB-9CD7-41B0-946C-4E638184C320}" destId="{4CFFF4E0-878A-434E-9225-1AAF76390CB7}" srcOrd="3" destOrd="0" presId="urn:microsoft.com/office/officeart/2005/8/layout/hierarchy3"/>
    <dgm:cxn modelId="{6CD4232E-D6FB-46FB-8800-642C87443436}" type="presParOf" srcId="{3DF752FB-9CD7-41B0-946C-4E638184C320}" destId="{CE78BF1F-797B-4E56-A043-117366F3DB45}" srcOrd="4" destOrd="0" presId="urn:microsoft.com/office/officeart/2005/8/layout/hierarchy3"/>
    <dgm:cxn modelId="{C57AB441-42B7-48F1-AB53-B8A4446EC9A7}" type="presParOf" srcId="{3DF752FB-9CD7-41B0-946C-4E638184C320}" destId="{4BB9B53D-47E8-4829-B03F-9BD3BE709097}" srcOrd="5" destOrd="0" presId="urn:microsoft.com/office/officeart/2005/8/layout/hierarchy3"/>
    <dgm:cxn modelId="{88F91B11-EB7C-415E-B259-531BABA36046}" type="presParOf" srcId="{3DF752FB-9CD7-41B0-946C-4E638184C320}" destId="{66431D91-0E6E-45D5-A330-954CE93E780F}" srcOrd="6" destOrd="0" presId="urn:microsoft.com/office/officeart/2005/8/layout/hierarchy3"/>
    <dgm:cxn modelId="{C5AB0837-725A-4E06-82A8-C5FA2D7F0C83}" type="presParOf" srcId="{3DF752FB-9CD7-41B0-946C-4E638184C320}" destId="{5A225621-062D-4BB3-98FB-18308DC43A1A}" srcOrd="7" destOrd="0" presId="urn:microsoft.com/office/officeart/2005/8/layout/hierarchy3"/>
    <dgm:cxn modelId="{D94B976A-22EC-4929-8E0C-CD080F1684B6}" type="presParOf" srcId="{3DF752FB-9CD7-41B0-946C-4E638184C320}" destId="{CE4546BE-9B04-494D-8756-6334620D7B64}" srcOrd="8" destOrd="0" presId="urn:microsoft.com/office/officeart/2005/8/layout/hierarchy3"/>
    <dgm:cxn modelId="{850D30CA-DC96-4EA4-B045-11C9EDEB0198}" type="presParOf" srcId="{3DF752FB-9CD7-41B0-946C-4E638184C320}" destId="{A5110300-E0B9-477E-AEDB-943144F5C570}" srcOrd="9" destOrd="0" presId="urn:microsoft.com/office/officeart/2005/8/layout/hierarchy3"/>
    <dgm:cxn modelId="{0024E90A-BD24-414F-857C-0C58115F2438}" type="presParOf" srcId="{3DF752FB-9CD7-41B0-946C-4E638184C320}" destId="{9050F0D6-A6DA-48D9-8548-FDE760587BCE}" srcOrd="10" destOrd="0" presId="urn:microsoft.com/office/officeart/2005/8/layout/hierarchy3"/>
    <dgm:cxn modelId="{504340C5-3CFB-41A6-95A4-5B40901F5CBE}" type="presParOf" srcId="{3DF752FB-9CD7-41B0-946C-4E638184C320}" destId="{12B64A98-1FB9-4D44-9A2F-E805356CD304}" srcOrd="11" destOrd="0" presId="urn:microsoft.com/office/officeart/2005/8/layout/hierarchy3"/>
    <dgm:cxn modelId="{31C99B02-E67E-4AB0-A850-A19F771C8F10}" type="presParOf" srcId="{3DF752FB-9CD7-41B0-946C-4E638184C320}" destId="{BE1B9FE3-6244-4411-A25A-D80298E40A56}" srcOrd="12" destOrd="0" presId="urn:microsoft.com/office/officeart/2005/8/layout/hierarchy3"/>
    <dgm:cxn modelId="{69D4BC79-B76E-4D38-91F5-AAFE84390D89}" type="presParOf" srcId="{3DF752FB-9CD7-41B0-946C-4E638184C320}" destId="{B1C430B1-A21A-4A34-B9F3-66B70FF48CDC}" srcOrd="13" destOrd="0" presId="urn:microsoft.com/office/officeart/2005/8/layout/hierarchy3"/>
    <dgm:cxn modelId="{71CD3642-5C2D-4977-A7C1-E11F4D775221}" type="presParOf" srcId="{8B2C1CA6-A0B7-45D4-A7DC-19DA8B72105D}" destId="{91748EB7-0521-44A9-A866-197D4DE5782F}" srcOrd="4" destOrd="0" presId="urn:microsoft.com/office/officeart/2005/8/layout/hierarchy3"/>
    <dgm:cxn modelId="{BBCB4DA9-989B-445B-837F-BEB7F83F1549}" type="presParOf" srcId="{91748EB7-0521-44A9-A866-197D4DE5782F}" destId="{529A041A-68E2-4F5B-99DF-F3E9BD7152E1}" srcOrd="0" destOrd="0" presId="urn:microsoft.com/office/officeart/2005/8/layout/hierarchy3"/>
    <dgm:cxn modelId="{E528BD42-66D0-427E-A9D8-471CEB3109AE}" type="presParOf" srcId="{529A041A-68E2-4F5B-99DF-F3E9BD7152E1}" destId="{4393CABB-1E9F-42F6-9309-A93DE6179C80}" srcOrd="0" destOrd="0" presId="urn:microsoft.com/office/officeart/2005/8/layout/hierarchy3"/>
    <dgm:cxn modelId="{98CC73ED-FC2A-4EAB-87AE-C4F4ECCD5343}" type="presParOf" srcId="{529A041A-68E2-4F5B-99DF-F3E9BD7152E1}" destId="{CC6C773E-81D5-46BA-B164-9AC80949C03A}" srcOrd="1" destOrd="0" presId="urn:microsoft.com/office/officeart/2005/8/layout/hierarchy3"/>
    <dgm:cxn modelId="{CCF4EC6F-7334-4A2D-A94A-D091816322E4}" type="presParOf" srcId="{91748EB7-0521-44A9-A866-197D4DE5782F}" destId="{C4BCA776-47EA-4D61-81BA-1A11559734F2}" srcOrd="1" destOrd="0" presId="urn:microsoft.com/office/officeart/2005/8/layout/hierarchy3"/>
    <dgm:cxn modelId="{80D3E486-FBBC-4BA2-B821-5E414284BABF}" type="presParOf" srcId="{C4BCA776-47EA-4D61-81BA-1A11559734F2}" destId="{26FFFAA9-4E9A-4C8B-8A5A-AC0EADB82311}" srcOrd="0" destOrd="0" presId="urn:microsoft.com/office/officeart/2005/8/layout/hierarchy3"/>
    <dgm:cxn modelId="{5F4C1C8C-7495-4535-8E79-547A60031162}" type="presParOf" srcId="{C4BCA776-47EA-4D61-81BA-1A11559734F2}" destId="{BD96970E-4878-42A7-AF9A-960BB22ADE94}" srcOrd="1" destOrd="0" presId="urn:microsoft.com/office/officeart/2005/8/layout/hierarchy3"/>
    <dgm:cxn modelId="{20489A37-7DB0-4AAC-A37C-502C2671B256}" type="presParOf" srcId="{C4BCA776-47EA-4D61-81BA-1A11559734F2}" destId="{0503E36E-1F03-42A7-857F-CB60FB34B63F}" srcOrd="2" destOrd="0" presId="urn:microsoft.com/office/officeart/2005/8/layout/hierarchy3"/>
    <dgm:cxn modelId="{9338A651-180A-49E4-9674-A98519232AA6}" type="presParOf" srcId="{C4BCA776-47EA-4D61-81BA-1A11559734F2}" destId="{A4D37939-C3F7-40B2-8376-CA8C3078ADB7}" srcOrd="3" destOrd="0" presId="urn:microsoft.com/office/officeart/2005/8/layout/hierarchy3"/>
    <dgm:cxn modelId="{4034647A-CB5A-4F5B-9CAA-6D62019B1D66}" type="presParOf" srcId="{C4BCA776-47EA-4D61-81BA-1A11559734F2}" destId="{D7B96BF4-C922-4122-BAB7-4A45C6CE949E}" srcOrd="4" destOrd="0" presId="urn:microsoft.com/office/officeart/2005/8/layout/hierarchy3"/>
    <dgm:cxn modelId="{FDB9C08D-CC21-4E03-A152-7F9A1B04CBC3}" type="presParOf" srcId="{C4BCA776-47EA-4D61-81BA-1A11559734F2}" destId="{6B117CC2-453C-4600-A9CE-9EA016723B4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878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메인</a:t>
          </a:r>
          <a:r>
            <a:rPr lang="en-US" altLang="ko-KR" sz="1500" kern="1200" dirty="0"/>
            <a:t> </a:t>
          </a:r>
          <a:r>
            <a:rPr lang="ko-KR" sz="1500" kern="1200" dirty="0"/>
            <a:t>페이지</a:t>
          </a:r>
          <a:endParaRPr lang="en-US" altLang="ko-KR" sz="1500" kern="1200" dirty="0"/>
        </a:p>
      </dsp:txBody>
      <dsp:txXfrm>
        <a:off x="20385" y="1714112"/>
        <a:ext cx="1292993" cy="626989"/>
      </dsp:txXfrm>
    </dsp:sp>
    <dsp:sp modelId="{AFFDAD77-DE4D-42E0-8883-841465FD3ECF}">
      <dsp:nvSpPr>
        <dsp:cNvPr id="0" name=""/>
        <dsp:cNvSpPr/>
      </dsp:nvSpPr>
      <dsp:spPr>
        <a:xfrm>
          <a:off x="1665887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OAB</a:t>
          </a:r>
          <a:r>
            <a:rPr lang="ko-KR" altLang="en-US" sz="1500" kern="1200" dirty="0"/>
            <a:t>텐트 소개</a:t>
          </a:r>
          <a:endParaRPr lang="en-US" altLang="ko-KR" sz="1500" kern="1200" dirty="0"/>
        </a:p>
      </dsp:txBody>
      <dsp:txXfrm>
        <a:off x="1685394" y="1714112"/>
        <a:ext cx="1292993" cy="626989"/>
      </dsp:txXfrm>
    </dsp:sp>
    <dsp:sp modelId="{7326E283-21CC-40EC-867F-BEEFA778CD25}">
      <dsp:nvSpPr>
        <dsp:cNvPr id="0" name=""/>
        <dsp:cNvSpPr/>
      </dsp:nvSpPr>
      <dsp:spPr>
        <a:xfrm>
          <a:off x="1799088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FCBAF-AC3F-4D26-91B6-B510C8CF6F2F}">
      <dsp:nvSpPr>
        <dsp:cNvPr id="0" name=""/>
        <dsp:cNvSpPr/>
      </dsp:nvSpPr>
      <dsp:spPr>
        <a:xfrm>
          <a:off x="1932288" y="252710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인사말</a:t>
          </a:r>
          <a:endParaRPr lang="en-US" altLang="ko-KR" sz="1400" kern="1200" dirty="0"/>
        </a:p>
      </dsp:txBody>
      <dsp:txXfrm>
        <a:off x="1951795" y="2546616"/>
        <a:ext cx="1026591" cy="626989"/>
      </dsp:txXfrm>
    </dsp:sp>
    <dsp:sp modelId="{2BC94548-9917-40EA-9829-540BB6F44EB7}">
      <dsp:nvSpPr>
        <dsp:cNvPr id="0" name=""/>
        <dsp:cNvSpPr/>
      </dsp:nvSpPr>
      <dsp:spPr>
        <a:xfrm>
          <a:off x="1799088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8D5DD-A379-4E10-9979-256B0E5E5BB6}">
      <dsp:nvSpPr>
        <dsp:cNvPr id="0" name=""/>
        <dsp:cNvSpPr/>
      </dsp:nvSpPr>
      <dsp:spPr>
        <a:xfrm>
          <a:off x="1932288" y="3359614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공지사항</a:t>
          </a:r>
          <a:endParaRPr lang="en-US" altLang="ko-KR" sz="1400" kern="1200" dirty="0"/>
        </a:p>
      </dsp:txBody>
      <dsp:txXfrm>
        <a:off x="1951795" y="3379121"/>
        <a:ext cx="1026591" cy="626989"/>
      </dsp:txXfrm>
    </dsp:sp>
    <dsp:sp modelId="{75D8EA3F-E01D-4F8C-B656-F4D52A3F13B3}">
      <dsp:nvSpPr>
        <dsp:cNvPr id="0" name=""/>
        <dsp:cNvSpPr/>
      </dsp:nvSpPr>
      <dsp:spPr>
        <a:xfrm>
          <a:off x="1799088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DF0FA-E332-42C7-A796-E19F0F6F0EC2}">
      <dsp:nvSpPr>
        <dsp:cNvPr id="0" name=""/>
        <dsp:cNvSpPr/>
      </dsp:nvSpPr>
      <dsp:spPr>
        <a:xfrm>
          <a:off x="1932288" y="419211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지점안내</a:t>
          </a:r>
        </a:p>
      </dsp:txBody>
      <dsp:txXfrm>
        <a:off x="1951795" y="4211626"/>
        <a:ext cx="1026591" cy="626989"/>
      </dsp:txXfrm>
    </dsp:sp>
    <dsp:sp modelId="{A9AE532F-F39D-447B-80BC-7D7EE5E2868B}">
      <dsp:nvSpPr>
        <dsp:cNvPr id="0" name=""/>
        <dsp:cNvSpPr/>
      </dsp:nvSpPr>
      <dsp:spPr>
        <a:xfrm>
          <a:off x="3330896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이용안내</a:t>
          </a:r>
          <a:endParaRPr lang="en-US" altLang="ko-KR" sz="1500" kern="1200" dirty="0"/>
        </a:p>
      </dsp:txBody>
      <dsp:txXfrm>
        <a:off x="3350403" y="1714112"/>
        <a:ext cx="1292993" cy="626989"/>
      </dsp:txXfrm>
    </dsp:sp>
    <dsp:sp modelId="{FD6547C9-A686-473A-BEE2-C5EC14F61813}">
      <dsp:nvSpPr>
        <dsp:cNvPr id="0" name=""/>
        <dsp:cNvSpPr/>
      </dsp:nvSpPr>
      <dsp:spPr>
        <a:xfrm>
          <a:off x="3464097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61AE0-998B-4C1F-A716-FE3C670B7347}">
      <dsp:nvSpPr>
        <dsp:cNvPr id="0" name=""/>
        <dsp:cNvSpPr/>
      </dsp:nvSpPr>
      <dsp:spPr>
        <a:xfrm>
          <a:off x="3597297" y="252710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상품소개</a:t>
          </a:r>
          <a:endParaRPr lang="en-US" altLang="ko-KR" sz="1400" kern="1200" dirty="0"/>
        </a:p>
      </dsp:txBody>
      <dsp:txXfrm>
        <a:off x="3616804" y="2546616"/>
        <a:ext cx="1026591" cy="626989"/>
      </dsp:txXfrm>
    </dsp:sp>
    <dsp:sp modelId="{D162EDAE-A5E3-48D0-BEFD-2A3CB19B300B}">
      <dsp:nvSpPr>
        <dsp:cNvPr id="0" name=""/>
        <dsp:cNvSpPr/>
      </dsp:nvSpPr>
      <dsp:spPr>
        <a:xfrm>
          <a:off x="3464097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B385-D518-48CE-B63E-585816961D45}">
      <dsp:nvSpPr>
        <dsp:cNvPr id="0" name=""/>
        <dsp:cNvSpPr/>
      </dsp:nvSpPr>
      <dsp:spPr>
        <a:xfrm>
          <a:off x="3597297" y="3359614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예약하기</a:t>
          </a:r>
          <a:endParaRPr lang="en-US" altLang="ko-KR" sz="1400" kern="1200" dirty="0"/>
        </a:p>
      </dsp:txBody>
      <dsp:txXfrm>
        <a:off x="3616804" y="3379121"/>
        <a:ext cx="1026591" cy="626989"/>
      </dsp:txXfrm>
    </dsp:sp>
    <dsp:sp modelId="{094F2EE0-07CC-4FF5-BE42-EA4DFDEF2841}">
      <dsp:nvSpPr>
        <dsp:cNvPr id="0" name=""/>
        <dsp:cNvSpPr/>
      </dsp:nvSpPr>
      <dsp:spPr>
        <a:xfrm>
          <a:off x="3464097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27C38-793B-47C7-9F06-01BBF55BC035}">
      <dsp:nvSpPr>
        <dsp:cNvPr id="0" name=""/>
        <dsp:cNvSpPr/>
      </dsp:nvSpPr>
      <dsp:spPr>
        <a:xfrm>
          <a:off x="3597297" y="4192119"/>
          <a:ext cx="1065605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포토후기</a:t>
          </a:r>
          <a:endParaRPr lang="en-US" altLang="ko-KR" sz="1400" kern="1200" dirty="0"/>
        </a:p>
      </dsp:txBody>
      <dsp:txXfrm>
        <a:off x="3616804" y="4211626"/>
        <a:ext cx="1026591" cy="626989"/>
      </dsp:txXfrm>
    </dsp:sp>
    <dsp:sp modelId="{A8220E0C-FA0A-4582-A1BD-7D9C748CFDC5}">
      <dsp:nvSpPr>
        <dsp:cNvPr id="0" name=""/>
        <dsp:cNvSpPr/>
      </dsp:nvSpPr>
      <dsp:spPr>
        <a:xfrm>
          <a:off x="4995905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마이페이지</a:t>
          </a:r>
          <a:endParaRPr lang="en-US" altLang="ko-KR" sz="1500" kern="1200" dirty="0"/>
        </a:p>
      </dsp:txBody>
      <dsp:txXfrm>
        <a:off x="5015412" y="1714112"/>
        <a:ext cx="1292993" cy="626989"/>
      </dsp:txXfrm>
    </dsp:sp>
    <dsp:sp modelId="{72A4951C-44E3-4239-ADEF-587C7AF877A7}">
      <dsp:nvSpPr>
        <dsp:cNvPr id="0" name=""/>
        <dsp:cNvSpPr/>
      </dsp:nvSpPr>
      <dsp:spPr>
        <a:xfrm>
          <a:off x="5129106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7A6B-3122-4679-ADE7-1A42DCB5C84B}">
      <dsp:nvSpPr>
        <dsp:cNvPr id="0" name=""/>
        <dsp:cNvSpPr/>
      </dsp:nvSpPr>
      <dsp:spPr>
        <a:xfrm>
          <a:off x="5262307" y="2527109"/>
          <a:ext cx="1329300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회원정보수정</a:t>
          </a:r>
          <a:endParaRPr lang="en-US" altLang="ko-KR" sz="1400" kern="1200" dirty="0"/>
        </a:p>
      </dsp:txBody>
      <dsp:txXfrm>
        <a:off x="5281814" y="2546616"/>
        <a:ext cx="1290286" cy="626989"/>
      </dsp:txXfrm>
    </dsp:sp>
    <dsp:sp modelId="{20552077-E038-43AB-99F4-F6E936200790}">
      <dsp:nvSpPr>
        <dsp:cNvPr id="0" name=""/>
        <dsp:cNvSpPr/>
      </dsp:nvSpPr>
      <dsp:spPr>
        <a:xfrm>
          <a:off x="5129106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90921-6476-470E-842F-41C668D8EB7E}">
      <dsp:nvSpPr>
        <dsp:cNvPr id="0" name=""/>
        <dsp:cNvSpPr/>
      </dsp:nvSpPr>
      <dsp:spPr>
        <a:xfrm>
          <a:off x="5262307" y="3359614"/>
          <a:ext cx="1399556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회원 비활성화</a:t>
          </a:r>
          <a:endParaRPr lang="en-US" altLang="ko-KR" sz="1400" kern="1200" dirty="0"/>
        </a:p>
      </dsp:txBody>
      <dsp:txXfrm>
        <a:off x="5281814" y="3379121"/>
        <a:ext cx="1360542" cy="626989"/>
      </dsp:txXfrm>
    </dsp:sp>
    <dsp:sp modelId="{80B114EA-63C2-4C40-B279-9573A2A15CBE}">
      <dsp:nvSpPr>
        <dsp:cNvPr id="0" name=""/>
        <dsp:cNvSpPr/>
      </dsp:nvSpPr>
      <dsp:spPr>
        <a:xfrm>
          <a:off x="5129106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BB016-9302-4D33-8372-42CD252D1CCB}">
      <dsp:nvSpPr>
        <dsp:cNvPr id="0" name=""/>
        <dsp:cNvSpPr/>
      </dsp:nvSpPr>
      <dsp:spPr>
        <a:xfrm>
          <a:off x="5262307" y="4192119"/>
          <a:ext cx="1404948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내 이용정보</a:t>
          </a:r>
          <a:endParaRPr lang="en-US" altLang="ko-KR" sz="1400" kern="1200" dirty="0"/>
        </a:p>
      </dsp:txBody>
      <dsp:txXfrm>
        <a:off x="5281814" y="4211626"/>
        <a:ext cx="1365934" cy="626989"/>
      </dsp:txXfrm>
    </dsp:sp>
    <dsp:sp modelId="{A990C0BE-3814-4F3A-BFA8-B25309B63007}">
      <dsp:nvSpPr>
        <dsp:cNvPr id="0" name=""/>
        <dsp:cNvSpPr/>
      </dsp:nvSpPr>
      <dsp:spPr>
        <a:xfrm>
          <a:off x="6733855" y="1694605"/>
          <a:ext cx="1332007" cy="66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고객센터</a:t>
          </a:r>
          <a:endParaRPr lang="en-US" altLang="ko-KR" sz="1500" kern="1200" dirty="0"/>
        </a:p>
      </dsp:txBody>
      <dsp:txXfrm>
        <a:off x="6753362" y="1714112"/>
        <a:ext cx="1292993" cy="626989"/>
      </dsp:txXfrm>
    </dsp:sp>
    <dsp:sp modelId="{917944E2-BDD8-445D-A0EE-49F2F1113919}">
      <dsp:nvSpPr>
        <dsp:cNvPr id="0" name=""/>
        <dsp:cNvSpPr/>
      </dsp:nvSpPr>
      <dsp:spPr>
        <a:xfrm>
          <a:off x="6867056" y="2360608"/>
          <a:ext cx="133200" cy="499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502"/>
              </a:lnTo>
              <a:lnTo>
                <a:pt x="133200" y="4995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03C6B-FD6D-4B4E-AB24-A0E22C3CC2DE}">
      <dsp:nvSpPr>
        <dsp:cNvPr id="0" name=""/>
        <dsp:cNvSpPr/>
      </dsp:nvSpPr>
      <dsp:spPr>
        <a:xfrm>
          <a:off x="7000257" y="2527109"/>
          <a:ext cx="1315788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1:1 </a:t>
          </a:r>
          <a:r>
            <a:rPr lang="ko-KR" altLang="en-US" sz="1400" kern="1200" dirty="0"/>
            <a:t>문의</a:t>
          </a:r>
          <a:endParaRPr lang="en-US" altLang="ko-KR" sz="1400" kern="1200" dirty="0"/>
        </a:p>
      </dsp:txBody>
      <dsp:txXfrm>
        <a:off x="7019764" y="2546616"/>
        <a:ext cx="1276774" cy="626989"/>
      </dsp:txXfrm>
    </dsp:sp>
    <dsp:sp modelId="{24D209B7-7E64-4925-9AE7-A026F15AD83C}">
      <dsp:nvSpPr>
        <dsp:cNvPr id="0" name=""/>
        <dsp:cNvSpPr/>
      </dsp:nvSpPr>
      <dsp:spPr>
        <a:xfrm>
          <a:off x="6867056" y="2360608"/>
          <a:ext cx="133200" cy="1332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007"/>
              </a:lnTo>
              <a:lnTo>
                <a:pt x="133200" y="1332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F51F8-DF4C-4B9F-82C6-55F9BC251A46}">
      <dsp:nvSpPr>
        <dsp:cNvPr id="0" name=""/>
        <dsp:cNvSpPr/>
      </dsp:nvSpPr>
      <dsp:spPr>
        <a:xfrm>
          <a:off x="7000257" y="3359614"/>
          <a:ext cx="1309512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자주 묻는 질문</a:t>
          </a:r>
          <a:endParaRPr lang="en-US" altLang="ko-KR" sz="1400" kern="1200" dirty="0"/>
        </a:p>
      </dsp:txBody>
      <dsp:txXfrm>
        <a:off x="7019764" y="3379121"/>
        <a:ext cx="1270498" cy="626989"/>
      </dsp:txXfrm>
    </dsp:sp>
    <dsp:sp modelId="{5AF579B7-224D-4932-8A47-9263A7B09DAF}">
      <dsp:nvSpPr>
        <dsp:cNvPr id="0" name=""/>
        <dsp:cNvSpPr/>
      </dsp:nvSpPr>
      <dsp:spPr>
        <a:xfrm>
          <a:off x="6867056" y="2360608"/>
          <a:ext cx="133200" cy="2164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511"/>
              </a:lnTo>
              <a:lnTo>
                <a:pt x="133200" y="2164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1CFE8-51AE-468C-91D2-F696FAF20A49}">
      <dsp:nvSpPr>
        <dsp:cNvPr id="0" name=""/>
        <dsp:cNvSpPr/>
      </dsp:nvSpPr>
      <dsp:spPr>
        <a:xfrm>
          <a:off x="7000257" y="4192119"/>
          <a:ext cx="1309512" cy="66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ID / PW </a:t>
          </a:r>
          <a:r>
            <a:rPr lang="ko-KR" altLang="en-US" sz="1400" kern="1200" dirty="0"/>
            <a:t>찾기</a:t>
          </a:r>
          <a:endParaRPr lang="en-US" altLang="ko-KR" sz="1400" kern="1200" dirty="0"/>
        </a:p>
      </dsp:txBody>
      <dsp:txXfrm>
        <a:off x="7019764" y="4211626"/>
        <a:ext cx="1270498" cy="626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96925-CAF1-4F23-8AF1-664442B2EA85}">
      <dsp:nvSpPr>
        <dsp:cNvPr id="0" name=""/>
        <dsp:cNvSpPr/>
      </dsp:nvSpPr>
      <dsp:spPr>
        <a:xfrm>
          <a:off x="72009" y="4089"/>
          <a:ext cx="1361708" cy="771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메인</a:t>
          </a:r>
          <a:r>
            <a:rPr lang="en-US" altLang="ko-KR" sz="1800" kern="1200" dirty="0"/>
            <a:t> </a:t>
          </a:r>
          <a:r>
            <a:rPr lang="ko-KR" sz="1800" kern="1200" dirty="0"/>
            <a:t>페이지</a:t>
          </a:r>
          <a:endParaRPr lang="en-US" altLang="ko-KR" sz="1800" kern="1200" dirty="0"/>
        </a:p>
      </dsp:txBody>
      <dsp:txXfrm>
        <a:off x="94620" y="26700"/>
        <a:ext cx="1316486" cy="726772"/>
      </dsp:txXfrm>
    </dsp:sp>
    <dsp:sp modelId="{2B1EBC72-2FC3-474D-BBB3-0E4C6A64FDAF}">
      <dsp:nvSpPr>
        <dsp:cNvPr id="0" name=""/>
        <dsp:cNvSpPr/>
      </dsp:nvSpPr>
      <dsp:spPr>
        <a:xfrm>
          <a:off x="1764191" y="0"/>
          <a:ext cx="1361708" cy="771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상품 관리</a:t>
          </a:r>
          <a:endParaRPr lang="en-US" altLang="ko-KR" sz="1800" kern="1200" dirty="0"/>
        </a:p>
      </dsp:txBody>
      <dsp:txXfrm>
        <a:off x="1786802" y="22611"/>
        <a:ext cx="1316486" cy="726772"/>
      </dsp:txXfrm>
    </dsp:sp>
    <dsp:sp modelId="{42A510D2-44CE-4225-9F5A-9A90FD96AECE}">
      <dsp:nvSpPr>
        <dsp:cNvPr id="0" name=""/>
        <dsp:cNvSpPr/>
      </dsp:nvSpPr>
      <dsp:spPr>
        <a:xfrm>
          <a:off x="1900362" y="771994"/>
          <a:ext cx="436575" cy="425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236"/>
              </a:lnTo>
              <a:lnTo>
                <a:pt x="436575" y="4252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9B43A-86BE-41A4-8EC8-25043C5D4A76}">
      <dsp:nvSpPr>
        <dsp:cNvPr id="0" name=""/>
        <dsp:cNvSpPr/>
      </dsp:nvSpPr>
      <dsp:spPr>
        <a:xfrm>
          <a:off x="2336938" y="915044"/>
          <a:ext cx="902997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 관리</a:t>
          </a:r>
          <a:endParaRPr lang="en-US" altLang="ko-KR" sz="1200" kern="1200" dirty="0"/>
        </a:p>
      </dsp:txBody>
      <dsp:txXfrm>
        <a:off x="2353468" y="931574"/>
        <a:ext cx="869937" cy="531313"/>
      </dsp:txXfrm>
    </dsp:sp>
    <dsp:sp modelId="{CC22C228-10A9-407E-801F-FFB1F7F5B2F2}">
      <dsp:nvSpPr>
        <dsp:cNvPr id="0" name=""/>
        <dsp:cNvSpPr/>
      </dsp:nvSpPr>
      <dsp:spPr>
        <a:xfrm>
          <a:off x="3456386" y="0"/>
          <a:ext cx="1361708" cy="771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회원관리</a:t>
          </a:r>
          <a:endParaRPr lang="en-US" altLang="ko-KR" sz="1800" kern="1200" dirty="0"/>
        </a:p>
      </dsp:txBody>
      <dsp:txXfrm>
        <a:off x="3478997" y="22611"/>
        <a:ext cx="1316486" cy="726772"/>
      </dsp:txXfrm>
    </dsp:sp>
    <dsp:sp modelId="{4EFC9105-0653-45AC-BDFF-9E1684E46C46}">
      <dsp:nvSpPr>
        <dsp:cNvPr id="0" name=""/>
        <dsp:cNvSpPr/>
      </dsp:nvSpPr>
      <dsp:spPr>
        <a:xfrm>
          <a:off x="3592557" y="771994"/>
          <a:ext cx="226531" cy="425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236"/>
              </a:lnTo>
              <a:lnTo>
                <a:pt x="226531" y="4252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40353-046E-4865-AB8D-0A07B8E975B4}">
      <dsp:nvSpPr>
        <dsp:cNvPr id="0" name=""/>
        <dsp:cNvSpPr/>
      </dsp:nvSpPr>
      <dsp:spPr>
        <a:xfrm>
          <a:off x="3819088" y="915044"/>
          <a:ext cx="1060832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회원정보 전체리스트</a:t>
          </a:r>
          <a:endParaRPr lang="en-US" altLang="ko-KR" sz="1200" kern="1200" dirty="0"/>
        </a:p>
      </dsp:txBody>
      <dsp:txXfrm>
        <a:off x="3835618" y="931574"/>
        <a:ext cx="1027772" cy="531313"/>
      </dsp:txXfrm>
    </dsp:sp>
    <dsp:sp modelId="{548F987C-D7A7-4462-9950-80CD84B7C573}">
      <dsp:nvSpPr>
        <dsp:cNvPr id="0" name=""/>
        <dsp:cNvSpPr/>
      </dsp:nvSpPr>
      <dsp:spPr>
        <a:xfrm>
          <a:off x="3592557" y="771994"/>
          <a:ext cx="226531" cy="113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703"/>
              </a:lnTo>
              <a:lnTo>
                <a:pt x="226531" y="1130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7FF89-6DED-42AB-AC7D-8625CF19BBB3}">
      <dsp:nvSpPr>
        <dsp:cNvPr id="0" name=""/>
        <dsp:cNvSpPr/>
      </dsp:nvSpPr>
      <dsp:spPr>
        <a:xfrm>
          <a:off x="3819088" y="1620511"/>
          <a:ext cx="1060832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예약 정보 리스트</a:t>
          </a:r>
          <a:endParaRPr lang="en-US" altLang="ko-KR" sz="1200" kern="1200" dirty="0"/>
        </a:p>
      </dsp:txBody>
      <dsp:txXfrm>
        <a:off x="3835618" y="1637041"/>
        <a:ext cx="1027772" cy="531313"/>
      </dsp:txXfrm>
    </dsp:sp>
    <dsp:sp modelId="{2099E463-FB6A-4645-A9DF-AF29239F2336}">
      <dsp:nvSpPr>
        <dsp:cNvPr id="0" name=""/>
        <dsp:cNvSpPr/>
      </dsp:nvSpPr>
      <dsp:spPr>
        <a:xfrm>
          <a:off x="3592557" y="771994"/>
          <a:ext cx="226531" cy="183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169"/>
              </a:lnTo>
              <a:lnTo>
                <a:pt x="226531" y="18361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2BCA2-EB2F-4491-8D4F-4B898583A0F3}">
      <dsp:nvSpPr>
        <dsp:cNvPr id="0" name=""/>
        <dsp:cNvSpPr/>
      </dsp:nvSpPr>
      <dsp:spPr>
        <a:xfrm>
          <a:off x="3819088" y="2325977"/>
          <a:ext cx="1060832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환불 리스트</a:t>
          </a:r>
          <a:endParaRPr lang="en-US" altLang="ko-KR" sz="1200" kern="1200" dirty="0"/>
        </a:p>
      </dsp:txBody>
      <dsp:txXfrm>
        <a:off x="3835618" y="2342507"/>
        <a:ext cx="1027772" cy="531313"/>
      </dsp:txXfrm>
    </dsp:sp>
    <dsp:sp modelId="{F41F8D1A-A32A-4C05-A737-8757D43098AC}">
      <dsp:nvSpPr>
        <dsp:cNvPr id="0" name=""/>
        <dsp:cNvSpPr/>
      </dsp:nvSpPr>
      <dsp:spPr>
        <a:xfrm>
          <a:off x="3592557" y="771994"/>
          <a:ext cx="226531" cy="254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636"/>
              </a:lnTo>
              <a:lnTo>
                <a:pt x="226531" y="25416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C3512-9315-4C9F-959E-E9F3A035D2E2}">
      <dsp:nvSpPr>
        <dsp:cNvPr id="0" name=""/>
        <dsp:cNvSpPr/>
      </dsp:nvSpPr>
      <dsp:spPr>
        <a:xfrm>
          <a:off x="3819088" y="3031444"/>
          <a:ext cx="1060832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대여 반납 리스트</a:t>
          </a:r>
          <a:endParaRPr lang="en-US" altLang="ko-KR" sz="1200" kern="1200" dirty="0"/>
        </a:p>
      </dsp:txBody>
      <dsp:txXfrm>
        <a:off x="3835618" y="3047974"/>
        <a:ext cx="1027772" cy="531313"/>
      </dsp:txXfrm>
    </dsp:sp>
    <dsp:sp modelId="{A8220E0C-FA0A-4582-A1BD-7D9C748CFDC5}">
      <dsp:nvSpPr>
        <dsp:cNvPr id="0" name=""/>
        <dsp:cNvSpPr/>
      </dsp:nvSpPr>
      <dsp:spPr>
        <a:xfrm>
          <a:off x="5148569" y="0"/>
          <a:ext cx="1361708" cy="771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통계정보</a:t>
          </a:r>
          <a:endParaRPr lang="en-US" altLang="ko-KR" sz="1800" kern="1200" dirty="0"/>
        </a:p>
      </dsp:txBody>
      <dsp:txXfrm>
        <a:off x="5171180" y="22611"/>
        <a:ext cx="1316486" cy="726772"/>
      </dsp:txXfrm>
    </dsp:sp>
    <dsp:sp modelId="{98FFF0F3-0FA8-4478-B32F-5FEAB5E97DBD}">
      <dsp:nvSpPr>
        <dsp:cNvPr id="0" name=""/>
        <dsp:cNvSpPr/>
      </dsp:nvSpPr>
      <dsp:spPr>
        <a:xfrm>
          <a:off x="5284739" y="771994"/>
          <a:ext cx="178243" cy="425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236"/>
              </a:lnTo>
              <a:lnTo>
                <a:pt x="178243" y="4252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8178F-100A-46BC-A58F-FF0EF1BE8072}">
      <dsp:nvSpPr>
        <dsp:cNvPr id="0" name=""/>
        <dsp:cNvSpPr/>
      </dsp:nvSpPr>
      <dsp:spPr>
        <a:xfrm>
          <a:off x="5462983" y="915044"/>
          <a:ext cx="1440000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일별 매출통계</a:t>
          </a:r>
          <a:endParaRPr lang="en-US" altLang="ko-KR" sz="1200" kern="1200" dirty="0"/>
        </a:p>
      </dsp:txBody>
      <dsp:txXfrm>
        <a:off x="5479513" y="931574"/>
        <a:ext cx="1406940" cy="531313"/>
      </dsp:txXfrm>
    </dsp:sp>
    <dsp:sp modelId="{1F15C47B-91A9-4FAD-9C93-663AB01992EC}">
      <dsp:nvSpPr>
        <dsp:cNvPr id="0" name=""/>
        <dsp:cNvSpPr/>
      </dsp:nvSpPr>
      <dsp:spPr>
        <a:xfrm>
          <a:off x="5284739" y="771994"/>
          <a:ext cx="178243" cy="113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703"/>
              </a:lnTo>
              <a:lnTo>
                <a:pt x="178243" y="1130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FF4E0-878A-434E-9225-1AAF76390CB7}">
      <dsp:nvSpPr>
        <dsp:cNvPr id="0" name=""/>
        <dsp:cNvSpPr/>
      </dsp:nvSpPr>
      <dsp:spPr>
        <a:xfrm>
          <a:off x="5462983" y="1620511"/>
          <a:ext cx="1440000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월별 매출 통계</a:t>
          </a:r>
          <a:endParaRPr lang="en-US" altLang="ko-KR" sz="1200" kern="1200" dirty="0"/>
        </a:p>
      </dsp:txBody>
      <dsp:txXfrm>
        <a:off x="5479513" y="1637041"/>
        <a:ext cx="1406940" cy="531313"/>
      </dsp:txXfrm>
    </dsp:sp>
    <dsp:sp modelId="{CE78BF1F-797B-4E56-A043-117366F3DB45}">
      <dsp:nvSpPr>
        <dsp:cNvPr id="0" name=""/>
        <dsp:cNvSpPr/>
      </dsp:nvSpPr>
      <dsp:spPr>
        <a:xfrm>
          <a:off x="5284739" y="771994"/>
          <a:ext cx="178243" cy="183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6169"/>
              </a:lnTo>
              <a:lnTo>
                <a:pt x="178243" y="18361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9B53D-47E8-4829-B03F-9BD3BE709097}">
      <dsp:nvSpPr>
        <dsp:cNvPr id="0" name=""/>
        <dsp:cNvSpPr/>
      </dsp:nvSpPr>
      <dsp:spPr>
        <a:xfrm>
          <a:off x="5462983" y="2325977"/>
          <a:ext cx="1440000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상품별 </a:t>
          </a:r>
          <a:r>
            <a:rPr lang="ko-KR" altLang="en-US" sz="1200" kern="1200" dirty="0" err="1"/>
            <a:t>월매출</a:t>
          </a:r>
          <a:r>
            <a:rPr lang="ko-KR" altLang="en-US" sz="1200" kern="1200" dirty="0"/>
            <a:t> 통계</a:t>
          </a:r>
          <a:endParaRPr lang="en-US" altLang="ko-KR" sz="1200" kern="1200" dirty="0"/>
        </a:p>
      </dsp:txBody>
      <dsp:txXfrm>
        <a:off x="5479513" y="2342507"/>
        <a:ext cx="1406940" cy="531313"/>
      </dsp:txXfrm>
    </dsp:sp>
    <dsp:sp modelId="{66431D91-0E6E-45D5-A330-954CE93E780F}">
      <dsp:nvSpPr>
        <dsp:cNvPr id="0" name=""/>
        <dsp:cNvSpPr/>
      </dsp:nvSpPr>
      <dsp:spPr>
        <a:xfrm>
          <a:off x="5284739" y="771994"/>
          <a:ext cx="178243" cy="2541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1636"/>
              </a:lnTo>
              <a:lnTo>
                <a:pt x="178243" y="25416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25621-062D-4BB3-98FB-18308DC43A1A}">
      <dsp:nvSpPr>
        <dsp:cNvPr id="0" name=""/>
        <dsp:cNvSpPr/>
      </dsp:nvSpPr>
      <dsp:spPr>
        <a:xfrm>
          <a:off x="5462983" y="3031444"/>
          <a:ext cx="1440000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상품별 </a:t>
          </a:r>
          <a:r>
            <a:rPr lang="ko-KR" altLang="en-US" sz="1200" kern="1200" dirty="0" err="1"/>
            <a:t>일매출</a:t>
          </a:r>
          <a:r>
            <a:rPr lang="ko-KR" altLang="en-US" sz="1200" kern="1200" dirty="0"/>
            <a:t> 통계</a:t>
          </a:r>
          <a:endParaRPr lang="en-US" altLang="ko-KR" sz="1200" kern="1200" dirty="0"/>
        </a:p>
      </dsp:txBody>
      <dsp:txXfrm>
        <a:off x="5479513" y="3047974"/>
        <a:ext cx="1406940" cy="531313"/>
      </dsp:txXfrm>
    </dsp:sp>
    <dsp:sp modelId="{CE4546BE-9B04-494D-8756-6334620D7B64}">
      <dsp:nvSpPr>
        <dsp:cNvPr id="0" name=""/>
        <dsp:cNvSpPr/>
      </dsp:nvSpPr>
      <dsp:spPr>
        <a:xfrm>
          <a:off x="5284739" y="771994"/>
          <a:ext cx="178243" cy="3247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102"/>
              </a:lnTo>
              <a:lnTo>
                <a:pt x="178243" y="3247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10300-E0B9-477E-AEDB-943144F5C570}">
      <dsp:nvSpPr>
        <dsp:cNvPr id="0" name=""/>
        <dsp:cNvSpPr/>
      </dsp:nvSpPr>
      <dsp:spPr>
        <a:xfrm>
          <a:off x="5462983" y="3736911"/>
          <a:ext cx="1440000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이용 </a:t>
          </a:r>
          <a:r>
            <a:rPr lang="ko-KR" altLang="en-US" sz="1200" kern="1200" dirty="0" err="1"/>
            <a:t>회원별</a:t>
          </a:r>
          <a:r>
            <a:rPr lang="ko-KR" altLang="en-US" sz="1200" kern="1200" dirty="0"/>
            <a:t> </a:t>
          </a:r>
          <a:r>
            <a:rPr lang="ko-KR" altLang="en-US" sz="1200" kern="1200" dirty="0" err="1"/>
            <a:t>년도별</a:t>
          </a:r>
          <a:r>
            <a:rPr lang="ko-KR" altLang="en-US" sz="1200" kern="1200" dirty="0"/>
            <a:t> 매출 통계</a:t>
          </a:r>
          <a:endParaRPr lang="en-US" altLang="ko-KR" sz="1200" kern="1200" dirty="0"/>
        </a:p>
      </dsp:txBody>
      <dsp:txXfrm>
        <a:off x="5479513" y="3753441"/>
        <a:ext cx="1406940" cy="531313"/>
      </dsp:txXfrm>
    </dsp:sp>
    <dsp:sp modelId="{9050F0D6-A6DA-48D9-8548-FDE760587BCE}">
      <dsp:nvSpPr>
        <dsp:cNvPr id="0" name=""/>
        <dsp:cNvSpPr/>
      </dsp:nvSpPr>
      <dsp:spPr>
        <a:xfrm>
          <a:off x="5284739" y="771994"/>
          <a:ext cx="178243" cy="3952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2569"/>
              </a:lnTo>
              <a:lnTo>
                <a:pt x="178243" y="3952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64A98-1FB9-4D44-9A2F-E805356CD304}">
      <dsp:nvSpPr>
        <dsp:cNvPr id="0" name=""/>
        <dsp:cNvSpPr/>
      </dsp:nvSpPr>
      <dsp:spPr>
        <a:xfrm>
          <a:off x="5462983" y="4442377"/>
          <a:ext cx="1440000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이용 </a:t>
          </a:r>
          <a:r>
            <a:rPr lang="ko-KR" altLang="en-US" sz="1200" kern="1200" dirty="0" err="1"/>
            <a:t>회원별</a:t>
          </a:r>
          <a:r>
            <a:rPr lang="ko-KR" altLang="en-US" sz="1200" kern="1200" dirty="0"/>
            <a:t> 월별 매출 통계</a:t>
          </a:r>
          <a:endParaRPr lang="en-US" altLang="ko-KR" sz="1200" kern="1200" dirty="0"/>
        </a:p>
      </dsp:txBody>
      <dsp:txXfrm>
        <a:off x="5479513" y="4458907"/>
        <a:ext cx="1406940" cy="531313"/>
      </dsp:txXfrm>
    </dsp:sp>
    <dsp:sp modelId="{BE1B9FE3-6244-4411-A25A-D80298E40A56}">
      <dsp:nvSpPr>
        <dsp:cNvPr id="0" name=""/>
        <dsp:cNvSpPr/>
      </dsp:nvSpPr>
      <dsp:spPr>
        <a:xfrm>
          <a:off x="5284739" y="771994"/>
          <a:ext cx="178243" cy="4658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8035"/>
              </a:lnTo>
              <a:lnTo>
                <a:pt x="178243" y="46580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30B1-A21A-4A34-B9F3-66B70FF48CDC}">
      <dsp:nvSpPr>
        <dsp:cNvPr id="0" name=""/>
        <dsp:cNvSpPr/>
      </dsp:nvSpPr>
      <dsp:spPr>
        <a:xfrm>
          <a:off x="5462983" y="5147844"/>
          <a:ext cx="1162076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이용 회원 수 통계</a:t>
          </a:r>
          <a:endParaRPr lang="en-US" altLang="ko-KR" sz="1200" kern="1200" dirty="0"/>
        </a:p>
      </dsp:txBody>
      <dsp:txXfrm>
        <a:off x="5479513" y="5164374"/>
        <a:ext cx="1129016" cy="531313"/>
      </dsp:txXfrm>
    </dsp:sp>
    <dsp:sp modelId="{4393CABB-1E9F-42F6-9309-A93DE6179C80}">
      <dsp:nvSpPr>
        <dsp:cNvPr id="0" name=""/>
        <dsp:cNvSpPr/>
      </dsp:nvSpPr>
      <dsp:spPr>
        <a:xfrm>
          <a:off x="7092792" y="2312"/>
          <a:ext cx="1361708" cy="771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고객센터</a:t>
          </a:r>
          <a:endParaRPr lang="en-US" altLang="ko-KR" sz="1800" kern="1200" dirty="0"/>
        </a:p>
      </dsp:txBody>
      <dsp:txXfrm>
        <a:off x="7115403" y="24923"/>
        <a:ext cx="1316486" cy="726772"/>
      </dsp:txXfrm>
    </dsp:sp>
    <dsp:sp modelId="{26FFFAA9-4E9A-4C8B-8A5A-AC0EADB82311}">
      <dsp:nvSpPr>
        <dsp:cNvPr id="0" name=""/>
        <dsp:cNvSpPr/>
      </dsp:nvSpPr>
      <dsp:spPr>
        <a:xfrm>
          <a:off x="7228962" y="774307"/>
          <a:ext cx="151860" cy="420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751"/>
              </a:lnTo>
              <a:lnTo>
                <a:pt x="151860" y="4207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6970E-4878-42A7-AF9A-960BB22ADE94}">
      <dsp:nvSpPr>
        <dsp:cNvPr id="0" name=""/>
        <dsp:cNvSpPr/>
      </dsp:nvSpPr>
      <dsp:spPr>
        <a:xfrm>
          <a:off x="7380823" y="912871"/>
          <a:ext cx="1060832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공지사항 </a:t>
          </a:r>
          <a:br>
            <a:rPr lang="en-US" altLang="ko-KR" sz="1200" kern="1200" dirty="0"/>
          </a:br>
          <a:r>
            <a:rPr lang="ko-KR" altLang="en-US" sz="1200" kern="1200" dirty="0"/>
            <a:t>관리</a:t>
          </a:r>
          <a:endParaRPr lang="en-US" altLang="ko-KR" sz="1200" kern="1200" dirty="0"/>
        </a:p>
      </dsp:txBody>
      <dsp:txXfrm>
        <a:off x="7397353" y="929401"/>
        <a:ext cx="1027772" cy="531313"/>
      </dsp:txXfrm>
    </dsp:sp>
    <dsp:sp modelId="{0503E36E-1F03-42A7-857F-CB60FB34B63F}">
      <dsp:nvSpPr>
        <dsp:cNvPr id="0" name=""/>
        <dsp:cNvSpPr/>
      </dsp:nvSpPr>
      <dsp:spPr>
        <a:xfrm>
          <a:off x="7228962" y="774307"/>
          <a:ext cx="151860" cy="1140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829"/>
              </a:lnTo>
              <a:lnTo>
                <a:pt x="151860" y="1140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37939-C3F7-40B2-8376-CA8C3078ADB7}">
      <dsp:nvSpPr>
        <dsp:cNvPr id="0" name=""/>
        <dsp:cNvSpPr/>
      </dsp:nvSpPr>
      <dsp:spPr>
        <a:xfrm>
          <a:off x="7380823" y="1632950"/>
          <a:ext cx="1060832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1:1 </a:t>
          </a:r>
          <a:r>
            <a:rPr lang="ko-KR" altLang="en-US" sz="1200" kern="1200" dirty="0"/>
            <a:t>문의 관리</a:t>
          </a:r>
          <a:endParaRPr lang="en-US" altLang="ko-KR" sz="1200" kern="1200" dirty="0"/>
        </a:p>
      </dsp:txBody>
      <dsp:txXfrm>
        <a:off x="7397353" y="1649480"/>
        <a:ext cx="1027772" cy="531313"/>
      </dsp:txXfrm>
    </dsp:sp>
    <dsp:sp modelId="{D7B96BF4-C922-4122-BAB7-4A45C6CE949E}">
      <dsp:nvSpPr>
        <dsp:cNvPr id="0" name=""/>
        <dsp:cNvSpPr/>
      </dsp:nvSpPr>
      <dsp:spPr>
        <a:xfrm>
          <a:off x="7228962" y="774307"/>
          <a:ext cx="115857" cy="186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913"/>
              </a:lnTo>
              <a:lnTo>
                <a:pt x="115857" y="1860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17CC2-453C-4600-A9CE-9EA016723B44}">
      <dsp:nvSpPr>
        <dsp:cNvPr id="0" name=""/>
        <dsp:cNvSpPr/>
      </dsp:nvSpPr>
      <dsp:spPr>
        <a:xfrm>
          <a:off x="7344820" y="2353033"/>
          <a:ext cx="1060832" cy="564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포토후기 관리</a:t>
          </a:r>
          <a:endParaRPr lang="en-US" altLang="ko-KR" sz="1200" kern="1200" dirty="0"/>
        </a:p>
      </dsp:txBody>
      <dsp:txXfrm>
        <a:off x="7361350" y="2369563"/>
        <a:ext cx="1027772" cy="53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6A6AE6-0782-46C2-8BB4-04EEC28D8B6C}" type="datetime1">
              <a:rPr lang="ko-KR" altLang="en-US"/>
              <a:pPr lvl="0">
                <a:defRPr/>
              </a:pPr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9617E3F-40EB-4CAF-8405-EA2130F136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62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9617E3F-40EB-4CAF-8405-EA2130F1362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9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2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6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62A3-6E91-4219-8DA0-C0C21446C58F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72B0-38FF-4456-95E7-FDA8A9265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/>
          <p:nvPr>
            <p:extLst>
              <p:ext uri="{D42A27DB-BD31-4B8C-83A1-F6EECF244321}">
                <p14:modId xmlns:p14="http://schemas.microsoft.com/office/powerpoint/2010/main" val="2583518090"/>
              </p:ext>
            </p:extLst>
          </p:nvPr>
        </p:nvGraphicFramePr>
        <p:xfrm>
          <a:off x="395536" y="188640"/>
          <a:ext cx="8316924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6864" cy="7920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회원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37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다이어그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627042"/>
              </p:ext>
            </p:extLst>
          </p:nvPr>
        </p:nvGraphicFramePr>
        <p:xfrm>
          <a:off x="143508" y="967957"/>
          <a:ext cx="8856984" cy="571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5556" y="175869"/>
            <a:ext cx="7776864" cy="792088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관리자 사이트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6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84</Words>
  <Application>Microsoft Office PowerPoint</Application>
  <PresentationFormat>화면 슬라이드 쇼(4:3)</PresentationFormat>
  <Paragraphs>40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회원 사이트맵</vt:lpstr>
      <vt:lpstr>관리자 사이트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사이트맵</dc:title>
  <dc:creator>alfo7-2</dc:creator>
  <cp:lastModifiedBy>최진우</cp:lastModifiedBy>
  <cp:revision>28</cp:revision>
  <dcterms:created xsi:type="dcterms:W3CDTF">2017-05-25T07:07:01Z</dcterms:created>
  <dcterms:modified xsi:type="dcterms:W3CDTF">2019-08-21T06:08:49Z</dcterms:modified>
  <cp:version>0906.0100.01</cp:version>
</cp:coreProperties>
</file>