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7667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62384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628800"/>
            <a:ext cx="5400600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9792" y="695112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293" y="548680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02" y="465639"/>
            <a:ext cx="2731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HEADER(WIDTH:100%, HEIGHT : </a:t>
            </a:r>
            <a:r>
              <a:rPr lang="en-US" altLang="ko-KR" sz="1100" dirty="0" smtClean="0"/>
              <a:t>150PX)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921438"/>
            <a:ext cx="3960440" cy="49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1028" y="647110"/>
            <a:ext cx="3116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LOGOUT</a:t>
            </a:r>
            <a:r>
              <a:rPr lang="en-US" altLang="ko-KR" sz="1100" dirty="0" smtClean="0"/>
              <a:t>(WIDTH:10</a:t>
            </a:r>
            <a:r>
              <a:rPr lang="en-US" altLang="ko-KR" sz="1100" dirty="0" smtClean="0"/>
              <a:t>%, HEIGHT : 30%)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124744"/>
            <a:ext cx="3608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NAV_TOPMENU</a:t>
            </a:r>
            <a:r>
              <a:rPr lang="en-US" altLang="ko-KR" sz="1100" dirty="0" smtClean="0"/>
              <a:t>(WIDTH:80</a:t>
            </a:r>
            <a:r>
              <a:rPr lang="en-US" altLang="ko-KR" sz="1100" dirty="0" smtClean="0"/>
              <a:t>%, HEIGHT : 70%)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458559" y="1911051"/>
            <a:ext cx="2661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smtClean="0"/>
              <a:t>DIV</a:t>
            </a:r>
            <a:r>
              <a:rPr lang="en-US" altLang="ko-KR" sz="1100" dirty="0" smtClean="0"/>
              <a:t>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main_content</a:t>
            </a:r>
            <a:r>
              <a:rPr lang="en-US" altLang="ko-KR" sz="1100" dirty="0" smtClean="0"/>
              <a:t>(WIDTH :</a:t>
            </a:r>
            <a:r>
              <a:rPr lang="en-US" altLang="ko-KR" sz="1100" dirty="0" smtClean="0"/>
              <a:t>1100PX)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8264" y="18864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메인 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4295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200" b="1" dirty="0" smtClean="0"/>
              <a:t>(WIDTH:1720PX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/>
              <a:t>MIN-</a:t>
            </a:r>
            <a:r>
              <a:rPr lang="en-US" altLang="ko-KR" sz="1200" b="1" dirty="0" smtClean="0"/>
              <a:t>HEIGHT:700PX</a:t>
            </a:r>
            <a:r>
              <a:rPr lang="en-US" altLang="ko-KR" sz="1200" b="1" dirty="0" smtClean="0"/>
              <a:t>)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7197" y="836712"/>
            <a:ext cx="1560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&lt;DIV</a:t>
            </a:r>
            <a:r>
              <a:rPr lang="en-US" altLang="ko-KR" sz="1100" dirty="0" smtClean="0"/>
              <a:t>&gt;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LOGO</a:t>
            </a:r>
            <a:r>
              <a:rPr lang="en-US" altLang="ko-KR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(WIDTH:340PX, HEIGHT: 149PX)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2438884" y="1903264"/>
            <a:ext cx="4060836" cy="4175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72444" y="2394187"/>
            <a:ext cx="3759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&lt;DIV&gt;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RESERVATION  </a:t>
            </a:r>
            <a:r>
              <a:rPr lang="en-US" altLang="ko-KR" sz="1100" dirty="0" smtClean="0"/>
              <a:t>(WIDTH: 1100PX, HEIGHT:250PX)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1313209" y="1903262"/>
            <a:ext cx="1018019" cy="4175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13209" y="2708919"/>
            <a:ext cx="1018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smtClean="0"/>
              <a:t>DIV</a:t>
            </a:r>
            <a:r>
              <a:rPr lang="en-US" altLang="ko-KR" sz="1100" dirty="0" smtClean="0"/>
              <a:t>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ASIDER  </a:t>
            </a:r>
            <a:r>
              <a:rPr lang="en-US" altLang="ko-KR" sz="1100" dirty="0" smtClean="0"/>
              <a:t>(WIDTH: </a:t>
            </a:r>
            <a:r>
              <a:rPr lang="en-US" altLang="ko-KR" sz="1100" dirty="0" smtClean="0"/>
              <a:t>250PX</a:t>
            </a:r>
            <a:r>
              <a:rPr lang="en-US" altLang="ko-KR" sz="1100" dirty="0" smtClean="0"/>
              <a:t>, MIN-HEIGHT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700PX)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597671" y="2252213"/>
            <a:ext cx="3708908" cy="110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97671" y="3476642"/>
            <a:ext cx="3708908" cy="110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14848" y="4725144"/>
            <a:ext cx="3708908" cy="110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597671" y="3588132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&lt;DIV&gt;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RENTAL </a:t>
            </a:r>
            <a:r>
              <a:rPr lang="en-US" altLang="ko-KR" sz="1100" dirty="0" smtClean="0"/>
              <a:t>(WIDTH: 1100PX, HEIGHT:250PX)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608636" y="4797152"/>
            <a:ext cx="3515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&lt;DIV&gt;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QUESTION  </a:t>
            </a:r>
            <a:r>
              <a:rPr lang="en-US" altLang="ko-KR" sz="1100" dirty="0" smtClean="0"/>
              <a:t>(WIDTH: 1100PX, HEIGHT:250PX)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772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7667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62384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628800"/>
            <a:ext cx="5400600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9792" y="695112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293" y="548680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02" y="465639"/>
            <a:ext cx="2731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HEADER(WIDTH:100%, HEIGHT : </a:t>
            </a:r>
            <a:r>
              <a:rPr lang="en-US" altLang="ko-KR" sz="1100" dirty="0" smtClean="0"/>
              <a:t>150PX)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921438"/>
            <a:ext cx="3960440" cy="49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1028" y="647110"/>
            <a:ext cx="3116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LOGOUT</a:t>
            </a:r>
            <a:r>
              <a:rPr lang="en-US" altLang="ko-KR" sz="1100" dirty="0" smtClean="0"/>
              <a:t>(WIDTH:10</a:t>
            </a:r>
            <a:r>
              <a:rPr lang="en-US" altLang="ko-KR" sz="1100" dirty="0" smtClean="0"/>
              <a:t>%, HEIGHT : 30%)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124744"/>
            <a:ext cx="3608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NAV_TOPMENU</a:t>
            </a:r>
            <a:r>
              <a:rPr lang="en-US" altLang="ko-KR" sz="1100" dirty="0" smtClean="0"/>
              <a:t>(WIDTH:80</a:t>
            </a:r>
            <a:r>
              <a:rPr lang="en-US" altLang="ko-KR" sz="1100" dirty="0" smtClean="0"/>
              <a:t>%, HEIGHT : 70%)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458559" y="1911051"/>
            <a:ext cx="2661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smtClean="0"/>
              <a:t>DIV</a:t>
            </a:r>
            <a:r>
              <a:rPr lang="en-US" altLang="ko-KR" sz="1100" dirty="0" smtClean="0"/>
              <a:t>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main_content</a:t>
            </a:r>
            <a:r>
              <a:rPr lang="en-US" altLang="ko-KR" sz="1100" dirty="0" smtClean="0"/>
              <a:t>(WIDTH :</a:t>
            </a:r>
            <a:r>
              <a:rPr lang="en-US" altLang="ko-KR" sz="1100" dirty="0" smtClean="0"/>
              <a:t>1100PX)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8264" y="18864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</a:t>
            </a:r>
            <a:r>
              <a:rPr lang="ko-KR" altLang="en-US" sz="1100" dirty="0" smtClean="0"/>
              <a:t>서</a:t>
            </a:r>
            <a:r>
              <a:rPr lang="ko-KR" altLang="en-US" sz="1100" dirty="0"/>
              <a:t>브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4295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200" b="1" dirty="0" smtClean="0"/>
              <a:t>(WIDTH:1720PX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/>
              <a:t>MIN-</a:t>
            </a:r>
            <a:r>
              <a:rPr lang="en-US" altLang="ko-KR" sz="1200" b="1" dirty="0" smtClean="0"/>
              <a:t>HEIGHT:700PX</a:t>
            </a:r>
            <a:r>
              <a:rPr lang="en-US" altLang="ko-KR" sz="1200" b="1" dirty="0" smtClean="0"/>
              <a:t>)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7197" y="836712"/>
            <a:ext cx="1560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&lt;DIV</a:t>
            </a:r>
            <a:r>
              <a:rPr lang="en-US" altLang="ko-KR" sz="1100" dirty="0" smtClean="0"/>
              <a:t>&gt;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LOGO</a:t>
            </a:r>
            <a:r>
              <a:rPr lang="en-US" altLang="ko-KR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(WIDTH:340PX, HEIGHT: 149PX)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2438884" y="1903264"/>
            <a:ext cx="4060836" cy="4175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9792" y="2420888"/>
            <a:ext cx="2866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&lt;DIV&gt;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MAIN_CONTENT </a:t>
            </a:r>
            <a:r>
              <a:rPr lang="en-US" altLang="ko-KR" sz="1100" dirty="0" smtClean="0"/>
              <a:t>(WIDTH: 1100PX)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1313209" y="1903262"/>
            <a:ext cx="1018019" cy="4175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13209" y="2708919"/>
            <a:ext cx="1018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smtClean="0"/>
              <a:t>DIV</a:t>
            </a:r>
            <a:r>
              <a:rPr lang="en-US" altLang="ko-KR" sz="1100" dirty="0" smtClean="0"/>
              <a:t>&gt;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ASIDER  </a:t>
            </a:r>
            <a:r>
              <a:rPr lang="en-US" altLang="ko-KR" sz="1100" dirty="0" smtClean="0"/>
              <a:t>(WIDTH: </a:t>
            </a:r>
            <a:r>
              <a:rPr lang="en-US" altLang="ko-KR" sz="1100" dirty="0" smtClean="0"/>
              <a:t>250PX</a:t>
            </a:r>
            <a:r>
              <a:rPr lang="en-US" altLang="ko-KR" sz="1100" dirty="0" smtClean="0"/>
              <a:t>, MIN-HEIGHT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700PX)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597671" y="2252213"/>
            <a:ext cx="3708908" cy="254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8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160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alfo8-23</dc:creator>
  <cp:lastModifiedBy>alfo8-4</cp:lastModifiedBy>
  <cp:revision>24</cp:revision>
  <dcterms:created xsi:type="dcterms:W3CDTF">2019-08-20T01:14:45Z</dcterms:created>
  <dcterms:modified xsi:type="dcterms:W3CDTF">2019-10-02T07:41:55Z</dcterms:modified>
</cp:coreProperties>
</file>