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17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900" b="1" dirty="0" smtClean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25%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3419872" y="931530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HEADER_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MENU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68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WRAPPER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(WIDTH:100%,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MIN-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HEIGHT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900PX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1691680" y="1512168"/>
            <a:ext cx="5256584" cy="501317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67870" y="1296144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MAIN_CONTENT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MIN-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HEIGHT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3563888" y="548680"/>
            <a:ext cx="338437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HEADER_NAV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%, HEIGHT: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29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115344" y="2924944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MAIN PAGE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2141730" y="2250265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MAIN_CONTENT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MIN-HEIGHT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25%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60</a:t>
            </a:r>
            <a:r>
              <a:rPr lang="en-US" altLang="ko-KR" sz="900" b="1" dirty="0" smtClean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2843808" y="954106"/>
            <a:ext cx="424847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NAV:HEADER_MENU(WIDTH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FOOTER(WIDTH: 100%, HEIGHT: 15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763688" y="1512168"/>
            <a:ext cx="1404156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673678" y="4725143"/>
            <a:ext cx="158417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ASIDE:MAIN_ASIDE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3167844" y="5373216"/>
            <a:ext cx="37084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DIV:MAIN_BODY(WIDTH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80%,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MIN-HEIGHT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700PX)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827584" y="0"/>
            <a:ext cx="4680520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 - WRAPPER(WIDTH:1920PX,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3167844" y="1512168"/>
            <a:ext cx="3672408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47664" y="1296144"/>
            <a:ext cx="468052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DIV:MAIN_CONTENT(WIDTH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3491880" y="548680"/>
            <a:ext cx="360040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NAV:HEADER_NAV(WIDTH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70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753798" y="3212975"/>
            <a:ext cx="347438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SUB PAGE</a:t>
            </a:r>
          </a:p>
        </p:txBody>
      </p:sp>
    </p:spTree>
    <p:extLst>
      <p:ext uri="{BB962C8B-B14F-4D97-AF65-F5344CB8AC3E}">
        <p14:creationId xmlns:p14="http://schemas.microsoft.com/office/powerpoint/2010/main" val="200722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583668" y="288032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HEADER(WIDTH: 100%, HEIGHT: 20%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1583668" y="288032"/>
            <a:ext cx="1071736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547664" y="648072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843808" y="944724"/>
            <a:ext cx="4032448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4283968" y="95410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70%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1583668" y="5805264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031940" y="6309320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FOOTER(WIDTH: 100%, HEIGHT: 15%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763688" y="1512168"/>
            <a:ext cx="999728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1583668" y="4653135"/>
            <a:ext cx="140415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ASIDE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4067944" y="5373216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DIV(WIDTH: 80%, HEIGHT: 100%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331640" y="0"/>
            <a:ext cx="4680520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DIV - WRAPPER(WIDTH:1920PX, HEIGHT: 1080PX)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763416" y="1512168"/>
            <a:ext cx="4076836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/>
          <p:cNvSpPr/>
          <p:nvPr/>
        </p:nvSpPr>
        <p:spPr>
          <a:xfrm>
            <a:off x="1547664" y="1296144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SECTION(WIDTH: 100%, HEIGHT: 65%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91880" y="548680"/>
            <a:ext cx="3384376" cy="32403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4283968" y="548680"/>
            <a:ext cx="28083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NAV(WIDTH: 80%, HEIGHT: 30%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763688" y="1988840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처리 27"/>
          <p:cNvSpPr/>
          <p:nvPr/>
        </p:nvSpPr>
        <p:spPr>
          <a:xfrm>
            <a:off x="1187624" y="2060848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ARTICLE_FIRST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1763688" y="2636912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처리 31"/>
          <p:cNvSpPr/>
          <p:nvPr/>
        </p:nvSpPr>
        <p:spPr>
          <a:xfrm>
            <a:off x="1187624" y="2708920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ARTICLE_SECOND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33" name="순서도: 처리 32"/>
          <p:cNvSpPr/>
          <p:nvPr/>
        </p:nvSpPr>
        <p:spPr>
          <a:xfrm>
            <a:off x="1763688" y="3284984"/>
            <a:ext cx="999728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처리 33"/>
          <p:cNvSpPr/>
          <p:nvPr/>
        </p:nvSpPr>
        <p:spPr>
          <a:xfrm>
            <a:off x="1187624" y="3356992"/>
            <a:ext cx="2142238" cy="432048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ARTICLE_SIRD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700" b="1" dirty="0" smtClean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2897814" y="3212975"/>
            <a:ext cx="347438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SUBPAGE</a:t>
            </a:r>
          </a:p>
        </p:txBody>
      </p:sp>
    </p:spTree>
    <p:extLst>
      <p:ext uri="{BB962C8B-B14F-4D97-AF65-F5344CB8AC3E}">
        <p14:creationId xmlns:p14="http://schemas.microsoft.com/office/powerpoint/2010/main" val="97570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236</Words>
  <Application>Microsoft Office PowerPoint</Application>
  <PresentationFormat>화면 슬라이드 쇼(4:3)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alfo8-4</cp:lastModifiedBy>
  <cp:revision>19</cp:revision>
  <dcterms:created xsi:type="dcterms:W3CDTF">2019-08-20T00:14:55Z</dcterms:created>
  <dcterms:modified xsi:type="dcterms:W3CDTF">2019-10-02T07:27:02Z</dcterms:modified>
</cp:coreProperties>
</file>