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EC2"/>
    <a:srgbClr val="61B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6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5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1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9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9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8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E715-D1F7-4B87-9A4E-9C05166A328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F954-3BF7-4CA1-9781-7A7B7CF57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3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3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6463" y="810398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등록 버튼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33867" y="1588922"/>
            <a:ext cx="5605670" cy="500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9668" y="2198390"/>
            <a:ext cx="1661823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19669" y="2839899"/>
            <a:ext cx="1661822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71715" y="2834607"/>
            <a:ext cx="1113177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r>
              <a:rPr lang="ko-KR" altLang="en-US" dirty="0" smtClean="0"/>
              <a:t>체크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9669" y="3472118"/>
            <a:ext cx="1952046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36702" y="3472118"/>
            <a:ext cx="1952046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19669" y="4228755"/>
            <a:ext cx="1952046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smtClean="0"/>
              <a:t>업체 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38689" y="4222143"/>
            <a:ext cx="1952046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사업자번호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30603" y="4972168"/>
            <a:ext cx="1952046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36702" y="4972168"/>
            <a:ext cx="1952046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순서도: 수행의 시작/종료 1"/>
          <p:cNvSpPr/>
          <p:nvPr/>
        </p:nvSpPr>
        <p:spPr>
          <a:xfrm>
            <a:off x="3466769" y="5796501"/>
            <a:ext cx="1614114" cy="4850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가입완료</a:t>
            </a:r>
            <a:endParaRPr lang="ko-KR" altLang="en-US" dirty="0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5694459" y="5796501"/>
            <a:ext cx="1614114" cy="4850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8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463451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손님 </a:t>
            </a:r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9595" y="1596189"/>
            <a:ext cx="11982254" cy="512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41224"/>
              </p:ext>
            </p:extLst>
          </p:nvPr>
        </p:nvGraphicFramePr>
        <p:xfrm>
          <a:off x="3651969" y="2752587"/>
          <a:ext cx="6133721" cy="371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85"/>
                <a:gridCol w="278685"/>
                <a:gridCol w="669375"/>
                <a:gridCol w="613372"/>
                <a:gridCol w="613372"/>
                <a:gridCol w="613372"/>
                <a:gridCol w="613372"/>
                <a:gridCol w="613372"/>
                <a:gridCol w="613372"/>
                <a:gridCol w="613372"/>
                <a:gridCol w="613372"/>
              </a:tblGrid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종류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색상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사이즈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소재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원산지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가격/단위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용도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특징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비고</a:t>
                      </a:r>
                      <a:endParaRPr lang="ko-KR" altLang="en-US" sz="1000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691725" y="2164191"/>
            <a:ext cx="1463039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제품명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70662" y="2164191"/>
            <a:ext cx="970060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076344" y="5807916"/>
            <a:ext cx="1752356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주문하기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6" y="4815519"/>
            <a:ext cx="2491220" cy="162802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03862" y="2176206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58924" y="2176206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13142" y="2662559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68204" y="2662559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7236" y="3139637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사이즈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952298" y="3139637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97236" y="3669811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원산지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952298" y="3669811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제조사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1432" y="4222138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46494" y="4222138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7964" y="1688435"/>
            <a:ext cx="2528508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로그인한 손님 정보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018296" y="2662559"/>
            <a:ext cx="7780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코드입력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956758" y="2662560"/>
            <a:ext cx="871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수량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952522" y="3165556"/>
            <a:ext cx="665747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72729"/>
              </p:ext>
            </p:extLst>
          </p:nvPr>
        </p:nvGraphicFramePr>
        <p:xfrm>
          <a:off x="10018296" y="3639286"/>
          <a:ext cx="19972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22"/>
                <a:gridCol w="998622"/>
              </a:tblGrid>
              <a:tr h="284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</a:tr>
              <a:tr h="2841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41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0076344" y="5029200"/>
            <a:ext cx="1923151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배달주소 입력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779374" y="2116483"/>
            <a:ext cx="1661823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주문조회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4" name="폭발 1 43"/>
          <p:cNvSpPr/>
          <p:nvPr/>
        </p:nvSpPr>
        <p:spPr>
          <a:xfrm>
            <a:off x="10122567" y="1532023"/>
            <a:ext cx="1928838" cy="1219505"/>
          </a:xfrm>
          <a:prstGeom prst="irregularSeal1">
            <a:avLst/>
          </a:prstGeom>
          <a:solidFill>
            <a:srgbClr val="966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4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365" y="142778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주문하기 클릭 시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1900" y="1542842"/>
            <a:ext cx="11052313" cy="498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0967" y="1941095"/>
            <a:ext cx="4050632" cy="401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주문내역이 완료되었습니다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주문 번호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내역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토탈금액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 금액 </a:t>
            </a:r>
            <a:r>
              <a:rPr lang="en-US" altLang="ko-KR" dirty="0" smtClean="0"/>
              <a:t>= 10% </a:t>
            </a:r>
          </a:p>
          <a:p>
            <a:pPr algn="ctr"/>
            <a:r>
              <a:rPr lang="ko-KR" altLang="en-US" dirty="0" smtClean="0"/>
              <a:t>계좌번호 </a:t>
            </a:r>
            <a:r>
              <a:rPr lang="en-US" altLang="ko-KR" dirty="0" smtClean="0"/>
              <a:t>: 12344555</a:t>
            </a:r>
          </a:p>
          <a:p>
            <a:pPr algn="ctr"/>
            <a:r>
              <a:rPr lang="ko-KR" altLang="en-US" dirty="0" smtClean="0"/>
              <a:t>선금을 입금하시면 예약이 완료됩니다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41357" y="5301915"/>
            <a:ext cx="2229853" cy="4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0" name="폭발 1 9"/>
          <p:cNvSpPr/>
          <p:nvPr/>
        </p:nvSpPr>
        <p:spPr>
          <a:xfrm>
            <a:off x="3156283" y="1542842"/>
            <a:ext cx="2369489" cy="1884459"/>
          </a:xfrm>
          <a:prstGeom prst="irregularSeal1">
            <a:avLst/>
          </a:prstGeom>
          <a:solidFill>
            <a:srgbClr val="966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34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6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화면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55089" y="1844703"/>
            <a:ext cx="8038768" cy="4444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16302" y="2325756"/>
            <a:ext cx="4516341" cy="1884460"/>
          </a:xfrm>
          <a:prstGeom prst="roundRect">
            <a:avLst/>
          </a:prstGeom>
          <a:solidFill>
            <a:srgbClr val="61B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r>
              <a:rPr lang="en-US" altLang="ko-KR" dirty="0" smtClean="0"/>
              <a:t>: </a:t>
            </a:r>
          </a:p>
          <a:p>
            <a:pPr algn="ctr"/>
            <a:r>
              <a:rPr lang="ko-KR" altLang="en-US" dirty="0" smtClean="0"/>
              <a:t>샛별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 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2663687" y="4780722"/>
            <a:ext cx="2226365" cy="9382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5917096" y="4780722"/>
            <a:ext cx="2226365" cy="9382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손님</a:t>
            </a:r>
            <a:endParaRPr lang="ko-KR" altLang="en-US" dirty="0"/>
          </a:p>
        </p:txBody>
      </p:sp>
      <p:sp>
        <p:nvSpPr>
          <p:cNvPr id="8" name="폭발 1 7"/>
          <p:cNvSpPr/>
          <p:nvPr/>
        </p:nvSpPr>
        <p:spPr>
          <a:xfrm>
            <a:off x="4289727" y="2351601"/>
            <a:ext cx="2369489" cy="1884459"/>
          </a:xfrm>
          <a:prstGeom prst="irregularSeal1">
            <a:avLst/>
          </a:prstGeom>
          <a:solidFill>
            <a:srgbClr val="966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463" y="810398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관리자 버튼 클릭 시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16302" y="2325756"/>
            <a:ext cx="4516341" cy="1884460"/>
          </a:xfrm>
          <a:prstGeom prst="roundRect">
            <a:avLst/>
          </a:prstGeom>
          <a:solidFill>
            <a:srgbClr val="61B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비밀번호를 입력하세요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6463" y="810398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관리자 메인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3224" y="1558455"/>
            <a:ext cx="11052313" cy="498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65475" y="1828800"/>
            <a:ext cx="1630017" cy="58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고객정보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95490" y="1828800"/>
            <a:ext cx="1630017" cy="58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거래처정보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25505" y="1828799"/>
            <a:ext cx="1630017" cy="58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55527" y="1828798"/>
            <a:ext cx="1630017" cy="58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원단정보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01435" y="1828797"/>
            <a:ext cx="1630017" cy="58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거래내역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271715" y="810398"/>
            <a:ext cx="2981739" cy="52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도움말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6463" y="810398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고객정보 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3224" y="1558455"/>
            <a:ext cx="11052313" cy="498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04924"/>
              </p:ext>
            </p:extLst>
          </p:nvPr>
        </p:nvGraphicFramePr>
        <p:xfrm>
          <a:off x="914399" y="2838616"/>
          <a:ext cx="10114063" cy="337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970059"/>
                <a:gridCol w="1041621"/>
                <a:gridCol w="1168842"/>
                <a:gridCol w="1078465"/>
                <a:gridCol w="1078465"/>
                <a:gridCol w="1339913"/>
                <a:gridCol w="1258038"/>
                <a:gridCol w="1685678"/>
              </a:tblGrid>
              <a:tr h="830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업체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사업자번호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순서도: 수행의 시작/종료 6"/>
          <p:cNvSpPr/>
          <p:nvPr/>
        </p:nvSpPr>
        <p:spPr>
          <a:xfrm>
            <a:off x="638547" y="2153223"/>
            <a:ext cx="1216549" cy="31010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53489" y="220052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64283" y="2198486"/>
            <a:ext cx="4644427" cy="3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찾으려는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업체 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44641" y="2196980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578015" y="2196979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11267" y="2196980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87410" y="620275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거래처 정보 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224" y="1558455"/>
            <a:ext cx="11052313" cy="49854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59825"/>
              </p:ext>
            </p:extLst>
          </p:nvPr>
        </p:nvGraphicFramePr>
        <p:xfrm>
          <a:off x="914399" y="2838616"/>
          <a:ext cx="10185152" cy="337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15"/>
                <a:gridCol w="1843602"/>
                <a:gridCol w="2312507"/>
                <a:gridCol w="1888488"/>
                <a:gridCol w="1601820"/>
                <a:gridCol w="1601820"/>
              </a:tblGrid>
              <a:tr h="830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업체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사업자번호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8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순서도: 수행의 시작/종료 13"/>
          <p:cNvSpPr/>
          <p:nvPr/>
        </p:nvSpPr>
        <p:spPr>
          <a:xfrm>
            <a:off x="638547" y="2153223"/>
            <a:ext cx="1216549" cy="31010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53489" y="220052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4283" y="2198486"/>
            <a:ext cx="4644427" cy="3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찾으려는 업체 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344641" y="2196980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578015" y="2196979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111267" y="2196980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410" y="620275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주문정보 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3258" y="1709948"/>
            <a:ext cx="11052313" cy="498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4396"/>
              </p:ext>
            </p:extLst>
          </p:nvPr>
        </p:nvGraphicFramePr>
        <p:xfrm>
          <a:off x="6227088" y="2133397"/>
          <a:ext cx="4978097" cy="304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772"/>
                <a:gridCol w="883818"/>
                <a:gridCol w="883818"/>
                <a:gridCol w="883818"/>
                <a:gridCol w="553866"/>
                <a:gridCol w="580005"/>
              </a:tblGrid>
              <a:tr h="84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제품코드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생산자번호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제조사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업체명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</a:tr>
              <a:tr h="307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7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7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7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79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79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43614"/>
              </p:ext>
            </p:extLst>
          </p:nvPr>
        </p:nvGraphicFramePr>
        <p:xfrm>
          <a:off x="625642" y="2613400"/>
          <a:ext cx="5467685" cy="2736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7"/>
                <a:gridCol w="1138989"/>
                <a:gridCol w="978569"/>
                <a:gridCol w="890336"/>
                <a:gridCol w="665747"/>
                <a:gridCol w="665747"/>
              </a:tblGrid>
              <a:tr h="684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/>
                </a:tc>
              </a:tr>
              <a:tr h="6841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41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41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5642" y="1909011"/>
            <a:ext cx="2053390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주문현황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8442" y="5590674"/>
            <a:ext cx="2711116" cy="68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입금확인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7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410" y="620275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원단정보 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3224" y="1558455"/>
            <a:ext cx="11052313" cy="498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86324"/>
              </p:ext>
            </p:extLst>
          </p:nvPr>
        </p:nvGraphicFramePr>
        <p:xfrm>
          <a:off x="3967700" y="2655735"/>
          <a:ext cx="7361701" cy="371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78"/>
                <a:gridCol w="334478"/>
                <a:gridCol w="803385"/>
                <a:gridCol w="736170"/>
                <a:gridCol w="736170"/>
                <a:gridCol w="736170"/>
                <a:gridCol w="736170"/>
                <a:gridCol w="736170"/>
                <a:gridCol w="736170"/>
                <a:gridCol w="736170"/>
                <a:gridCol w="736170"/>
              </a:tblGrid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종류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색상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사이즈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소재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원산지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제조사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업체명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용도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특징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비고</a:t>
                      </a:r>
                      <a:endParaRPr lang="ko-KR" altLang="en-US" sz="1000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007457" y="2067339"/>
            <a:ext cx="1463039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제품명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86394" y="2067339"/>
            <a:ext cx="970060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76445" y="1934586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609819" y="1934585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43071" y="1934586"/>
            <a:ext cx="1032095" cy="470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8" y="4718667"/>
            <a:ext cx="2491220" cy="162802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19594" y="2079354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74656" y="2079354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28874" y="2565707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83936" y="2565707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2968" y="3042785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268030" y="3042785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12968" y="3572959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원산지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268030" y="3572959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제조사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07164" y="4125286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262226" y="4125286"/>
            <a:ext cx="131594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126727" y="811033"/>
            <a:ext cx="4249718" cy="42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가격과 판매단위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6463" y="810398"/>
            <a:ext cx="6039678" cy="61288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손님 버튼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6347" y="1899700"/>
            <a:ext cx="5701085" cy="430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 1 5"/>
          <p:cNvSpPr/>
          <p:nvPr/>
        </p:nvSpPr>
        <p:spPr>
          <a:xfrm>
            <a:off x="3037401" y="2703444"/>
            <a:ext cx="2369489" cy="1884459"/>
          </a:xfrm>
          <a:prstGeom prst="irregularSeal1">
            <a:avLst/>
          </a:prstGeom>
          <a:solidFill>
            <a:srgbClr val="966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83971" y="2901562"/>
            <a:ext cx="1661822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83971" y="3680792"/>
            <a:ext cx="1661822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5899868" y="5324724"/>
            <a:ext cx="1661822" cy="4214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99183" y="5328700"/>
            <a:ext cx="1661822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93409" y="4401047"/>
            <a:ext cx="1042946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238</Words>
  <Application>Microsoft Office PowerPoint</Application>
  <PresentationFormat>와이드스크린</PresentationFormat>
  <Paragraphs>163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첫 화면 </vt:lpstr>
      <vt:lpstr>관리자 버튼 클릭 시</vt:lpstr>
      <vt:lpstr>관리자 메인 화면</vt:lpstr>
      <vt:lpstr>고객정보 탭</vt:lpstr>
      <vt:lpstr>거래처 정보 탭</vt:lpstr>
      <vt:lpstr>주문정보 탭</vt:lpstr>
      <vt:lpstr>원단정보 탭</vt:lpstr>
      <vt:lpstr>손님 버튼 클릭 시</vt:lpstr>
      <vt:lpstr>등록 버튼 클릭 시</vt:lpstr>
      <vt:lpstr>손님 로그인 시</vt:lpstr>
      <vt:lpstr>주문하기 클릭 시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제선</dc:creator>
  <cp:lastModifiedBy>황 제선</cp:lastModifiedBy>
  <cp:revision>17</cp:revision>
  <dcterms:created xsi:type="dcterms:W3CDTF">2019-05-09T07:38:11Z</dcterms:created>
  <dcterms:modified xsi:type="dcterms:W3CDTF">2019-05-09T10:22:58Z</dcterms:modified>
</cp:coreProperties>
</file>