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78" r:id="rId4"/>
    <p:sldId id="266" r:id="rId5"/>
    <p:sldId id="270" r:id="rId6"/>
    <p:sldId id="271" r:id="rId7"/>
    <p:sldId id="273" r:id="rId8"/>
    <p:sldId id="274" r:id="rId9"/>
    <p:sldId id="275" r:id="rId10"/>
    <p:sldId id="281" r:id="rId11"/>
    <p:sldId id="276" r:id="rId12"/>
    <p:sldId id="277" r:id="rId13"/>
    <p:sldId id="28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29"/>
    <a:srgbClr val="F68222"/>
    <a:srgbClr val="28517A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86386" autoAdjust="0"/>
  </p:normalViewPr>
  <p:slideViewPr>
    <p:cSldViewPr showGuides="1">
      <p:cViewPr varScale="1">
        <p:scale>
          <a:sx n="106" d="100"/>
          <a:sy n="106" d="100"/>
        </p:scale>
        <p:origin x="948" y="114"/>
      </p:cViewPr>
      <p:guideLst>
        <p:guide orient="horz" pos="4065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13712"/>
            <a:ext cx="60121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12160" y="0"/>
            <a:ext cx="313184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115616" y="4149080"/>
            <a:ext cx="7848872" cy="2708920"/>
          </a:xfrm>
          <a:prstGeom prst="triangle">
            <a:avLst>
              <a:gd name="adj" fmla="val 62286"/>
            </a:avLst>
          </a:prstGeom>
          <a:solidFill>
            <a:srgbClr val="FFA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1800" y="202397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피오피동글" pitchFamily="18" charset="-127"/>
                <a:ea typeface="a피오피동글" pitchFamily="18" charset="-127"/>
              </a:rPr>
              <a:t>의류잡화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피오피동글" pitchFamily="18" charset="-127"/>
                <a:ea typeface="a피오피동글" pitchFamily="18" charset="-127"/>
              </a:rPr>
              <a:t> 자판기</a:t>
            </a:r>
            <a:endParaRPr lang="ko-KR" altLang="en-US" sz="3600" spc="300" dirty="0">
              <a:latin typeface="a피오피동글" pitchFamily="18" charset="-127"/>
              <a:ea typeface="a피오피동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0936" y="2782669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>
                <a:latin typeface="a피오피동글" pitchFamily="18" charset="-127"/>
                <a:ea typeface="a피오피동글" pitchFamily="18" charset="-127"/>
              </a:rPr>
              <a:t>3</a:t>
            </a:r>
            <a:r>
              <a:rPr lang="ko-KR" altLang="en-US" sz="3600" spc="300">
                <a:latin typeface="a피오피동글" pitchFamily="18" charset="-127"/>
                <a:ea typeface="a피오피동글" pitchFamily="18" charset="-127"/>
              </a:rPr>
              <a:t>팀</a:t>
            </a:r>
            <a:endParaRPr lang="ko-KR" altLang="en-US" sz="3600" spc="300" dirty="0">
              <a:latin typeface="a피오피동글" pitchFamily="18" charset="-127"/>
              <a:ea typeface="a피오피동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10F8BBB-9BE3-0813-C65C-2353133527F8}"/>
              </a:ext>
            </a:extLst>
          </p:cNvPr>
          <p:cNvSpPr txBox="1"/>
          <p:nvPr/>
        </p:nvSpPr>
        <p:spPr>
          <a:xfrm>
            <a:off x="107504" y="33265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12롯데마트행복Light" panose="02020603020101020101"/>
              </a:rPr>
              <a:t>4-1 </a:t>
            </a:r>
            <a:r>
              <a:rPr lang="ko-KR" altLang="en-US" sz="4000" dirty="0">
                <a:ea typeface="12롯데마트행복Light" panose="02020603020101020101"/>
              </a:rPr>
              <a:t>인상 깊었던 것</a:t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D3D6CC-E056-A5EF-345F-77B2DF469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4"/>
          <a:stretch/>
        </p:blipFill>
        <p:spPr>
          <a:xfrm>
            <a:off x="81662" y="1080029"/>
            <a:ext cx="9062338" cy="243462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1E8E41A-EA2B-C282-96C5-ACA6AE57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7"/>
          <a:stretch/>
        </p:blipFill>
        <p:spPr>
          <a:xfrm>
            <a:off x="0" y="3933056"/>
            <a:ext cx="806489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ea typeface="12롯데마트행복Light" panose="02020603020101020101"/>
              </a:rPr>
              <a:t>5. </a:t>
            </a:r>
            <a:r>
              <a:rPr lang="ko-KR" altLang="en-US" sz="4000" dirty="0">
                <a:ea typeface="12롯데마트행복Light" panose="02020603020101020101"/>
              </a:rPr>
              <a:t>시연 </a:t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14755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설명했던 구조를 토대로</a:t>
            </a:r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06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59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6.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소감 발표 </a:t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021378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미흡한 실력으로 팀에 민폐 끼치지 않기 위해 많이 찾아보고 구현해 보며 자연스럽게 한 달 동안 배운 수업을 복습하고 머릿속에 남기는 시간을 가질 수 있었습니다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한번 복습의 중요성을 </a:t>
            </a:r>
            <a:r>
              <a:rPr lang="ko-KR" altLang="en-US" dirty="0" err="1"/>
              <a:t>깨달았고</a:t>
            </a:r>
            <a:r>
              <a:rPr lang="en-US" altLang="ko-KR" dirty="0"/>
              <a:t>, </a:t>
            </a:r>
            <a:r>
              <a:rPr lang="ko-KR" altLang="en-US" dirty="0"/>
              <a:t>서로 도와가며 프로그램을 설계하고 구현하며 뿌듯함을 느꼈습니다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비록 완벽하게 구현하기엔 좀 한계가 있었지만</a:t>
            </a:r>
            <a:r>
              <a:rPr lang="en-US" altLang="ko-KR" dirty="0"/>
              <a:t>, </a:t>
            </a:r>
            <a:r>
              <a:rPr lang="ko-KR" altLang="en-US" dirty="0"/>
              <a:t>팀원 제각각 최선을 다해서 고민을 하고 결과를 도출해 보며 완성하기 위해 노력했습니다 </a:t>
            </a:r>
            <a:r>
              <a:rPr lang="en-US" altLang="ko-KR" dirty="0"/>
              <a:t>. </a:t>
            </a:r>
            <a:r>
              <a:rPr lang="ko-KR" altLang="en-US" dirty="0"/>
              <a:t>일주일이란 시간이 되게 짧게 느껴졌지만 알고 있는 정보를 공유하며 열심히 참여해 준 팀원분들께 감사했습니다 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83671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김보경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2716A-BF56-E3B0-B01E-E06D2357D8BD}"/>
              </a:ext>
            </a:extLst>
          </p:cNvPr>
          <p:cNvSpPr txBox="1"/>
          <p:nvPr/>
        </p:nvSpPr>
        <p:spPr>
          <a:xfrm>
            <a:off x="935596" y="408121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처음하는</a:t>
            </a:r>
            <a:r>
              <a:rPr lang="ko-KR" altLang="en-US" dirty="0"/>
              <a:t> 코딩 </a:t>
            </a:r>
            <a:r>
              <a:rPr lang="ko-KR" altLang="en-US" dirty="0" err="1"/>
              <a:t>팀프로젝트였는데</a:t>
            </a:r>
            <a:r>
              <a:rPr lang="ko-KR" altLang="en-US" dirty="0"/>
              <a:t> 사실 </a:t>
            </a:r>
            <a:r>
              <a:rPr lang="ko-KR" altLang="en-US" dirty="0" err="1"/>
              <a:t>배운걸</a:t>
            </a:r>
            <a:r>
              <a:rPr lang="ko-KR" altLang="en-US" dirty="0"/>
              <a:t> 완벽히 활용할 수 있는 상태가 아니라 힘들었다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조원들과 </a:t>
            </a:r>
            <a:r>
              <a:rPr lang="ko-KR" altLang="en-US" dirty="0" err="1"/>
              <a:t>여러방향으로</a:t>
            </a:r>
            <a:r>
              <a:rPr lang="ko-KR" altLang="en-US" dirty="0"/>
              <a:t> 얘기하면서 머리속으로 그려지는 구현방법을 시행착오를 겪다가 해결할 때 마다 뿌듯했고 이런 점이  팀프로젝트의 장점이구나 느꼈다</a:t>
            </a:r>
            <a:r>
              <a:rPr lang="en-US" altLang="ko-KR" dirty="0"/>
              <a:t>. </a:t>
            </a:r>
            <a:r>
              <a:rPr lang="ko-KR" altLang="en-US" dirty="0"/>
              <a:t>혼자서는 생각할 수 없는 방향으로 나아갈 수도 있고 </a:t>
            </a:r>
            <a:r>
              <a:rPr lang="ko-KR" altLang="en-US" dirty="0" err="1"/>
              <a:t>다른분의</a:t>
            </a:r>
            <a:r>
              <a:rPr lang="ko-KR" altLang="en-US" dirty="0"/>
              <a:t> 오류도 잡아가며 </a:t>
            </a:r>
            <a:r>
              <a:rPr lang="ko-KR" altLang="en-US" dirty="0" err="1"/>
              <a:t>진행하는게</a:t>
            </a:r>
            <a:r>
              <a:rPr lang="ko-KR" altLang="en-US" dirty="0"/>
              <a:t> 즐거웠다</a:t>
            </a:r>
            <a:r>
              <a:rPr lang="en-US" altLang="ko-KR" dirty="0"/>
              <a:t>. </a:t>
            </a:r>
            <a:r>
              <a:rPr lang="ko-KR" altLang="en-US" dirty="0"/>
              <a:t>개념을 좀 더 숙지하고 더 </a:t>
            </a:r>
            <a:r>
              <a:rPr lang="ko-KR" altLang="en-US" dirty="0" err="1"/>
              <a:t>많은것을</a:t>
            </a:r>
            <a:r>
              <a:rPr lang="ko-KR" altLang="en-US" dirty="0"/>
              <a:t> 배워서 지금 보다 훨씬 도움이 되는 팀원이 </a:t>
            </a:r>
            <a:r>
              <a:rPr lang="ko-KR" altLang="en-US" dirty="0" err="1"/>
              <a:t>되고싶단</a:t>
            </a:r>
            <a:r>
              <a:rPr lang="ko-KR" altLang="en-US" dirty="0"/>
              <a:t> 동력을 얻은 </a:t>
            </a:r>
            <a:r>
              <a:rPr lang="ko-KR" altLang="en-US" dirty="0" err="1"/>
              <a:t>팀프로젝트였다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5F5D4-50D8-0730-20B6-20D582A60BAC}"/>
              </a:ext>
            </a:extLst>
          </p:cNvPr>
          <p:cNvSpPr txBox="1"/>
          <p:nvPr/>
        </p:nvSpPr>
        <p:spPr>
          <a:xfrm>
            <a:off x="166383" y="3659289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조현하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12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509120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팀원들간의</a:t>
            </a:r>
            <a:r>
              <a:rPr lang="ko-KR" altLang="en-US" dirty="0"/>
              <a:t> 의견을 </a:t>
            </a:r>
            <a:r>
              <a:rPr lang="ko-KR" altLang="en-US" dirty="0" err="1"/>
              <a:t>조율하는것에</a:t>
            </a:r>
            <a:r>
              <a:rPr lang="ko-KR" altLang="en-US" dirty="0"/>
              <a:t> 시간 소요가 많이 된다는 것을 느끼고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부족한점을 많이 </a:t>
            </a:r>
            <a:r>
              <a:rPr lang="ko-KR" altLang="en-US" dirty="0" err="1"/>
              <a:t>느꼇다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객체지향언어의 이해에 대한 개인적인 지식 부재를 느끼며</a:t>
            </a:r>
          </a:p>
          <a:p>
            <a:r>
              <a:rPr lang="ko-KR" altLang="en-US" dirty="0"/>
              <a:t>고민을 많이 해서 </a:t>
            </a:r>
            <a:r>
              <a:rPr lang="ko-KR" altLang="en-US" dirty="0" err="1"/>
              <a:t>배울것이</a:t>
            </a:r>
            <a:r>
              <a:rPr lang="ko-KR" altLang="en-US" dirty="0"/>
              <a:t> 있는 프로젝트였다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AC6A2-A310-1544-0BDF-D712FF85D6EF}"/>
              </a:ext>
            </a:extLst>
          </p:cNvPr>
          <p:cNvSpPr txBox="1"/>
          <p:nvPr/>
        </p:nvSpPr>
        <p:spPr>
          <a:xfrm>
            <a:off x="179512" y="407707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엄소연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DBCF4-0E2F-FF29-06A1-14741A1FD3B4}"/>
              </a:ext>
            </a:extLst>
          </p:cNvPr>
          <p:cNvSpPr txBox="1"/>
          <p:nvPr/>
        </p:nvSpPr>
        <p:spPr>
          <a:xfrm>
            <a:off x="899592" y="130360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객체지향언어의 이해와 실력이 부족하다는 것을 알기에 팀원들에게 누가 되지 않을까 프로젝트 참여에 </a:t>
            </a:r>
          </a:p>
          <a:p>
            <a:r>
              <a:rPr lang="ko-KR" altLang="en-US" dirty="0"/>
              <a:t>있어 많은 걱정이 있었으나 좋은 팀장님과 팀원분들을 만나 무사히 프로젝트를 마칠 수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 프로젝트를 진행하면서 일주일이라는 시간은 저의 많은 부족한 부분을 알게 해준 반성의 </a:t>
            </a:r>
            <a:r>
              <a:rPr lang="ko-KR" altLang="en-US" dirty="0" err="1"/>
              <a:t>시간이였고</a:t>
            </a:r>
            <a:endParaRPr lang="ko-KR" altLang="en-US" dirty="0"/>
          </a:p>
          <a:p>
            <a:r>
              <a:rPr lang="ko-KR" altLang="en-US" dirty="0"/>
              <a:t>팀원들과 코드를 작성하면서 협업에 있어 많은 소통이 얼마나 중요한 일인지 깨닫게 해준 </a:t>
            </a:r>
            <a:r>
              <a:rPr lang="ko-KR" altLang="en-US" dirty="0" err="1"/>
              <a:t>시간이였습니다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1F12D-A7F6-4E61-2C55-AA285339E783}"/>
              </a:ext>
            </a:extLst>
          </p:cNvPr>
          <p:cNvSpPr txBox="1"/>
          <p:nvPr/>
        </p:nvSpPr>
        <p:spPr>
          <a:xfrm>
            <a:off x="251520" y="87155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장현성</a:t>
            </a:r>
          </a:p>
        </p:txBody>
      </p:sp>
    </p:spTree>
    <p:extLst>
      <p:ext uri="{BB962C8B-B14F-4D97-AF65-F5344CB8AC3E}">
        <p14:creationId xmlns:p14="http://schemas.microsoft.com/office/powerpoint/2010/main" val="374260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2813" y="1114039"/>
            <a:ext cx="7807063" cy="54833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2813" y="1091537"/>
            <a:ext cx="7807063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2811" y="1070317"/>
            <a:ext cx="684076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조원 소개 </a:t>
            </a:r>
            <a:endParaRPr lang="en-US" altLang="ko-KR" sz="2400" dirty="0"/>
          </a:p>
          <a:p>
            <a:r>
              <a:rPr lang="ko-KR" altLang="en-US" sz="2000" dirty="0"/>
              <a:t>▶</a:t>
            </a:r>
            <a:r>
              <a:rPr lang="en-US" altLang="ko-KR" sz="2000" dirty="0"/>
              <a:t> </a:t>
            </a:r>
            <a:r>
              <a:rPr lang="ko-KR" altLang="en-US" sz="2000" dirty="0"/>
              <a:t>역할 분담 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개발 목적</a:t>
            </a:r>
            <a:endParaRPr lang="en-US" altLang="ko-KR" sz="2400" dirty="0"/>
          </a:p>
          <a:p>
            <a:r>
              <a:rPr lang="ko-KR" altLang="en-US" sz="2000" dirty="0"/>
              <a:t>▶</a:t>
            </a:r>
            <a:r>
              <a:rPr lang="en-US" altLang="ko-KR" sz="2000" dirty="0"/>
              <a:t> </a:t>
            </a:r>
            <a:r>
              <a:rPr lang="ko-KR" altLang="en-US" sz="2000" dirty="0"/>
              <a:t>개발 주제</a:t>
            </a:r>
            <a:endParaRPr lang="en-US" altLang="ko-KR" sz="2000" dirty="0"/>
          </a:p>
          <a:p>
            <a:r>
              <a:rPr lang="ko-KR" altLang="en-US" sz="2000" dirty="0"/>
              <a:t>▶</a:t>
            </a:r>
            <a:r>
              <a:rPr lang="en-US" altLang="ko-KR" sz="2000" dirty="0"/>
              <a:t> </a:t>
            </a:r>
            <a:r>
              <a:rPr lang="ko-KR" altLang="en-US" sz="2000" dirty="0"/>
              <a:t>자판기 선정 배경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개발 환경 및 프로그램 구성도</a:t>
            </a:r>
            <a:endParaRPr lang="en-US" altLang="ko-KR" sz="2400" dirty="0"/>
          </a:p>
          <a:p>
            <a:r>
              <a:rPr lang="en-US" altLang="ko-KR" sz="2000" dirty="0"/>
              <a:t>&lt;3-1&gt;</a:t>
            </a:r>
          </a:p>
          <a:p>
            <a:r>
              <a:rPr lang="ko-KR" altLang="en-US" sz="2000" dirty="0"/>
              <a:t>▶ 개발환경</a:t>
            </a:r>
            <a:endParaRPr lang="en-US" altLang="ko-KR" sz="2000" dirty="0"/>
          </a:p>
          <a:p>
            <a:r>
              <a:rPr lang="en-US" altLang="ko-KR" sz="2000" dirty="0"/>
              <a:t>&lt;3-2&gt;</a:t>
            </a:r>
          </a:p>
          <a:p>
            <a:r>
              <a:rPr lang="ko-KR" altLang="en-US" sz="2000" dirty="0"/>
              <a:t>▶ 프로그램 구성도</a:t>
            </a:r>
            <a:r>
              <a:rPr lang="en-US" altLang="ko-KR" sz="2000" dirty="0"/>
              <a:t>(</a:t>
            </a:r>
            <a:r>
              <a:rPr lang="ko-KR" altLang="en-US" sz="2000" dirty="0"/>
              <a:t>흐름도</a:t>
            </a:r>
            <a:r>
              <a:rPr lang="en-US" altLang="ko-KR" sz="2000" dirty="0"/>
              <a:t>)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사용한 자료구조</a:t>
            </a:r>
            <a:r>
              <a:rPr lang="en-US" altLang="ko-KR" sz="2400" dirty="0"/>
              <a:t>/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시연 </a:t>
            </a:r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소감 발표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3788" y="0"/>
            <a:ext cx="38164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a피오피동글" pitchFamily="18" charset="-127"/>
                <a:ea typeface="a피오피동글" pitchFamily="18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a피오피동글" pitchFamily="18" charset="-127"/>
              <a:ea typeface="a피오피동글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2812" y="6574135"/>
            <a:ext cx="7807063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62224" y="3475606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36096" y="3475606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56420" y="2827534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79442" y="2827534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2827534"/>
            <a:ext cx="1476020" cy="2977730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3932" y="332656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300">
                <a:latin typeface="a피오피네모" pitchFamily="18" charset="-127"/>
                <a:ea typeface="a피오피네모" pitchFamily="18" charset="-127"/>
              </a:rPr>
              <a:t>1.</a:t>
            </a:r>
            <a:r>
              <a:rPr lang="ko-KR" altLang="en-US" sz="4000" spc="300">
                <a:latin typeface="a피오피네모" pitchFamily="18" charset="-127"/>
                <a:ea typeface="a피오피네모" pitchFamily="18" charset="-127"/>
              </a:rPr>
              <a:t>팀원 소개</a:t>
            </a:r>
            <a:endParaRPr lang="ko-KR" altLang="en-US" sz="4000" spc="300" dirty="0">
              <a:latin typeface="a피오피네모" pitchFamily="18" charset="-127"/>
              <a:ea typeface="a피오피네모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355976" y="4453153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장현성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940152" y="3678200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TextBox 11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조현하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71600" y="4470288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Box 14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김보경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27784" y="3645024"/>
            <a:ext cx="3816424" cy="848055"/>
            <a:chOff x="251520" y="3255367"/>
            <a:chExt cx="3816424" cy="84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팀원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>
                  <a:latin typeface="a피오피네모" pitchFamily="18" charset="-127"/>
                  <a:ea typeface="a피오피네모" pitchFamily="18" charset="-127"/>
                </a:rPr>
                <a:t>엄소연</a:t>
              </a:r>
              <a:endParaRPr lang="ko-KR" altLang="en-US" sz="20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467544" y="1196752"/>
            <a:ext cx="1476020" cy="2240268"/>
          </a:xfrm>
          <a:prstGeom prst="roundRect">
            <a:avLst/>
          </a:prstGeom>
          <a:solidFill>
            <a:srgbClr val="E02C79">
              <a:alpha val="80784"/>
            </a:srgb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97986" y="1229928"/>
            <a:ext cx="1476020" cy="2240268"/>
          </a:xfrm>
          <a:prstGeom prst="roundRect">
            <a:avLst/>
          </a:prstGeom>
          <a:solidFill>
            <a:schemeClr val="accent6">
              <a:lumMod val="75000"/>
              <a:alpha val="81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56420" y="1229928"/>
            <a:ext cx="1476020" cy="2240268"/>
          </a:xfrm>
          <a:prstGeom prst="roundRect">
            <a:avLst/>
          </a:prstGeom>
          <a:solidFill>
            <a:srgbClr val="FFFF66">
              <a:alpha val="80784"/>
            </a:srgb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541781"/>
            <a:ext cx="1319825" cy="1278979"/>
            <a:chOff x="587879" y="2114399"/>
            <a:chExt cx="1319825" cy="1278979"/>
          </a:xfrm>
        </p:grpSpPr>
        <p:sp>
          <p:nvSpPr>
            <p:cNvPr id="24" name="타원 23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41802" y="2022016"/>
            <a:ext cx="1476020" cy="2240268"/>
            <a:chOff x="2141802" y="1844824"/>
            <a:chExt cx="1476020" cy="2240268"/>
          </a:xfrm>
          <a:solidFill>
            <a:srgbClr val="E02C79"/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2141802" y="1844824"/>
              <a:ext cx="1476020" cy="2240268"/>
            </a:xfrm>
            <a:prstGeom prst="roundRect">
              <a:avLst/>
            </a:prstGeom>
            <a:solidFill>
              <a:srgbClr val="E668B6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219899" y="2156677"/>
              <a:ext cx="1319825" cy="1278979"/>
              <a:chOff x="587879" y="2114399"/>
              <a:chExt cx="1319825" cy="1278979"/>
            </a:xfrm>
            <a:grpFill/>
          </p:grpSpPr>
          <p:sp>
            <p:nvSpPr>
              <p:cNvPr id="29" name="타원 28"/>
              <p:cNvSpPr/>
              <p:nvPr/>
            </p:nvSpPr>
            <p:spPr>
              <a:xfrm>
                <a:off x="628725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87879" y="2146963"/>
                <a:ext cx="1289428" cy="12064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876083" y="1541781"/>
            <a:ext cx="1319825" cy="1278979"/>
            <a:chOff x="587879" y="2114399"/>
            <a:chExt cx="1319825" cy="1278979"/>
          </a:xfrm>
        </p:grpSpPr>
        <p:sp>
          <p:nvSpPr>
            <p:cNvPr id="32" name="타원 31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436096" y="2022016"/>
            <a:ext cx="1476020" cy="2240268"/>
            <a:chOff x="5436096" y="1844824"/>
            <a:chExt cx="1476020" cy="224026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5436096" y="1844824"/>
              <a:ext cx="1476020" cy="2240268"/>
            </a:xfrm>
            <a:prstGeom prst="roundRect">
              <a:avLst/>
            </a:prstGeom>
            <a:solidFill>
              <a:schemeClr val="accent5">
                <a:alpha val="81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5514193" y="2156677"/>
              <a:ext cx="1319825" cy="1278979"/>
              <a:chOff x="587879" y="2114399"/>
              <a:chExt cx="1319825" cy="1278979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628725" y="2114399"/>
                <a:ext cx="1278979" cy="12789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87879" y="2150548"/>
                <a:ext cx="1289428" cy="12064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7188451" y="1541781"/>
            <a:ext cx="1319825" cy="1278979"/>
            <a:chOff x="587879" y="2114399"/>
            <a:chExt cx="1319825" cy="1278979"/>
          </a:xfrm>
        </p:grpSpPr>
        <p:sp>
          <p:nvSpPr>
            <p:cNvPr id="40" name="타원 39"/>
            <p:cNvSpPr/>
            <p:nvPr/>
          </p:nvSpPr>
          <p:spPr>
            <a:xfrm>
              <a:off x="628725" y="2114399"/>
              <a:ext cx="1278979" cy="1278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87879" y="2150548"/>
              <a:ext cx="1289428" cy="12064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-684584" y="3622233"/>
            <a:ext cx="3816424" cy="848055"/>
            <a:chOff x="251520" y="3255367"/>
            <a:chExt cx="3816424" cy="848055"/>
          </a:xfrm>
        </p:grpSpPr>
        <p:sp>
          <p:nvSpPr>
            <p:cNvPr id="43" name="TextBox 42"/>
            <p:cNvSpPr txBox="1"/>
            <p:nvPr/>
          </p:nvSpPr>
          <p:spPr>
            <a:xfrm>
              <a:off x="251520" y="3255367"/>
              <a:ext cx="3816424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300">
                  <a:latin typeface="a피오피네모" pitchFamily="18" charset="-127"/>
                  <a:ea typeface="a피오피네모" pitchFamily="18" charset="-127"/>
                </a:rPr>
                <a:t>3</a:t>
              </a:r>
              <a:r>
                <a:rPr lang="ko-KR" altLang="en-US" sz="2400" spc="300">
                  <a:latin typeface="a피오피네모" pitchFamily="18" charset="-127"/>
                  <a:ea typeface="a피오피네모" pitchFamily="18" charset="-127"/>
                </a:rPr>
                <a:t>조 팀장</a:t>
              </a:r>
              <a:endParaRPr lang="ko-KR" altLang="en-US" sz="24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520" y="3703312"/>
              <a:ext cx="381642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300" dirty="0">
                  <a:latin typeface="a피오피네모" pitchFamily="18" charset="-127"/>
                  <a:ea typeface="a피오피네모" pitchFamily="18" charset="-127"/>
                </a:rPr>
                <a:t>김태민</a:t>
              </a:r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494" r="89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6" y="1638794"/>
            <a:ext cx="1368136" cy="112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1" y="2381345"/>
            <a:ext cx="1288097" cy="100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455" y="1577930"/>
            <a:ext cx="1252453" cy="110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94" l="0" r="986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77" y="2370018"/>
            <a:ext cx="1278979" cy="108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85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577930"/>
            <a:ext cx="1187634" cy="10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직선 연결선 49"/>
          <p:cNvCxnSpPr/>
          <p:nvPr/>
        </p:nvCxnSpPr>
        <p:spPr>
          <a:xfrm>
            <a:off x="647564" y="4528536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361849" y="5373216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69802" y="4581128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687641" y="5345752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274552" y="4581128"/>
            <a:ext cx="1115980" cy="0"/>
          </a:xfrm>
          <a:prstGeom prst="line">
            <a:avLst/>
          </a:prstGeom>
          <a:ln w="38100">
            <a:solidFill>
              <a:schemeClr val="bg1">
                <a:lumMod val="50000"/>
                <a:alpha val="6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-91455" y="4653136"/>
            <a:ext cx="9215540" cy="1418094"/>
            <a:chOff x="844649" y="3270394"/>
            <a:chExt cx="9215540" cy="1418094"/>
          </a:xfrm>
        </p:grpSpPr>
        <p:sp>
          <p:nvSpPr>
            <p:cNvPr id="56" name="TextBox 55"/>
            <p:cNvSpPr txBox="1"/>
            <p:nvPr/>
          </p:nvSpPr>
          <p:spPr>
            <a:xfrm>
              <a:off x="7508747" y="3364468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>
                  <a:latin typeface="a피오피네모" pitchFamily="18" charset="-127"/>
                  <a:ea typeface="a피오피네모" pitchFamily="18" charset="-127"/>
                </a:rPr>
                <a:t>유저 및 재고 </a:t>
              </a:r>
              <a:endParaRPr lang="en-US" altLang="ko-KR" sz="1500" spc="30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>
                  <a:latin typeface="a피오피네모" pitchFamily="18" charset="-127"/>
                  <a:ea typeface="a피오피네모" pitchFamily="18" charset="-127"/>
                </a:rPr>
                <a:t>클래스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80222" y="4134490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>
                  <a:latin typeface="a피오피네모" pitchFamily="18" charset="-127"/>
                  <a:ea typeface="a피오피네모" pitchFamily="18" charset="-127"/>
                </a:rPr>
                <a:t>이벤트 클래스</a:t>
              </a:r>
              <a:endParaRPr lang="en-US" altLang="ko-KR" sz="1500" spc="30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>
                  <a:latin typeface="a피오피네모" pitchFamily="18" charset="-127"/>
                  <a:ea typeface="a피오피네모" pitchFamily="18" charset="-127"/>
                </a:rPr>
                <a:t>발표자료 준비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93668" y="4134490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>
                  <a:latin typeface="a피오피네모" pitchFamily="18" charset="-127"/>
                  <a:ea typeface="a피오피네모" pitchFamily="18" charset="-127"/>
                </a:rPr>
                <a:t>화폐 및 자판기 </a:t>
              </a:r>
              <a:endParaRPr lang="en-US" altLang="ko-KR" sz="1500" spc="30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>
                  <a:latin typeface="a피오피네모" pitchFamily="18" charset="-127"/>
                  <a:ea typeface="a피오피네모" pitchFamily="18" charset="-127"/>
                </a:rPr>
                <a:t>클래스 </a:t>
              </a:r>
              <a:endParaRPr lang="ko-KR" altLang="en-US" sz="1500" spc="300" dirty="0">
                <a:latin typeface="a피오피네모" pitchFamily="18" charset="-127"/>
                <a:ea typeface="a피오피네모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96379" y="3364468"/>
              <a:ext cx="25514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dirty="0">
                  <a:latin typeface="a피오피네모" pitchFamily="18" charset="-127"/>
                  <a:ea typeface="a피오피네모" pitchFamily="18" charset="-127"/>
                </a:rPr>
                <a:t>매출 클래스</a:t>
              </a:r>
              <a:endParaRPr lang="en-US" altLang="ko-KR" sz="1500" spc="300" dirty="0">
                <a:latin typeface="a피오피네모" pitchFamily="18" charset="-127"/>
                <a:ea typeface="a피오피네모" pitchFamily="18" charset="-127"/>
              </a:endParaRPr>
            </a:p>
            <a:p>
              <a:pPr algn="ctr"/>
              <a:r>
                <a:rPr lang="ko-KR" altLang="en-US" sz="1500" spc="300" dirty="0">
                  <a:latin typeface="a피오피네모" pitchFamily="18" charset="-127"/>
                  <a:ea typeface="a피오피네모" pitchFamily="18" charset="-127"/>
                </a:rPr>
                <a:t>회의록 작성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4649" y="3270394"/>
              <a:ext cx="2551442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pc="300" dirty="0">
                  <a:latin typeface="a피오피네모" pitchFamily="18" charset="-127"/>
                  <a:ea typeface="a피오피네모" pitchFamily="18" charset="-127"/>
                </a:rPr>
                <a:t>총괄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88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932" y="152492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300" dirty="0">
                <a:latin typeface="a피오피네모" pitchFamily="18" charset="-127"/>
                <a:ea typeface="a피오피네모" pitchFamily="18" charset="-127"/>
              </a:rPr>
              <a:t>2. </a:t>
            </a:r>
            <a:r>
              <a:rPr lang="ko-KR" altLang="en-US" sz="4000" spc="300" dirty="0">
                <a:latin typeface="a피오피네모" pitchFamily="18" charset="-127"/>
                <a:ea typeface="a피오피네모" pitchFamily="18" charset="-127"/>
              </a:rPr>
              <a:t>개발 목적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35661" y="6177405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캐띠의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공감공간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4" y="1988840"/>
            <a:ext cx="4370293" cy="4431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56" y="1988840"/>
            <a:ext cx="4353731" cy="4414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94" y="113522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개발 주제 </a:t>
            </a:r>
            <a:r>
              <a:rPr lang="en-US" altLang="ko-KR" sz="2800" dirty="0">
                <a:latin typeface="a피오피네모" pitchFamily="18" charset="-127"/>
                <a:ea typeface="a피오피네모" pitchFamily="18" charset="-127"/>
              </a:rPr>
              <a:t>: </a:t>
            </a:r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의류 잡화 용품 자동판매기</a:t>
            </a:r>
          </a:p>
        </p:txBody>
      </p:sp>
    </p:spTree>
    <p:extLst>
      <p:ext uri="{BB962C8B-B14F-4D97-AF65-F5344CB8AC3E}">
        <p14:creationId xmlns:p14="http://schemas.microsoft.com/office/powerpoint/2010/main" val="206041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400" y="262137"/>
            <a:ext cx="486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a피오피네모" pitchFamily="18" charset="-127"/>
                <a:ea typeface="a피오피네모" pitchFamily="18" charset="-127"/>
              </a:rPr>
              <a:t>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자판기 선정 배경</a:t>
            </a:r>
            <a:endParaRPr lang="en-US" altLang="ko-KR" sz="40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77" y="1988840"/>
            <a:ext cx="8298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12롯데마트행복Light" panose="02020603020101020101"/>
              </a:rPr>
              <a:t>여행 목적지의 기후를 미쳐 확인하지 못하여 준비하지 못한 </a:t>
            </a:r>
            <a:endParaRPr lang="en-US" altLang="ko-KR" sz="2400" dirty="0">
              <a:ea typeface="12롯데마트행복Light" panose="02020603020101020101"/>
            </a:endParaRPr>
          </a:p>
          <a:p>
            <a:r>
              <a:rPr lang="ko-KR" altLang="en-US" sz="2400" dirty="0">
                <a:ea typeface="12롯데마트행복Light" panose="02020603020101020101"/>
              </a:rPr>
              <a:t>관광객들을 위해 물품 자동 판매</a:t>
            </a:r>
            <a:endParaRPr lang="en-US" altLang="ko-KR" sz="2400" dirty="0">
              <a:ea typeface="12롯데마트행복Light" panose="02020603020101020101"/>
            </a:endParaRPr>
          </a:p>
          <a:p>
            <a:endParaRPr lang="en-US" altLang="ko-KR" sz="2400" dirty="0">
              <a:ea typeface="12롯데마트행복Light" panose="02020603020101020101"/>
            </a:endParaRPr>
          </a:p>
          <a:p>
            <a:r>
              <a:rPr lang="ko-KR" altLang="en-US" sz="2400" dirty="0">
                <a:ea typeface="12롯데마트행복Light" panose="02020603020101020101"/>
              </a:rPr>
              <a:t>자판기 배치 위치 </a:t>
            </a:r>
            <a:r>
              <a:rPr lang="en-US" altLang="ko-KR" sz="2400" dirty="0">
                <a:ea typeface="12롯데마트행복Light" panose="02020603020101020101"/>
              </a:rPr>
              <a:t>: </a:t>
            </a:r>
            <a:r>
              <a:rPr lang="ko-KR" altLang="en-US" sz="2400" dirty="0">
                <a:ea typeface="12롯데마트행복Light" panose="02020603020101020101"/>
              </a:rPr>
              <a:t>공항</a:t>
            </a:r>
            <a:endParaRPr lang="en-US" altLang="ko-KR" sz="2400" dirty="0">
              <a:ea typeface="12롯데마트행복Light" panose="02020603020101020101"/>
            </a:endParaRPr>
          </a:p>
          <a:p>
            <a:endParaRPr lang="en-US" altLang="ko-KR" sz="2400" dirty="0">
              <a:ea typeface="12롯데마트행복Light" panose="02020603020101020101"/>
            </a:endParaRP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상의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민소매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반팔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>
                <a:ea typeface="12롯데마트행복Light" panose="02020603020101020101"/>
              </a:rPr>
              <a:t>패딩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>
                <a:ea typeface="12롯데마트행복Light" panose="02020603020101020101"/>
              </a:rPr>
              <a:t> 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하의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반바지</a:t>
            </a:r>
            <a:r>
              <a:rPr lang="en-US" altLang="ko-KR" sz="2400" dirty="0">
                <a:ea typeface="12롯데마트행복Light" panose="02020603020101020101"/>
              </a:rPr>
              <a:t>,</a:t>
            </a:r>
            <a:r>
              <a:rPr lang="ko-KR" altLang="en-US" sz="2400" dirty="0" err="1">
                <a:ea typeface="12롯데마트행복Light" panose="02020603020101020101"/>
              </a:rPr>
              <a:t>히트텍</a:t>
            </a:r>
            <a:r>
              <a:rPr lang="ko-KR" altLang="en-US" sz="2400" dirty="0">
                <a:ea typeface="12롯데마트행복Light" panose="02020603020101020101"/>
              </a:rPr>
              <a:t> 하의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 err="1">
                <a:ea typeface="12롯데마트행복Light" panose="02020603020101020101"/>
              </a:rPr>
              <a:t>냉장고바지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r>
              <a:rPr lang="en-US" altLang="ko-KR" sz="2400" dirty="0">
                <a:ea typeface="12롯데마트행복Light" panose="02020603020101020101"/>
              </a:rPr>
              <a:t>- </a:t>
            </a:r>
            <a:r>
              <a:rPr lang="ko-KR" altLang="en-US" sz="2400" dirty="0">
                <a:ea typeface="12롯데마트행복Light" panose="02020603020101020101"/>
              </a:rPr>
              <a:t>잡화</a:t>
            </a:r>
            <a:r>
              <a:rPr lang="en-US" altLang="ko-KR" sz="2400" dirty="0">
                <a:ea typeface="12롯데마트행복Light" panose="02020603020101020101"/>
              </a:rPr>
              <a:t>(</a:t>
            </a:r>
            <a:r>
              <a:rPr lang="ko-KR" altLang="en-US" sz="2400" dirty="0">
                <a:ea typeface="12롯데마트행복Light" panose="02020603020101020101"/>
              </a:rPr>
              <a:t>우산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모자</a:t>
            </a:r>
            <a:r>
              <a:rPr lang="en-US" altLang="ko-KR" sz="2400" dirty="0">
                <a:ea typeface="12롯데마트행복Light" panose="02020603020101020101"/>
              </a:rPr>
              <a:t>, </a:t>
            </a:r>
            <a:r>
              <a:rPr lang="ko-KR" altLang="en-US" sz="2400" dirty="0">
                <a:ea typeface="12롯데마트행복Light" panose="02020603020101020101"/>
              </a:rPr>
              <a:t>선글라스</a:t>
            </a:r>
            <a:r>
              <a:rPr lang="en-US" altLang="ko-KR" sz="2400" dirty="0">
                <a:ea typeface="12롯데마트행복Light" panose="02020603020101020101"/>
              </a:rPr>
              <a:t>...)</a:t>
            </a:r>
          </a:p>
          <a:p>
            <a:endParaRPr lang="ko-KR" altLang="en-US" sz="2400" dirty="0"/>
          </a:p>
        </p:txBody>
      </p:sp>
      <p:pic>
        <p:nvPicPr>
          <p:cNvPr id="7" name="Picture 2" descr="자판기 무료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77" y="4077072"/>
            <a:ext cx="2483768" cy="253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9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98" y="262137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a피오피네모" pitchFamily="18" charset="-127"/>
                <a:ea typeface="a피오피네모" pitchFamily="18" charset="-127"/>
              </a:rPr>
              <a:t>3.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개발 환경 및 프로그램 구성도</a:t>
            </a:r>
            <a:endParaRPr lang="en-US" altLang="ko-KR" sz="4000" dirty="0">
              <a:latin typeface="a피오피네모" pitchFamily="18" charset="-127"/>
              <a:ea typeface="a피오피네모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494" y="1135222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피오피네모" pitchFamily="18" charset="-127"/>
                <a:ea typeface="a피오피네모" pitchFamily="18" charset="-127"/>
              </a:rPr>
              <a:t>&lt;</a:t>
            </a:r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개발 환경</a:t>
            </a:r>
            <a:r>
              <a:rPr lang="en-US" altLang="ko-KR" sz="2800" dirty="0">
                <a:latin typeface="a피오피네모" pitchFamily="18" charset="-127"/>
                <a:ea typeface="a피오피네모" pitchFamily="18" charset="-127"/>
              </a:rPr>
              <a:t>&gt;</a:t>
            </a:r>
          </a:p>
          <a:p>
            <a:pPr algn="ctr"/>
            <a:endParaRPr lang="en-US" altLang="ko-KR" sz="2800" b="1" dirty="0">
              <a:ea typeface="12롯데마트행복Light" panose="02020603020101020101"/>
            </a:endParaRPr>
          </a:p>
          <a:p>
            <a:r>
              <a:rPr lang="en-US" altLang="ko-KR" sz="2800" b="1" dirty="0">
                <a:ea typeface="12롯데마트행복Light" panose="02020603020101020101"/>
              </a:rPr>
              <a:t>1) </a:t>
            </a:r>
            <a:r>
              <a:rPr lang="en-US" altLang="ko-KR" sz="2800" b="1" dirty="0" err="1">
                <a:ea typeface="12롯데마트행복Light" panose="02020603020101020101"/>
              </a:rPr>
              <a:t>os</a:t>
            </a:r>
            <a:r>
              <a:rPr lang="en-US" altLang="ko-KR" sz="2800" b="1" dirty="0">
                <a:ea typeface="12롯데마트행복Light" panose="02020603020101020101"/>
              </a:rPr>
              <a:t> : </a:t>
            </a:r>
            <a:r>
              <a:rPr lang="en-US" altLang="ko-KR" sz="2800" b="1">
                <a:ea typeface="12롯데마트행복Light" panose="02020603020101020101"/>
              </a:rPr>
              <a:t>window 10</a:t>
            </a:r>
            <a:endParaRPr lang="en-US" altLang="ko-KR" sz="2800" b="1" dirty="0">
              <a:ea typeface="12롯데마트행복Light" panose="02020603020101020101"/>
            </a:endParaRPr>
          </a:p>
          <a:p>
            <a:endParaRPr lang="en-US" altLang="ko-KR" sz="2800" b="1" dirty="0">
              <a:ea typeface="12롯데마트행복Light" panose="02020603020101020101"/>
            </a:endParaRPr>
          </a:p>
          <a:p>
            <a:r>
              <a:rPr lang="en-US" altLang="ko-KR" sz="2800" b="1" dirty="0">
                <a:ea typeface="12롯데마트행복Light" panose="02020603020101020101"/>
              </a:rPr>
              <a:t>2) </a:t>
            </a:r>
            <a:r>
              <a:rPr lang="ko-KR" altLang="en-US" sz="2800" b="1" dirty="0">
                <a:ea typeface="12롯데마트행복Light" panose="02020603020101020101"/>
              </a:rPr>
              <a:t>개발언어 </a:t>
            </a:r>
            <a:r>
              <a:rPr lang="en-US" altLang="ko-KR" sz="2800" b="1">
                <a:ea typeface="12롯데마트행복Light" panose="02020603020101020101"/>
              </a:rPr>
              <a:t>: JAVA</a:t>
            </a:r>
          </a:p>
          <a:p>
            <a:endParaRPr lang="en-US" altLang="ko-KR" sz="2800" b="1">
              <a:ea typeface="12롯데마트행복Light" panose="02020603020101020101"/>
            </a:endParaRPr>
          </a:p>
          <a:p>
            <a:r>
              <a:rPr lang="en-US" altLang="ko-KR" sz="2800" b="1">
                <a:ea typeface="12롯데마트행복Light" panose="02020603020101020101"/>
              </a:rPr>
              <a:t>3) Editor : EditPlus</a:t>
            </a:r>
          </a:p>
          <a:p>
            <a:endParaRPr lang="en-US" altLang="ko-KR" sz="2800" b="1">
              <a:ea typeface="12롯데마트행복Light" panose="02020603020101020101"/>
            </a:endParaRPr>
          </a:p>
          <a:p>
            <a:r>
              <a:rPr lang="en-US" altLang="ko-KR" sz="2800" b="1">
                <a:ea typeface="12롯데마트행복Light" panose="02020603020101020101"/>
              </a:rPr>
              <a:t>4) </a:t>
            </a:r>
            <a:r>
              <a:rPr lang="ko-KR" altLang="en-US" sz="2800" b="1">
                <a:ea typeface="12롯데마트행복Light" panose="02020603020101020101"/>
              </a:rPr>
              <a:t>협력 </a:t>
            </a:r>
            <a:r>
              <a:rPr lang="en-US" altLang="ko-KR" sz="2800" b="1">
                <a:ea typeface="12롯데마트행복Light" panose="02020603020101020101"/>
              </a:rPr>
              <a:t>tool : Kakao Talk</a:t>
            </a:r>
            <a:endParaRPr lang="en-US" altLang="ko-KR" sz="2800" b="1" dirty="0">
              <a:ea typeface="12롯데마트행복Light" panose="02020603020101020101"/>
            </a:endParaRPr>
          </a:p>
          <a:p>
            <a:endParaRPr lang="en-US" altLang="ko-KR" sz="2800" dirty="0">
              <a:ea typeface="12롯데마트행복Light" panose="02020603020101020101"/>
            </a:endParaRPr>
          </a:p>
          <a:p>
            <a:r>
              <a:rPr lang="en-US" altLang="ko-KR" sz="2800" dirty="0">
                <a:ea typeface="12롯데마트행복Light" panose="02020603020101020101"/>
              </a:rPr>
              <a:t>	:</a:t>
            </a:r>
            <a:endParaRPr lang="ko-KR" altLang="en-US" sz="2800" dirty="0">
              <a:ea typeface="12롯데마트행복Light" panose="02020603020101020101"/>
            </a:endParaRPr>
          </a:p>
          <a:p>
            <a:pPr algn="ctr"/>
            <a:endParaRPr lang="ko-KR" altLang="en-US" sz="2800" dirty="0">
              <a:ea typeface="12롯데마트행복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987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32398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a피오피네모" pitchFamily="18" charset="-127"/>
                <a:ea typeface="a피오피네모" pitchFamily="18" charset="-127"/>
              </a:rPr>
              <a:t>3.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프로그램 구성도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(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흐름도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)</a:t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774" y="1132745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피오피네모" pitchFamily="18" charset="-127"/>
                <a:ea typeface="a피오피네모" pitchFamily="18" charset="-127"/>
              </a:rPr>
              <a:t>&lt;</a:t>
            </a:r>
            <a:r>
              <a:rPr lang="ko-KR" altLang="en-US" sz="2800" dirty="0">
                <a:latin typeface="a피오피네모" pitchFamily="18" charset="-127"/>
                <a:ea typeface="a피오피네모" pitchFamily="18" charset="-127"/>
              </a:rPr>
              <a:t>자판기의 주요기능</a:t>
            </a:r>
            <a:r>
              <a:rPr lang="en-US" altLang="ko-KR" sz="2800" dirty="0">
                <a:latin typeface="a피오피네모" pitchFamily="18" charset="-127"/>
                <a:ea typeface="a피오피네모" pitchFamily="18" charset="-127"/>
              </a:rPr>
              <a:t>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26353"/>
            <a:ext cx="6658534" cy="2385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111620"/>
            <a:ext cx="8028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12롯데마트행복Light" panose="02020603020101020101"/>
              </a:rPr>
              <a:t>①관리자 모드</a:t>
            </a:r>
            <a:r>
              <a:rPr lang="en-US" altLang="ko-KR" dirty="0">
                <a:ea typeface="12롯데마트행복Light" panose="02020603020101020101"/>
              </a:rPr>
              <a:t>(6</a:t>
            </a:r>
            <a:r>
              <a:rPr lang="ko-KR" altLang="en-US" dirty="0">
                <a:ea typeface="12롯데마트행복Light" panose="02020603020101020101"/>
              </a:rPr>
              <a:t>가지</a:t>
            </a:r>
            <a:r>
              <a:rPr lang="en-US" altLang="ko-KR" dirty="0">
                <a:ea typeface="12롯데마트행복Light" panose="02020603020101020101"/>
              </a:rPr>
              <a:t>) = </a:t>
            </a:r>
            <a:r>
              <a:rPr lang="ko-KR" altLang="en-US" dirty="0">
                <a:ea typeface="12롯데마트행복Light" panose="02020603020101020101"/>
              </a:rPr>
              <a:t>비밀번호 입력</a:t>
            </a:r>
            <a:r>
              <a:rPr lang="en-US" altLang="ko-KR" dirty="0">
                <a:ea typeface="12롯데마트행복Light" panose="02020603020101020101"/>
              </a:rPr>
              <a:t>(java006$)</a:t>
            </a:r>
          </a:p>
          <a:p>
            <a:pPr algn="ctr"/>
            <a:endParaRPr lang="en-US" altLang="ko-KR" dirty="0">
              <a:ea typeface="12롯데마트행복Light" panose="02020603020101020101"/>
            </a:endParaRP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재고 추가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ea typeface="12롯데마트행복Light" panose="02020603020101020101"/>
              </a:rPr>
              <a:t>매출 확인</a:t>
            </a:r>
            <a:endParaRPr lang="en-US" altLang="ko-KR" dirty="0">
              <a:ea typeface="12롯데마트행복Light" panose="02020603020101020101"/>
            </a:endParaRP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랭킹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화폐 수량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판매 모드 변경</a:t>
            </a:r>
          </a:p>
          <a:p>
            <a:pPr algn="ctr"/>
            <a:r>
              <a:rPr lang="en-US" altLang="ko-KR" dirty="0">
                <a:ea typeface="12롯데마트행복Light" panose="02020603020101020101"/>
              </a:rPr>
              <a:t>- </a:t>
            </a:r>
            <a:r>
              <a:rPr lang="ko-KR" altLang="en-US" dirty="0">
                <a:ea typeface="12롯데마트행복Light" panose="02020603020101020101"/>
              </a:rPr>
              <a:t>종료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19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63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300" dirty="0">
                <a:latin typeface="a피오피네모" pitchFamily="18" charset="-127"/>
                <a:ea typeface="a피오피네모" pitchFamily="18" charset="-127"/>
              </a:rPr>
              <a:t>3. 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프로그램 구성도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(</a:t>
            </a:r>
            <a:r>
              <a:rPr lang="ko-KR" altLang="en-US" sz="4000" dirty="0">
                <a:latin typeface="a피오피네모" pitchFamily="18" charset="-127"/>
                <a:ea typeface="a피오피네모" pitchFamily="18" charset="-127"/>
              </a:rPr>
              <a:t>흐름도</a:t>
            </a:r>
            <a: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  <a:t>)</a:t>
            </a:r>
            <a:br>
              <a:rPr lang="en-US" altLang="ko-KR" sz="4000" dirty="0">
                <a:latin typeface="a피오피네모" pitchFamily="18" charset="-127"/>
                <a:ea typeface="a피오피네모" pitchFamily="18" charset="-127"/>
              </a:rPr>
            </a:br>
            <a:endParaRPr lang="en-US" altLang="ko-KR" sz="4000" dirty="0">
              <a:latin typeface="a피오피네모" pitchFamily="18" charset="-127"/>
              <a:ea typeface="a피오피네모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5328592" cy="5256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2040" y="2420888"/>
            <a:ext cx="38884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②유저모드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상품구매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이벤트 발생 시 참여 가능</a:t>
            </a:r>
          </a:p>
          <a:p>
            <a:endParaRPr lang="ko-KR" altLang="en-US" sz="2200" dirty="0"/>
          </a:p>
          <a:p>
            <a:r>
              <a:rPr lang="ko-KR" altLang="en-US" sz="2200" dirty="0"/>
              <a:t>③ 자판기 모드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상품들 담아내기</a:t>
            </a:r>
          </a:p>
          <a:p>
            <a:r>
              <a:rPr lang="en-US" altLang="ko-KR" sz="2200" dirty="0"/>
              <a:t>- </a:t>
            </a:r>
            <a:r>
              <a:rPr lang="ko-KR" altLang="en-US" sz="2200" dirty="0"/>
              <a:t>거스름돈</a:t>
            </a:r>
          </a:p>
        </p:txBody>
      </p:sp>
    </p:spTree>
    <p:extLst>
      <p:ext uri="{BB962C8B-B14F-4D97-AF65-F5344CB8AC3E}">
        <p14:creationId xmlns:p14="http://schemas.microsoft.com/office/powerpoint/2010/main" val="215804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636" y="26064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a typeface="12롯데마트행복Light" panose="02020603020101020101"/>
              </a:rPr>
              <a:t>4. </a:t>
            </a:r>
            <a:r>
              <a:rPr lang="ko-KR" altLang="en-US" sz="4000" dirty="0">
                <a:ea typeface="12롯데마트행복Light" panose="02020603020101020101"/>
              </a:rPr>
              <a:t>사용한 자료구조</a:t>
            </a:r>
            <a:r>
              <a:rPr lang="en-US" altLang="ko-KR" sz="4000" dirty="0">
                <a:ea typeface="12롯데마트행복Light" panose="02020603020101020101"/>
              </a:rPr>
              <a:t>/ </a:t>
            </a:r>
            <a:r>
              <a:rPr lang="ko-KR" altLang="en-US" sz="4000" dirty="0">
                <a:ea typeface="12롯데마트행복Light" panose="02020603020101020101"/>
              </a:rPr>
              <a:t>클래스</a:t>
            </a:r>
            <a:br>
              <a:rPr lang="en-US" altLang="ko-KR" sz="4000" dirty="0"/>
            </a:br>
            <a:endParaRPr lang="en-US" altLang="ko-KR" sz="4000" dirty="0">
              <a:ea typeface="12롯데마트행복Light" panose="02020603020101020101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8BD4DA-9FB5-071D-1B9C-072B9CC272E1}"/>
              </a:ext>
            </a:extLst>
          </p:cNvPr>
          <p:cNvSpPr/>
          <p:nvPr/>
        </p:nvSpPr>
        <p:spPr>
          <a:xfrm>
            <a:off x="1043608" y="1196752"/>
            <a:ext cx="1379993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Items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02DD34-B16D-B3CB-D151-A62DE1D5795D}"/>
              </a:ext>
            </a:extLst>
          </p:cNvPr>
          <p:cNvSpPr/>
          <p:nvPr/>
        </p:nvSpPr>
        <p:spPr>
          <a:xfrm>
            <a:off x="107504" y="2155550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Accessoriess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EA04B-5AF1-43E7-5B82-AF90EEEABEC5}"/>
              </a:ext>
            </a:extLst>
          </p:cNvPr>
          <p:cNvSpPr/>
          <p:nvPr/>
        </p:nvSpPr>
        <p:spPr>
          <a:xfrm>
            <a:off x="1907704" y="2155550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Clothes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663148-85EB-29DC-9EDF-811ECA937824}"/>
              </a:ext>
            </a:extLst>
          </p:cNvPr>
          <p:cNvCxnSpPr>
            <a:stCxn id="3" idx="2"/>
          </p:cNvCxnSpPr>
          <p:nvPr/>
        </p:nvCxnSpPr>
        <p:spPr>
          <a:xfrm flipH="1">
            <a:off x="971600" y="1774764"/>
            <a:ext cx="762005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33654D-0B50-B6E8-61FD-B48D29A30F46}"/>
              </a:ext>
            </a:extLst>
          </p:cNvPr>
          <p:cNvCxnSpPr>
            <a:stCxn id="3" idx="2"/>
          </p:cNvCxnSpPr>
          <p:nvPr/>
        </p:nvCxnSpPr>
        <p:spPr>
          <a:xfrm>
            <a:off x="1733605" y="1774764"/>
            <a:ext cx="750163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F8EBB6-6E21-734C-BE35-4390D37533C8}"/>
              </a:ext>
            </a:extLst>
          </p:cNvPr>
          <p:cNvSpPr/>
          <p:nvPr/>
        </p:nvSpPr>
        <p:spPr>
          <a:xfrm>
            <a:off x="6177192" y="1129669"/>
            <a:ext cx="1379993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BD87DE-AD71-6C8C-8B4F-C9A795DE178E}"/>
              </a:ext>
            </a:extLst>
          </p:cNvPr>
          <p:cNvSpPr/>
          <p:nvPr/>
        </p:nvSpPr>
        <p:spPr>
          <a:xfrm>
            <a:off x="5241088" y="2088467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AdminMode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AB2A65-F1C7-809A-7C7F-47010DC46EDF}"/>
              </a:ext>
            </a:extLst>
          </p:cNvPr>
          <p:cNvSpPr/>
          <p:nvPr/>
        </p:nvSpPr>
        <p:spPr>
          <a:xfrm>
            <a:off x="7041288" y="2088467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UserMode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E3010F5-7287-F671-80A8-13619162D237}"/>
              </a:ext>
            </a:extLst>
          </p:cNvPr>
          <p:cNvCxnSpPr>
            <a:stCxn id="12" idx="2"/>
          </p:cNvCxnSpPr>
          <p:nvPr/>
        </p:nvCxnSpPr>
        <p:spPr>
          <a:xfrm flipH="1">
            <a:off x="6105184" y="1707681"/>
            <a:ext cx="762005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71310B-AF4A-8878-29F0-EACEA47E3E9F}"/>
              </a:ext>
            </a:extLst>
          </p:cNvPr>
          <p:cNvCxnSpPr>
            <a:stCxn id="12" idx="2"/>
          </p:cNvCxnSpPr>
          <p:nvPr/>
        </p:nvCxnSpPr>
        <p:spPr>
          <a:xfrm>
            <a:off x="6867189" y="1707681"/>
            <a:ext cx="750163" cy="3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A82B19-A29E-93B4-0892-3ED9EB60164F}"/>
              </a:ext>
            </a:extLst>
          </p:cNvPr>
          <p:cNvSpPr/>
          <p:nvPr/>
        </p:nvSpPr>
        <p:spPr>
          <a:xfrm>
            <a:off x="3419872" y="3400835"/>
            <a:ext cx="1956057" cy="13234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VendingMachine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6C06AE-62D1-5620-81AB-88DEC7838726}"/>
              </a:ext>
            </a:extLst>
          </p:cNvPr>
          <p:cNvSpPr/>
          <p:nvPr/>
        </p:nvSpPr>
        <p:spPr>
          <a:xfrm>
            <a:off x="6129687" y="5007172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49AC02-6893-AD12-1F3A-E143CE8E1CAD}"/>
              </a:ext>
            </a:extLst>
          </p:cNvPr>
          <p:cNvSpPr/>
          <p:nvPr/>
        </p:nvSpPr>
        <p:spPr>
          <a:xfrm>
            <a:off x="2339752" y="5963009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5C1234-6C21-5CC2-27B3-DBFB9A68D0C3}"/>
              </a:ext>
            </a:extLst>
          </p:cNvPr>
          <p:cNvSpPr/>
          <p:nvPr/>
        </p:nvSpPr>
        <p:spPr>
          <a:xfrm>
            <a:off x="409206" y="5945216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MoneyInsert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C77AD9B8-5D29-A455-39FF-5B5B4960AD8F}"/>
              </a:ext>
            </a:extLst>
          </p:cNvPr>
          <p:cNvSpPr/>
          <p:nvPr/>
        </p:nvSpPr>
        <p:spPr>
          <a:xfrm>
            <a:off x="519465" y="1485758"/>
            <a:ext cx="3857528" cy="374344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0897694-EEF9-11C1-B0AE-8B58250C09E6}"/>
              </a:ext>
            </a:extLst>
          </p:cNvPr>
          <p:cNvCxnSpPr/>
          <p:nvPr/>
        </p:nvCxnSpPr>
        <p:spPr>
          <a:xfrm flipV="1">
            <a:off x="1295636" y="4724273"/>
            <a:ext cx="2268252" cy="122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BCA529-D427-A428-7EA2-2AC0A5C1FB88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1921374" y="6234222"/>
            <a:ext cx="418378" cy="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6A34DB-A048-442E-40D7-573226F41DBA}"/>
              </a:ext>
            </a:extLst>
          </p:cNvPr>
          <p:cNvCxnSpPr/>
          <p:nvPr/>
        </p:nvCxnSpPr>
        <p:spPr>
          <a:xfrm flipV="1">
            <a:off x="5375929" y="2666479"/>
            <a:ext cx="2181256" cy="97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91483BA-B5E3-06ED-27AE-07CD17421B4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753256" y="237747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B108FD-2E29-49C7-F6F7-D837D3EA1732}"/>
              </a:ext>
            </a:extLst>
          </p:cNvPr>
          <p:cNvSpPr/>
          <p:nvPr/>
        </p:nvSpPr>
        <p:spPr>
          <a:xfrm>
            <a:off x="7242270" y="3730259"/>
            <a:ext cx="1512168" cy="57801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RpsGame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64977F7-C733-A99D-BD85-B1EA119265B3}"/>
              </a:ext>
            </a:extLst>
          </p:cNvPr>
          <p:cNvCxnSpPr>
            <a:endCxn id="18" idx="1"/>
          </p:cNvCxnSpPr>
          <p:nvPr/>
        </p:nvCxnSpPr>
        <p:spPr>
          <a:xfrm>
            <a:off x="5145848" y="4738936"/>
            <a:ext cx="983839" cy="55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B12F70-82D2-2C57-2CB5-B7CA96F042E6}"/>
              </a:ext>
            </a:extLst>
          </p:cNvPr>
          <p:cNvCxnSpPr/>
          <p:nvPr/>
        </p:nvCxnSpPr>
        <p:spPr>
          <a:xfrm flipH="1">
            <a:off x="7164288" y="4308271"/>
            <a:ext cx="648072" cy="69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3EEB6A-8BED-4B0E-88F0-313D7074B768}"/>
              </a:ext>
            </a:extLst>
          </p:cNvPr>
          <p:cNvSpPr/>
          <p:nvPr/>
        </p:nvSpPr>
        <p:spPr>
          <a:xfrm>
            <a:off x="-48386" y="1295365"/>
            <a:ext cx="959853" cy="38078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&lt;List&gt;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2A09F0-1D23-510A-6FC4-3166F8BA9275}"/>
              </a:ext>
            </a:extLst>
          </p:cNvPr>
          <p:cNvSpPr/>
          <p:nvPr/>
        </p:nvSpPr>
        <p:spPr>
          <a:xfrm>
            <a:off x="107504" y="5518206"/>
            <a:ext cx="959853" cy="38078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&lt;List&gt;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12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524</Words>
  <Application>Microsoft Office PowerPoint</Application>
  <PresentationFormat>화면 슬라이드 쇼(4:3)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08서울남산체 B</vt:lpstr>
      <vt:lpstr>a피오피네모</vt:lpstr>
      <vt:lpstr>a피오피동글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태민 김</cp:lastModifiedBy>
  <cp:revision>31</cp:revision>
  <dcterms:created xsi:type="dcterms:W3CDTF">2015-04-15T04:21:45Z</dcterms:created>
  <dcterms:modified xsi:type="dcterms:W3CDTF">2022-08-07T16:58:32Z</dcterms:modified>
</cp:coreProperties>
</file>