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79F"/>
    <a:srgbClr val="F26B83"/>
    <a:srgbClr val="1E2F89"/>
    <a:srgbClr val="83C7E8"/>
    <a:srgbClr val="FFEFA3"/>
    <a:srgbClr val="D94E4E"/>
    <a:srgbClr val="04ADBF"/>
    <a:srgbClr val="00A178"/>
    <a:srgbClr val="145873"/>
    <a:srgbClr val="BB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73" d="100"/>
          <a:sy n="73" d="100"/>
        </p:scale>
        <p:origin x="25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5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216D-4A9A-489E-A5F7-67DFEED5E59F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8589-CC37-4600-8B90-8AB61F5F9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99647" y="1214846"/>
            <a:ext cx="3282026" cy="4898571"/>
          </a:xfrm>
          <a:prstGeom prst="rect">
            <a:avLst/>
          </a:prstGeom>
          <a:solidFill>
            <a:srgbClr val="F26B8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캐릭터 선택</a:t>
            </a:r>
            <a:endParaRPr lang="ko-KR" altLang="en-US" sz="5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25" y="1338929"/>
            <a:ext cx="2253900" cy="41801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09" y="1440000"/>
            <a:ext cx="2184981" cy="397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33837" y="5519071"/>
            <a:ext cx="1613647" cy="475989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남자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70644" y="5519071"/>
            <a:ext cx="1613647" cy="475989"/>
          </a:xfrm>
          <a:prstGeom prst="rect">
            <a:avLst/>
          </a:prstGeom>
          <a:solidFill>
            <a:srgbClr val="4A5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여자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6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a옛날목욕탕L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2014-09-28T03:04:03Z</dcterms:created>
  <dcterms:modified xsi:type="dcterms:W3CDTF">2014-11-25T10:59:02Z</dcterms:modified>
</cp:coreProperties>
</file>