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79F"/>
    <a:srgbClr val="F26B83"/>
    <a:srgbClr val="1E2F89"/>
    <a:srgbClr val="83C7E8"/>
    <a:srgbClr val="FFEFA3"/>
    <a:srgbClr val="D94E4E"/>
    <a:srgbClr val="04ADBF"/>
    <a:srgbClr val="00A178"/>
    <a:srgbClr val="145873"/>
    <a:srgbClr val="BB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73" d="100"/>
          <a:sy n="73" d="100"/>
        </p:scale>
        <p:origin x="25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5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5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7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8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4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4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1979" y="4283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5474" y="5811795"/>
            <a:ext cx="511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우측 하단의 버튼을 누르면 주사위가 굴러 간다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0" y="1252800"/>
            <a:ext cx="6963840" cy="4352400"/>
          </a:xfrm>
          <a:prstGeom prst="rect">
            <a:avLst/>
          </a:prstGeom>
        </p:spPr>
      </p:pic>
      <p:sp>
        <p:nvSpPr>
          <p:cNvPr id="9" name="설명선 1 8"/>
          <p:cNvSpPr/>
          <p:nvPr/>
        </p:nvSpPr>
        <p:spPr>
          <a:xfrm>
            <a:off x="9510582" y="4035170"/>
            <a:ext cx="1585784" cy="399535"/>
          </a:xfrm>
          <a:prstGeom prst="borderCallout1">
            <a:avLst>
              <a:gd name="adj1" fmla="val 83248"/>
              <a:gd name="adj2" fmla="val -827"/>
              <a:gd name="adj3" fmla="val 144613"/>
              <a:gd name="adj4" fmla="val -18878"/>
            </a:avLst>
          </a:prstGeom>
          <a:solidFill>
            <a:srgbClr val="FFEFA3"/>
          </a:solidFill>
          <a:ln>
            <a:solidFill>
              <a:srgbClr val="00A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A178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Click!</a:t>
            </a:r>
            <a:endParaRPr lang="ko-KR" altLang="en-US" sz="1100" dirty="0">
              <a:solidFill>
                <a:srgbClr val="00A178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5" y="2919412"/>
            <a:ext cx="4286250" cy="1019175"/>
          </a:xfrm>
          <a:prstGeom prst="rect">
            <a:avLst/>
          </a:prstGeom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2736"/>
              </p:ext>
            </p:extLst>
          </p:nvPr>
        </p:nvGraphicFramePr>
        <p:xfrm>
          <a:off x="3923969" y="4214367"/>
          <a:ext cx="42767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" r:id="rId5" imgW="4276080" imgH="1257120" progId="Photoshop.Image.13">
                  <p:embed/>
                </p:oleObj>
              </mc:Choice>
              <mc:Fallback>
                <p:oleObj name="Image" r:id="rId5" imgW="4276080" imgH="1257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3969" y="4214367"/>
                        <a:ext cx="427672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7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59" y="-82020"/>
            <a:ext cx="1205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3</a:t>
            </a:r>
            <a:r>
              <a:rPr lang="ko-KR" altLang="en-US" sz="6000" dirty="0" smtClean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월</a:t>
            </a:r>
            <a:endParaRPr lang="ko-KR" altLang="en-US" sz="60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241" y="1015663"/>
            <a:ext cx="2539691" cy="3021316"/>
          </a:xfrm>
          <a:prstGeom prst="rect">
            <a:avLst/>
          </a:prstGeom>
          <a:solidFill>
            <a:srgbClr val="BBEDF2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03"/>
          <a:stretch/>
        </p:blipFill>
        <p:spPr>
          <a:xfrm>
            <a:off x="445146" y="1015663"/>
            <a:ext cx="2095325" cy="29921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0241" y="41148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학점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241" y="448413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스트레스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146" y="4853464"/>
            <a:ext cx="2414786" cy="252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동 입력 15"/>
          <p:cNvSpPr/>
          <p:nvPr/>
        </p:nvSpPr>
        <p:spPr>
          <a:xfrm rot="5400000">
            <a:off x="1248839" y="4049770"/>
            <a:ext cx="252921" cy="1860309"/>
          </a:xfrm>
          <a:prstGeom prst="flowChartManualInput">
            <a:avLst/>
          </a:prstGeom>
          <a:solidFill>
            <a:srgbClr val="D9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0241" y="517415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체력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5146" y="5543488"/>
            <a:ext cx="2414786" cy="252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수동 입력 18"/>
          <p:cNvSpPr/>
          <p:nvPr/>
        </p:nvSpPr>
        <p:spPr>
          <a:xfrm rot="5400000">
            <a:off x="1248839" y="4739794"/>
            <a:ext cx="252921" cy="1860309"/>
          </a:xfrm>
          <a:prstGeom prst="flowChartManualInput">
            <a:avLst/>
          </a:prstGeom>
          <a:solidFill>
            <a:srgbClr val="D9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://www.juuzz.nl/images/post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980" y="-60551"/>
            <a:ext cx="1702820" cy="158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716446" y="21616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Mission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871">
            <a:off x="10990714" y="4347100"/>
            <a:ext cx="554653" cy="64339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441" y="4867892"/>
            <a:ext cx="883437" cy="1024787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19454" y="6215611"/>
            <a:ext cx="1057679" cy="355896"/>
            <a:chOff x="5451447" y="4348409"/>
            <a:chExt cx="1057679" cy="355896"/>
          </a:xfrm>
        </p:grpSpPr>
        <p:sp>
          <p:nvSpPr>
            <p:cNvPr id="29" name="순서도: 연결자 28"/>
            <p:cNvSpPr/>
            <p:nvPr/>
          </p:nvSpPr>
          <p:spPr>
            <a:xfrm flipV="1">
              <a:off x="5451447" y="4348409"/>
              <a:ext cx="355896" cy="355896"/>
            </a:xfrm>
            <a:prstGeom prst="flowChartConnector">
              <a:avLst/>
            </a:prstGeom>
            <a:solidFill>
              <a:srgbClr val="1458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flipV="1">
              <a:off x="5807343" y="4502949"/>
              <a:ext cx="701783" cy="54543"/>
            </a:xfrm>
            <a:prstGeom prst="rect">
              <a:avLst/>
            </a:prstGeom>
            <a:solidFill>
              <a:srgbClr val="1458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877133" y="6215100"/>
            <a:ext cx="1057679" cy="355896"/>
            <a:chOff x="6567367" y="4312903"/>
            <a:chExt cx="1057679" cy="355896"/>
          </a:xfrm>
        </p:grpSpPr>
        <p:sp>
          <p:nvSpPr>
            <p:cNvPr id="34" name="순서도: 연결자 33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912768" y="6213576"/>
            <a:ext cx="1057679" cy="355896"/>
            <a:chOff x="6567367" y="4312903"/>
            <a:chExt cx="1057679" cy="355896"/>
          </a:xfrm>
        </p:grpSpPr>
        <p:sp>
          <p:nvSpPr>
            <p:cNvPr id="37" name="순서도: 연결자 36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981531" y="6213576"/>
            <a:ext cx="1057679" cy="355896"/>
            <a:chOff x="6567367" y="4312903"/>
            <a:chExt cx="1057679" cy="355896"/>
          </a:xfrm>
        </p:grpSpPr>
        <p:sp>
          <p:nvSpPr>
            <p:cNvPr id="40" name="순서도: 연결자 39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050294" y="6223755"/>
            <a:ext cx="1057679" cy="355896"/>
            <a:chOff x="6567367" y="4312903"/>
            <a:chExt cx="1057679" cy="355896"/>
          </a:xfrm>
        </p:grpSpPr>
        <p:sp>
          <p:nvSpPr>
            <p:cNvPr id="43" name="순서도: 연결자 42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07973" y="6213576"/>
            <a:ext cx="1057679" cy="355896"/>
            <a:chOff x="6567367" y="4312903"/>
            <a:chExt cx="1057679" cy="355896"/>
          </a:xfrm>
        </p:grpSpPr>
        <p:sp>
          <p:nvSpPr>
            <p:cNvPr id="46" name="순서도: 연결자 45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165652" y="6213576"/>
            <a:ext cx="1057679" cy="355896"/>
            <a:chOff x="6567367" y="4312903"/>
            <a:chExt cx="1057679" cy="355896"/>
          </a:xfrm>
        </p:grpSpPr>
        <p:sp>
          <p:nvSpPr>
            <p:cNvPr id="49" name="순서도: 연결자 48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9269099" y="6209504"/>
            <a:ext cx="1057679" cy="355896"/>
            <a:chOff x="6567367" y="4312903"/>
            <a:chExt cx="1057679" cy="355896"/>
          </a:xfrm>
        </p:grpSpPr>
        <p:sp>
          <p:nvSpPr>
            <p:cNvPr id="52" name="순서도: 연결자 51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223331" y="6217856"/>
            <a:ext cx="1057679" cy="355896"/>
            <a:chOff x="6567367" y="4312903"/>
            <a:chExt cx="1057679" cy="355896"/>
          </a:xfrm>
        </p:grpSpPr>
        <p:sp>
          <p:nvSpPr>
            <p:cNvPr id="55" name="순서도: 연결자 54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0314867" y="6209504"/>
            <a:ext cx="1057679" cy="355896"/>
            <a:chOff x="6567367" y="4312903"/>
            <a:chExt cx="1057679" cy="355896"/>
          </a:xfrm>
        </p:grpSpPr>
        <p:sp>
          <p:nvSpPr>
            <p:cNvPr id="58" name="순서도: 연결자 57"/>
            <p:cNvSpPr/>
            <p:nvPr/>
          </p:nvSpPr>
          <p:spPr>
            <a:xfrm flipV="1">
              <a:off x="6567367" y="4312903"/>
              <a:ext cx="355896" cy="355896"/>
            </a:xfrm>
            <a:prstGeom prst="flowChartConnector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V="1">
              <a:off x="6923263" y="4467860"/>
              <a:ext cx="701783" cy="54543"/>
            </a:xfrm>
            <a:prstGeom prst="rect">
              <a:avLst/>
            </a:prstGeom>
            <a:solidFill>
              <a:srgbClr val="BB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9" name="TextBox 2048"/>
          <p:cNvSpPr txBox="1"/>
          <p:nvPr/>
        </p:nvSpPr>
        <p:spPr>
          <a:xfrm>
            <a:off x="785645" y="6257304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48866" y="6267483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8959" y="6267482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47722" y="6267482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16215" y="626438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80120" y="626437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36070" y="6251282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9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14357" y="62654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58986" y="625128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11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232318" y="625904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12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51" name="그림 205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54"/>
          <a:stretch/>
        </p:blipFill>
        <p:spPr>
          <a:xfrm>
            <a:off x="1269107" y="6024505"/>
            <a:ext cx="333311" cy="348308"/>
          </a:xfrm>
          <a:prstGeom prst="rect">
            <a:avLst/>
          </a:prstGeom>
        </p:spPr>
      </p:pic>
      <p:pic>
        <p:nvPicPr>
          <p:cNvPr id="2052" name="그림 20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342" y="5789625"/>
            <a:ext cx="789572" cy="839757"/>
          </a:xfrm>
          <a:prstGeom prst="rect">
            <a:avLst/>
          </a:prstGeom>
        </p:spPr>
      </p:pic>
      <p:sp>
        <p:nvSpPr>
          <p:cNvPr id="2055" name="직사각형 2054"/>
          <p:cNvSpPr/>
          <p:nvPr/>
        </p:nvSpPr>
        <p:spPr>
          <a:xfrm>
            <a:off x="4486530" y="-149393"/>
            <a:ext cx="855168" cy="855168"/>
          </a:xfrm>
          <a:prstGeom prst="rect">
            <a:avLst/>
          </a:prstGeom>
          <a:solidFill>
            <a:srgbClr val="04AD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517979" y="1659061"/>
            <a:ext cx="855168" cy="855168"/>
          </a:xfrm>
          <a:prstGeom prst="rect">
            <a:avLst/>
          </a:prstGeom>
          <a:solidFill>
            <a:srgbClr val="D94E4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399786" y="1659061"/>
            <a:ext cx="855168" cy="855168"/>
          </a:xfrm>
          <a:prstGeom prst="rect">
            <a:avLst/>
          </a:prstGeom>
          <a:solidFill>
            <a:srgbClr val="04AD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286715" y="1659061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168522" y="1659061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069859" y="1659061"/>
            <a:ext cx="855168" cy="855168"/>
          </a:xfrm>
          <a:prstGeom prst="rect">
            <a:avLst/>
          </a:prstGeom>
          <a:solidFill>
            <a:srgbClr val="04AD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원형 2055"/>
          <p:cNvSpPr/>
          <p:nvPr/>
        </p:nvSpPr>
        <p:spPr>
          <a:xfrm rot="5400000">
            <a:off x="9039783" y="1659061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978891" y="1647151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8985710" y="3445465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원형 85"/>
          <p:cNvSpPr/>
          <p:nvPr/>
        </p:nvSpPr>
        <p:spPr>
          <a:xfrm rot="10800000">
            <a:off x="9049673" y="2602278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79749" y="3445383"/>
            <a:ext cx="855168" cy="855168"/>
          </a:xfrm>
          <a:prstGeom prst="rect">
            <a:avLst/>
          </a:prstGeom>
          <a:solidFill>
            <a:srgbClr val="04AD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151773" y="3445383"/>
            <a:ext cx="855168" cy="855168"/>
          </a:xfrm>
          <a:prstGeom prst="rect">
            <a:avLst/>
          </a:prstGeom>
          <a:solidFill>
            <a:srgbClr val="D94E4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111944" y="130605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간단한 메시지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890256" y="2556887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473052" y="344538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354859" y="344538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241788" y="344538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원형 93"/>
          <p:cNvSpPr/>
          <p:nvPr/>
        </p:nvSpPr>
        <p:spPr>
          <a:xfrm>
            <a:off x="3601687" y="3445383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17381" y="523929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7211420" y="5239211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283444" y="5239211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486530" y="5239211"/>
            <a:ext cx="855168" cy="855168"/>
          </a:xfrm>
          <a:prstGeom prst="rect">
            <a:avLst/>
          </a:prstGeom>
          <a:solidFill>
            <a:srgbClr val="D94E4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5373459" y="5239211"/>
            <a:ext cx="855168" cy="855168"/>
          </a:xfrm>
          <a:prstGeom prst="rect">
            <a:avLst/>
          </a:prstGeom>
          <a:solidFill>
            <a:srgbClr val="D94E4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595696" y="4321409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원형 100"/>
          <p:cNvSpPr/>
          <p:nvPr/>
        </p:nvSpPr>
        <p:spPr>
          <a:xfrm rot="16200000">
            <a:off x="3579677" y="4364747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025380" y="5235340"/>
            <a:ext cx="855168" cy="855168"/>
          </a:xfrm>
          <a:prstGeom prst="rect">
            <a:avLst/>
          </a:prstGeom>
          <a:solidFill>
            <a:srgbClr val="FFEF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955616" y="5235340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1209544" y="2084145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원형 104"/>
          <p:cNvSpPr/>
          <p:nvPr/>
        </p:nvSpPr>
        <p:spPr>
          <a:xfrm rot="16200000">
            <a:off x="3644053" y="803964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원형 105"/>
          <p:cNvSpPr/>
          <p:nvPr/>
        </p:nvSpPr>
        <p:spPr>
          <a:xfrm>
            <a:off x="3595696" y="-118233"/>
            <a:ext cx="1698355" cy="1698355"/>
          </a:xfrm>
          <a:prstGeom prst="pie">
            <a:avLst>
              <a:gd name="adj1" fmla="val 10799998"/>
              <a:gd name="adj2" fmla="val 16200000"/>
            </a:avLst>
          </a:prstGeom>
          <a:solidFill>
            <a:srgbClr val="FFEF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618069" y="756934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5376278" y="-13783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6280902" y="-149393"/>
            <a:ext cx="855168" cy="855168"/>
          </a:xfrm>
          <a:prstGeom prst="rect">
            <a:avLst/>
          </a:prstGeom>
          <a:solidFill>
            <a:srgbClr val="00A1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그림 20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9" y="911604"/>
            <a:ext cx="608429" cy="11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17" y="0"/>
            <a:ext cx="5768766" cy="52609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4386" y="1745428"/>
            <a:ext cx="7103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>
                <a:latin typeface="a네모의꿈" panose="02020600000000000000" pitchFamily="18" charset="-127"/>
                <a:ea typeface="a네모의꿈" panose="02020600000000000000" pitchFamily="18" charset="-127"/>
              </a:rPr>
              <a:t>포스텍</a:t>
            </a:r>
            <a:r>
              <a:rPr lang="ko-KR" altLang="en-US" sz="9600" dirty="0" smtClean="0">
                <a:latin typeface="a네모의꿈" panose="02020600000000000000" pitchFamily="18" charset="-127"/>
                <a:ea typeface="a네모의꿈" panose="02020600000000000000" pitchFamily="18" charset="-127"/>
              </a:rPr>
              <a:t> </a:t>
            </a:r>
            <a:r>
              <a:rPr lang="ko-KR" altLang="en-US" sz="9600" dirty="0" err="1" smtClean="0">
                <a:latin typeface="a네모의꿈" panose="02020600000000000000" pitchFamily="18" charset="-127"/>
                <a:ea typeface="a네모의꿈" panose="02020600000000000000" pitchFamily="18" charset="-127"/>
              </a:rPr>
              <a:t>비긴즈</a:t>
            </a:r>
            <a:endParaRPr lang="ko-KR" altLang="en-US" sz="9600" dirty="0">
              <a:latin typeface="a네모의꿈" panose="02020600000000000000" pitchFamily="18" charset="-127"/>
              <a:ea typeface="a네모의꿈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7208" y="5260932"/>
            <a:ext cx="2427837" cy="855168"/>
          </a:xfrm>
          <a:prstGeom prst="rect">
            <a:avLst/>
          </a:prstGeom>
          <a:solidFill>
            <a:srgbClr val="4A5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시작</a:t>
            </a:r>
            <a:endParaRPr lang="ko-KR" altLang="en-US" sz="4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56955" y="5260932"/>
            <a:ext cx="2427837" cy="855168"/>
          </a:xfrm>
          <a:prstGeom prst="rect">
            <a:avLst/>
          </a:prstGeom>
          <a:solidFill>
            <a:srgbClr val="4A5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설명</a:t>
            </a:r>
            <a:endParaRPr lang="ko-KR" altLang="en-US" sz="4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0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99647" y="1214846"/>
            <a:ext cx="3282026" cy="4898571"/>
          </a:xfrm>
          <a:prstGeom prst="rect">
            <a:avLst/>
          </a:prstGeom>
          <a:solidFill>
            <a:srgbClr val="F26B8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47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캐릭터 선택</a:t>
            </a:r>
            <a:endParaRPr lang="ko-KR" altLang="en-US" sz="5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25" y="1338929"/>
            <a:ext cx="2253900" cy="41801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09" y="1440000"/>
            <a:ext cx="2184981" cy="397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33837" y="5519071"/>
            <a:ext cx="1613647" cy="475989"/>
          </a:xfrm>
          <a:prstGeom prst="rect">
            <a:avLst/>
          </a:prstGeom>
          <a:solidFill>
            <a:srgbClr val="4A5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남자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70644" y="5519071"/>
            <a:ext cx="1613647" cy="475989"/>
          </a:xfrm>
          <a:prstGeom prst="rect">
            <a:avLst/>
          </a:prstGeom>
          <a:solidFill>
            <a:srgbClr val="4A5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여자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6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28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설명</a:t>
            </a:r>
            <a:endParaRPr lang="ko-KR" altLang="en-US" sz="5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841938" y="4328327"/>
            <a:ext cx="2416374" cy="2529673"/>
            <a:chOff x="9841938" y="4328327"/>
            <a:chExt cx="2416374" cy="252967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1938" y="4328327"/>
              <a:ext cx="1363980" cy="252967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6039" y="4389491"/>
              <a:ext cx="1322273" cy="2407344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392742" y="1318570"/>
            <a:ext cx="11406516" cy="440120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POSTECH Begins는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POSTECH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신입생을 위한 1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인용 육성 시뮬레이션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입니다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pPr algn="just"/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게임이 진행되는 동안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POSTECH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신입생의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년을 경험하게 되고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생활 기간 동안 높은 점수를 받는 것을 목표로 합니다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algn="just"/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just"/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보드에서는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POSTECH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에서의 하루가 한 칸으로 구성되어 있으며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pPr algn="just"/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새내기 배움터부터 시작하여 주사위를 굴리면서 주사위 숫자만큼 칸을 이동할 수 있습니다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algn="just"/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just"/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칸에 도착하면 칸의 특성에 따라 특정 행동의 목록이 나타나며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선택한 행동에 해당하는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STATUS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점수를 얻게 됩니다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algn="just"/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just"/>
            <a:r>
              <a:rPr lang="ko-KR" altLang="en-US" sz="20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개총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종총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MT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같은 특수 칸은 반드시 멈춰야 하며 선택 가능한 행동 역시 달라집니다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algn="just"/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just"/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게임이 진행되며 쌓이는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STATUS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점수를 통해 최종 점수를 산출하며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최종 점수를 통해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간의 생활이 평가됩니다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9607802" y="5481780"/>
            <a:ext cx="2420983" cy="475989"/>
          </a:xfrm>
          <a:prstGeom prst="homePlate">
            <a:avLst/>
          </a:prstGeom>
          <a:solidFill>
            <a:srgbClr val="4A5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메인 화면으로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7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5792" y="637455"/>
            <a:ext cx="3783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5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생활 끝</a:t>
            </a:r>
            <a:r>
              <a:rPr lang="en-US" altLang="ko-KR" sz="5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  <a:endParaRPr lang="ko-KR" altLang="en-US" sz="5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7299" y="173322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학점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7299" y="210255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스트레스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52204" y="2471888"/>
            <a:ext cx="3495450" cy="25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동 입력 11"/>
          <p:cNvSpPr/>
          <p:nvPr/>
        </p:nvSpPr>
        <p:spPr>
          <a:xfrm rot="5400000">
            <a:off x="3055897" y="1668194"/>
            <a:ext cx="252921" cy="1860309"/>
          </a:xfrm>
          <a:prstGeom prst="flowChartManualInput">
            <a:avLst/>
          </a:prstGeom>
          <a:solidFill>
            <a:srgbClr val="D9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127299" y="2792580"/>
            <a:ext cx="3620355" cy="622253"/>
            <a:chOff x="4204296" y="3210594"/>
            <a:chExt cx="3620355" cy="622253"/>
          </a:xfrm>
        </p:grpSpPr>
        <p:sp>
          <p:nvSpPr>
            <p:cNvPr id="13" name="TextBox 12"/>
            <p:cNvSpPr txBox="1"/>
            <p:nvPr/>
          </p:nvSpPr>
          <p:spPr>
            <a:xfrm>
              <a:off x="4204296" y="321059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체력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29201" y="3579926"/>
              <a:ext cx="3495450" cy="252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수동 입력 14"/>
            <p:cNvSpPr/>
            <p:nvPr/>
          </p:nvSpPr>
          <p:spPr>
            <a:xfrm rot="5400000">
              <a:off x="5653599" y="2268590"/>
              <a:ext cx="232700" cy="2881500"/>
            </a:xfrm>
            <a:prstGeom prst="flowChartManualInput">
              <a:avLst/>
            </a:prstGeom>
            <a:solidFill>
              <a:srgbClr val="D9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127299" y="3463473"/>
            <a:ext cx="3620355" cy="627070"/>
            <a:chOff x="4204296" y="3210594"/>
            <a:chExt cx="3620355" cy="627070"/>
          </a:xfrm>
        </p:grpSpPr>
        <p:sp>
          <p:nvSpPr>
            <p:cNvPr id="20" name="TextBox 19"/>
            <p:cNvSpPr txBox="1"/>
            <p:nvPr/>
          </p:nvSpPr>
          <p:spPr>
            <a:xfrm>
              <a:off x="4204296" y="321059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체력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29201" y="3579926"/>
              <a:ext cx="3495450" cy="252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수동 입력 21"/>
            <p:cNvSpPr/>
            <p:nvPr/>
          </p:nvSpPr>
          <p:spPr>
            <a:xfrm rot="5400000">
              <a:off x="4844246" y="3077943"/>
              <a:ext cx="244675" cy="1274768"/>
            </a:xfrm>
            <a:prstGeom prst="flowChartManualInput">
              <a:avLst/>
            </a:prstGeom>
            <a:solidFill>
              <a:srgbClr val="D9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27299" y="4202137"/>
            <a:ext cx="3620355" cy="622253"/>
            <a:chOff x="4204296" y="3210594"/>
            <a:chExt cx="3620355" cy="622253"/>
          </a:xfrm>
        </p:grpSpPr>
        <p:sp>
          <p:nvSpPr>
            <p:cNvPr id="24" name="TextBox 23"/>
            <p:cNvSpPr txBox="1"/>
            <p:nvPr/>
          </p:nvSpPr>
          <p:spPr>
            <a:xfrm>
              <a:off x="4204296" y="321059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체력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29201" y="3579926"/>
              <a:ext cx="3495450" cy="252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수동 입력 25"/>
            <p:cNvSpPr/>
            <p:nvPr/>
          </p:nvSpPr>
          <p:spPr>
            <a:xfrm rot="5400000">
              <a:off x="5132894" y="2776232"/>
              <a:ext cx="252921" cy="1860309"/>
            </a:xfrm>
            <a:prstGeom prst="flowChartManualInput">
              <a:avLst/>
            </a:prstGeom>
            <a:solidFill>
              <a:srgbClr val="D9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334" y="1264353"/>
            <a:ext cx="2184981" cy="39780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96834" y="5494193"/>
            <a:ext cx="10685417" cy="1015663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POSTECH Begins는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POSTECH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신입생을 위한 1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인용 육성 시뮬레이션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입니다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pPr algn="just"/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게임이 진행되는 동안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POSTECH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신입생의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년을 경험하게 되고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생활 기간 동안 높은 점수를 받는 것을 목표로 합니다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213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a네모의꿈</vt:lpstr>
      <vt:lpstr>a대한늬우스L</vt:lpstr>
      <vt:lpstr>a엄마의편지B</vt:lpstr>
      <vt:lpstr>a옛날목욕탕L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2014-09-28T03:04:03Z</dcterms:created>
  <dcterms:modified xsi:type="dcterms:W3CDTF">2014-11-25T10:58:24Z</dcterms:modified>
</cp:coreProperties>
</file>