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79F"/>
    <a:srgbClr val="F26B83"/>
    <a:srgbClr val="1E2F89"/>
    <a:srgbClr val="83C7E8"/>
    <a:srgbClr val="FFEFA3"/>
    <a:srgbClr val="D94E4E"/>
    <a:srgbClr val="04ADBF"/>
    <a:srgbClr val="00A178"/>
    <a:srgbClr val="145873"/>
    <a:srgbClr val="B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78" y="4327941"/>
            <a:ext cx="2420322" cy="2530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1369"/>
            <a:ext cx="10058400" cy="39234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837" y="-205569"/>
            <a:ext cx="3444539" cy="14448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77" y="5162721"/>
            <a:ext cx="247519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2014-09-28T03:04:03Z</dcterms:created>
  <dcterms:modified xsi:type="dcterms:W3CDTF">2014-11-25T11:03:04Z</dcterms:modified>
</cp:coreProperties>
</file>