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79F"/>
    <a:srgbClr val="F26B83"/>
    <a:srgbClr val="1E2F89"/>
    <a:srgbClr val="83C7E8"/>
    <a:srgbClr val="FFEFA3"/>
    <a:srgbClr val="D94E4E"/>
    <a:srgbClr val="04ADBF"/>
    <a:srgbClr val="00A178"/>
    <a:srgbClr val="145873"/>
    <a:srgbClr val="BB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5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3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5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7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08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68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4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9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4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17" y="0"/>
            <a:ext cx="5768766" cy="52609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4386" y="1745428"/>
            <a:ext cx="7103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 smtClean="0">
                <a:latin typeface="a네모의꿈" panose="02020600000000000000" pitchFamily="18" charset="-127"/>
                <a:ea typeface="a네모의꿈" panose="02020600000000000000" pitchFamily="18" charset="-127"/>
              </a:rPr>
              <a:t>포스텍</a:t>
            </a:r>
            <a:r>
              <a:rPr lang="ko-KR" altLang="en-US" sz="9600" dirty="0" smtClean="0">
                <a:latin typeface="a네모의꿈" panose="02020600000000000000" pitchFamily="18" charset="-127"/>
                <a:ea typeface="a네모의꿈" panose="02020600000000000000" pitchFamily="18" charset="-127"/>
              </a:rPr>
              <a:t> </a:t>
            </a:r>
            <a:r>
              <a:rPr lang="ko-KR" altLang="en-US" sz="9600" dirty="0" err="1" smtClean="0">
                <a:latin typeface="a네모의꿈" panose="02020600000000000000" pitchFamily="18" charset="-127"/>
                <a:ea typeface="a네모의꿈" panose="02020600000000000000" pitchFamily="18" charset="-127"/>
              </a:rPr>
              <a:t>비긴즈</a:t>
            </a:r>
            <a:endParaRPr lang="ko-KR" altLang="en-US" sz="9600" dirty="0">
              <a:latin typeface="a네모의꿈" panose="02020600000000000000" pitchFamily="18" charset="-127"/>
              <a:ea typeface="a네모의꿈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7208" y="5260932"/>
            <a:ext cx="2427837" cy="855168"/>
          </a:xfrm>
          <a:prstGeom prst="rect">
            <a:avLst/>
          </a:prstGeom>
          <a:solidFill>
            <a:srgbClr val="4A5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시작</a:t>
            </a:r>
            <a:endParaRPr lang="ko-KR" altLang="en-US" sz="4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56955" y="5260932"/>
            <a:ext cx="2427837" cy="855168"/>
          </a:xfrm>
          <a:prstGeom prst="rect">
            <a:avLst/>
          </a:prstGeom>
          <a:solidFill>
            <a:srgbClr val="4A5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설명</a:t>
            </a:r>
            <a:endParaRPr lang="ko-KR" altLang="en-US" sz="4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0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a네모의꿈</vt:lpstr>
      <vt:lpstr>a옛날목욕탕L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2014-09-28T03:04:03Z</dcterms:created>
  <dcterms:modified xsi:type="dcterms:W3CDTF">2014-11-25T11:00:58Z</dcterms:modified>
</cp:coreProperties>
</file>