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A3"/>
    <a:srgbClr val="D94E4E"/>
    <a:srgbClr val="04ADBF"/>
    <a:srgbClr val="00A178"/>
    <a:srgbClr val="145873"/>
    <a:srgbClr val="BBEDF2"/>
    <a:srgbClr val="CC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216D-4A9A-489E-A5F7-67DFEED5E59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1979" y="4283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5474" y="5811795"/>
            <a:ext cx="511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우측 하단의 버튼을 누르면 주사위가 굴러 간다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0" y="1252800"/>
            <a:ext cx="6963840" cy="4352400"/>
          </a:xfrm>
          <a:prstGeom prst="rect">
            <a:avLst/>
          </a:prstGeom>
        </p:spPr>
      </p:pic>
      <p:sp>
        <p:nvSpPr>
          <p:cNvPr id="9" name="설명선 1 8"/>
          <p:cNvSpPr/>
          <p:nvPr/>
        </p:nvSpPr>
        <p:spPr>
          <a:xfrm>
            <a:off x="9510582" y="4035170"/>
            <a:ext cx="1585784" cy="399535"/>
          </a:xfrm>
          <a:prstGeom prst="borderCallout1">
            <a:avLst>
              <a:gd name="adj1" fmla="val 83248"/>
              <a:gd name="adj2" fmla="val -827"/>
              <a:gd name="adj3" fmla="val 144613"/>
              <a:gd name="adj4" fmla="val -18878"/>
            </a:avLst>
          </a:prstGeom>
          <a:solidFill>
            <a:srgbClr val="FFEFA3"/>
          </a:solidFill>
          <a:ln>
            <a:solidFill>
              <a:srgbClr val="00A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A178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Click!</a:t>
            </a:r>
            <a:endParaRPr lang="ko-KR" altLang="en-US" sz="1100" dirty="0">
              <a:solidFill>
                <a:srgbClr val="00A178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2919412"/>
            <a:ext cx="4286250" cy="1019175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2736"/>
              </p:ext>
            </p:extLst>
          </p:nvPr>
        </p:nvGraphicFramePr>
        <p:xfrm>
          <a:off x="3923969" y="4214367"/>
          <a:ext cx="42767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5" imgW="4276080" imgH="1257120" progId="Photoshop.Image.13">
                  <p:embed/>
                </p:oleObj>
              </mc:Choice>
              <mc:Fallback>
                <p:oleObj name="Image" r:id="rId5" imgW="4276080" imgH="125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69" y="4214367"/>
                        <a:ext cx="42767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59" y="-82020"/>
            <a:ext cx="1205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3</a:t>
            </a:r>
            <a:r>
              <a:rPr lang="ko-KR" altLang="en-US" sz="6000" dirty="0" smtClean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월</a:t>
            </a:r>
            <a:endParaRPr lang="ko-KR" altLang="en-US" sz="60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241" y="1015663"/>
            <a:ext cx="2539691" cy="3021316"/>
          </a:xfrm>
          <a:prstGeom prst="rect">
            <a:avLst/>
          </a:prstGeom>
          <a:solidFill>
            <a:srgbClr val="BBEDF2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3"/>
          <a:stretch/>
        </p:blipFill>
        <p:spPr>
          <a:xfrm>
            <a:off x="445146" y="1015663"/>
            <a:ext cx="2095325" cy="29921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0241" y="41148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241" y="448413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스트레스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146" y="4853464"/>
            <a:ext cx="2414786" cy="252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동 입력 15"/>
          <p:cNvSpPr/>
          <p:nvPr/>
        </p:nvSpPr>
        <p:spPr>
          <a:xfrm rot="5400000">
            <a:off x="1248839" y="4049770"/>
            <a:ext cx="252921" cy="1860309"/>
          </a:xfrm>
          <a:prstGeom prst="flowChartManualInput">
            <a:avLst/>
          </a:prstGeom>
          <a:solidFill>
            <a:srgbClr val="D9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241" y="517415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체력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5146" y="5543488"/>
            <a:ext cx="2414786" cy="252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동 입력 18"/>
          <p:cNvSpPr/>
          <p:nvPr/>
        </p:nvSpPr>
        <p:spPr>
          <a:xfrm rot="5400000">
            <a:off x="1248839" y="4739794"/>
            <a:ext cx="252921" cy="1860309"/>
          </a:xfrm>
          <a:prstGeom prst="flowChartManualInput">
            <a:avLst/>
          </a:prstGeom>
          <a:solidFill>
            <a:srgbClr val="D9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://www.juuzz.nl/images/post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980" y="-60551"/>
            <a:ext cx="1702820" cy="158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716446" y="21616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Mission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871">
            <a:off x="10990714" y="4347100"/>
            <a:ext cx="554653" cy="6433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441" y="4867892"/>
            <a:ext cx="883437" cy="1024787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19454" y="6215611"/>
            <a:ext cx="1057679" cy="355896"/>
            <a:chOff x="5451447" y="4348409"/>
            <a:chExt cx="1057679" cy="355896"/>
          </a:xfrm>
        </p:grpSpPr>
        <p:sp>
          <p:nvSpPr>
            <p:cNvPr id="29" name="순서도: 연결자 28"/>
            <p:cNvSpPr/>
            <p:nvPr/>
          </p:nvSpPr>
          <p:spPr>
            <a:xfrm flipV="1">
              <a:off x="5451447" y="4348409"/>
              <a:ext cx="355896" cy="355896"/>
            </a:xfrm>
            <a:prstGeom prst="flowChartConnector">
              <a:avLst/>
            </a:prstGeom>
            <a:solidFill>
              <a:srgbClr val="145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5807343" y="4502949"/>
              <a:ext cx="701783" cy="54543"/>
            </a:xfrm>
            <a:prstGeom prst="rect">
              <a:avLst/>
            </a:prstGeom>
            <a:solidFill>
              <a:srgbClr val="145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877133" y="6215100"/>
            <a:ext cx="1057679" cy="355896"/>
            <a:chOff x="6567367" y="4312903"/>
            <a:chExt cx="1057679" cy="355896"/>
          </a:xfrm>
        </p:grpSpPr>
        <p:sp>
          <p:nvSpPr>
            <p:cNvPr id="34" name="순서도: 연결자 33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912768" y="6213576"/>
            <a:ext cx="1057679" cy="355896"/>
            <a:chOff x="6567367" y="4312903"/>
            <a:chExt cx="1057679" cy="355896"/>
          </a:xfrm>
        </p:grpSpPr>
        <p:sp>
          <p:nvSpPr>
            <p:cNvPr id="37" name="순서도: 연결자 36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981531" y="6213576"/>
            <a:ext cx="1057679" cy="355896"/>
            <a:chOff x="6567367" y="4312903"/>
            <a:chExt cx="1057679" cy="355896"/>
          </a:xfrm>
        </p:grpSpPr>
        <p:sp>
          <p:nvSpPr>
            <p:cNvPr id="40" name="순서도: 연결자 39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050294" y="6223755"/>
            <a:ext cx="1057679" cy="355896"/>
            <a:chOff x="6567367" y="4312903"/>
            <a:chExt cx="1057679" cy="355896"/>
          </a:xfrm>
        </p:grpSpPr>
        <p:sp>
          <p:nvSpPr>
            <p:cNvPr id="43" name="순서도: 연결자 42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07973" y="6213576"/>
            <a:ext cx="1057679" cy="355896"/>
            <a:chOff x="6567367" y="4312903"/>
            <a:chExt cx="1057679" cy="355896"/>
          </a:xfrm>
        </p:grpSpPr>
        <p:sp>
          <p:nvSpPr>
            <p:cNvPr id="46" name="순서도: 연결자 45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165652" y="6213576"/>
            <a:ext cx="1057679" cy="355896"/>
            <a:chOff x="6567367" y="4312903"/>
            <a:chExt cx="1057679" cy="355896"/>
          </a:xfrm>
        </p:grpSpPr>
        <p:sp>
          <p:nvSpPr>
            <p:cNvPr id="49" name="순서도: 연결자 48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269099" y="6209504"/>
            <a:ext cx="1057679" cy="355896"/>
            <a:chOff x="6567367" y="4312903"/>
            <a:chExt cx="1057679" cy="355896"/>
          </a:xfrm>
        </p:grpSpPr>
        <p:sp>
          <p:nvSpPr>
            <p:cNvPr id="52" name="순서도: 연결자 51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223331" y="6217856"/>
            <a:ext cx="1057679" cy="355896"/>
            <a:chOff x="6567367" y="4312903"/>
            <a:chExt cx="1057679" cy="355896"/>
          </a:xfrm>
        </p:grpSpPr>
        <p:sp>
          <p:nvSpPr>
            <p:cNvPr id="55" name="순서도: 연결자 54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314867" y="6209504"/>
            <a:ext cx="1057679" cy="355896"/>
            <a:chOff x="6567367" y="4312903"/>
            <a:chExt cx="1057679" cy="355896"/>
          </a:xfrm>
        </p:grpSpPr>
        <p:sp>
          <p:nvSpPr>
            <p:cNvPr id="58" name="순서도: 연결자 57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9" name="TextBox 2048"/>
          <p:cNvSpPr txBox="1"/>
          <p:nvPr/>
        </p:nvSpPr>
        <p:spPr>
          <a:xfrm>
            <a:off x="785645" y="625730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48866" y="6267483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8959" y="62674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47722" y="62674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16215" y="626438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80120" y="626437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36070" y="62512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14357" y="62654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58986" y="625128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11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32318" y="625904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12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54"/>
          <a:stretch/>
        </p:blipFill>
        <p:spPr>
          <a:xfrm>
            <a:off x="1269107" y="6024505"/>
            <a:ext cx="333311" cy="348308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342" y="5789625"/>
            <a:ext cx="789572" cy="839757"/>
          </a:xfrm>
          <a:prstGeom prst="rect">
            <a:avLst/>
          </a:prstGeom>
        </p:spPr>
      </p:pic>
      <p:sp>
        <p:nvSpPr>
          <p:cNvPr id="2055" name="직사각형 2054"/>
          <p:cNvSpPr/>
          <p:nvPr/>
        </p:nvSpPr>
        <p:spPr>
          <a:xfrm>
            <a:off x="4486530" y="-149393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517979" y="1659061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399786" y="1659061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286715" y="165906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168522" y="165906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069859" y="1659061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원형 2055"/>
          <p:cNvSpPr/>
          <p:nvPr/>
        </p:nvSpPr>
        <p:spPr>
          <a:xfrm rot="5400000">
            <a:off x="9039783" y="1659061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78891" y="164715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985710" y="3445465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원형 85"/>
          <p:cNvSpPr/>
          <p:nvPr/>
        </p:nvSpPr>
        <p:spPr>
          <a:xfrm rot="10800000">
            <a:off x="9049673" y="2602278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9749" y="3445383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151773" y="3445383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111944" y="13060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간단한 메시지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90256" y="2556887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473052" y="344538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354859" y="344538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241788" y="344538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형 93"/>
          <p:cNvSpPr/>
          <p:nvPr/>
        </p:nvSpPr>
        <p:spPr>
          <a:xfrm>
            <a:off x="3601687" y="3445383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17381" y="523929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7211420" y="523921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283444" y="523921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486530" y="5239211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373459" y="5239211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595696" y="4321409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형 100"/>
          <p:cNvSpPr/>
          <p:nvPr/>
        </p:nvSpPr>
        <p:spPr>
          <a:xfrm rot="16200000">
            <a:off x="3579677" y="4364747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025380" y="5235340"/>
            <a:ext cx="855168" cy="855168"/>
          </a:xfrm>
          <a:prstGeom prst="rect">
            <a:avLst/>
          </a:prstGeom>
          <a:solidFill>
            <a:srgbClr val="FFEF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955616" y="5235340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209544" y="2084145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원형 104"/>
          <p:cNvSpPr/>
          <p:nvPr/>
        </p:nvSpPr>
        <p:spPr>
          <a:xfrm rot="16200000">
            <a:off x="3644053" y="803964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원형 105"/>
          <p:cNvSpPr/>
          <p:nvPr/>
        </p:nvSpPr>
        <p:spPr>
          <a:xfrm>
            <a:off x="3595696" y="-118233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solidFill>
            <a:srgbClr val="FFEF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618069" y="756934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5376278" y="-13783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280902" y="-14939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그림 20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9" y="911604"/>
            <a:ext cx="608429" cy="11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a대한늬우스L</vt:lpstr>
      <vt:lpstr>a엄마의편지B</vt:lpstr>
      <vt:lpstr>a옛날목욕탕L</vt:lpstr>
      <vt:lpstr>맑은 고딕</vt:lpstr>
      <vt:lpstr>Arial</vt:lpstr>
      <vt:lpstr>Office 테마</vt:lpstr>
      <vt:lpstr>Image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2014-09-28T03:04:03Z</dcterms:created>
  <dcterms:modified xsi:type="dcterms:W3CDTF">2014-11-07T14:06:02Z</dcterms:modified>
</cp:coreProperties>
</file>