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3C143-AC68-4A96-B144-4AF9F7E6000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B635B1-C387-4192-A4D7-0F582FFD6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 logging</a:t>
          </a:r>
          <a:endParaRPr lang="en-US"/>
        </a:p>
      </dgm:t>
    </dgm:pt>
    <dgm:pt modelId="{7AA63A2C-F7F5-47C7-8065-CD27D0D54CF9}" type="parTrans" cxnId="{A921AF7F-5C7F-426B-8489-44E0B16EBB87}">
      <dgm:prSet/>
      <dgm:spPr/>
      <dgm:t>
        <a:bodyPr/>
        <a:lstStyle/>
        <a:p>
          <a:endParaRPr lang="en-US"/>
        </a:p>
      </dgm:t>
    </dgm:pt>
    <dgm:pt modelId="{EB912BC1-4F2F-4A87-A795-B03DED3F3BD1}" type="sibTrans" cxnId="{A921AF7F-5C7F-426B-8489-44E0B16EBB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F82393-1DD5-4ED5-81AC-3B1891A466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Create admin access for hololens app</a:t>
          </a:r>
          <a:endParaRPr lang="en-US"/>
        </a:p>
      </dgm:t>
    </dgm:pt>
    <dgm:pt modelId="{FA26A01C-CE0F-4892-8C46-A3F3DEFD2E9D}" type="parTrans" cxnId="{2FDC9091-14E1-41F5-9864-DC195ACD06BB}">
      <dgm:prSet/>
      <dgm:spPr/>
      <dgm:t>
        <a:bodyPr/>
        <a:lstStyle/>
        <a:p>
          <a:endParaRPr lang="en-US"/>
        </a:p>
      </dgm:t>
    </dgm:pt>
    <dgm:pt modelId="{61AE9CA0-040A-4892-9ED6-17C99E74B2BC}" type="sibTrans" cxnId="{2FDC9091-14E1-41F5-9864-DC195ACD06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7FFA1E-762B-410D-9CDF-4603566BC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 authentication provider</a:t>
          </a:r>
          <a:endParaRPr lang="en-US"/>
        </a:p>
      </dgm:t>
    </dgm:pt>
    <dgm:pt modelId="{61D3D50F-1367-41FE-8757-32359BEE6DDA}" type="parTrans" cxnId="{392269AB-BAF9-45B0-8D52-996DFB41DE55}">
      <dgm:prSet/>
      <dgm:spPr/>
      <dgm:t>
        <a:bodyPr/>
        <a:lstStyle/>
        <a:p>
          <a:endParaRPr lang="en-US"/>
        </a:p>
      </dgm:t>
    </dgm:pt>
    <dgm:pt modelId="{387321F5-7861-4A37-AEEA-7C0553BED699}" type="sibTrans" cxnId="{392269AB-BAF9-45B0-8D52-996DFB41DE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AE1078-5986-4A73-922C-7534B345EE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Offline mode =&gt; DoS</a:t>
          </a:r>
          <a:endParaRPr lang="en-US"/>
        </a:p>
      </dgm:t>
    </dgm:pt>
    <dgm:pt modelId="{CB7CDA69-0FFD-4211-949E-8CD83F4C5B33}" type="parTrans" cxnId="{E02706DD-BC8E-4178-9B20-373D84C0E447}">
      <dgm:prSet/>
      <dgm:spPr/>
      <dgm:t>
        <a:bodyPr/>
        <a:lstStyle/>
        <a:p>
          <a:endParaRPr lang="en-US"/>
        </a:p>
      </dgm:t>
    </dgm:pt>
    <dgm:pt modelId="{54D4414C-8E6B-4EB5-8B2D-1D1CB2831DE3}" type="sibTrans" cxnId="{E02706DD-BC8E-4178-9B20-373D84C0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E2072-F945-4739-A4EA-3036A3E8A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Docker scaling =&gt; DoS</a:t>
          </a:r>
          <a:endParaRPr lang="en-US"/>
        </a:p>
      </dgm:t>
    </dgm:pt>
    <dgm:pt modelId="{B30798FB-200C-40AC-8B7F-C5CAA69AC3B1}" type="parTrans" cxnId="{169419F1-382A-41AE-917E-2FA929E97FEB}">
      <dgm:prSet/>
      <dgm:spPr/>
      <dgm:t>
        <a:bodyPr/>
        <a:lstStyle/>
        <a:p>
          <a:endParaRPr lang="en-US"/>
        </a:p>
      </dgm:t>
    </dgm:pt>
    <dgm:pt modelId="{BC80860A-2FE7-4884-83B5-78C9DF552C45}" type="sibTrans" cxnId="{169419F1-382A-41AE-917E-2FA929E97F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037A30-EFC2-47C9-ABFA-144A9481BA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Encrypt communication between REST and HoloLens App (minimum authorize + HTTPS)</a:t>
          </a:r>
          <a:endParaRPr lang="en-US" dirty="0"/>
        </a:p>
      </dgm:t>
    </dgm:pt>
    <dgm:pt modelId="{8745C109-3BC7-436B-86A8-70F82B9CB673}" type="parTrans" cxnId="{4325AF9D-1A07-4664-81F8-1E17020C939E}">
      <dgm:prSet/>
      <dgm:spPr/>
      <dgm:t>
        <a:bodyPr/>
        <a:lstStyle/>
        <a:p>
          <a:endParaRPr lang="en-US"/>
        </a:p>
      </dgm:t>
    </dgm:pt>
    <dgm:pt modelId="{24ABFC11-A9EC-454B-B179-FF729F7BFF08}" type="sibTrans" cxnId="{4325AF9D-1A07-4664-81F8-1E17020C939E}">
      <dgm:prSet/>
      <dgm:spPr/>
      <dgm:t>
        <a:bodyPr/>
        <a:lstStyle/>
        <a:p>
          <a:endParaRPr lang="en-US"/>
        </a:p>
      </dgm:t>
    </dgm:pt>
    <dgm:pt modelId="{D4EA7255-6204-4702-B680-188A7EFAB513}" type="pres">
      <dgm:prSet presAssocID="{2CB3C143-AC68-4A96-B144-4AF9F7E60006}" presName="root" presStyleCnt="0">
        <dgm:presLayoutVars>
          <dgm:dir/>
          <dgm:resizeHandles val="exact"/>
        </dgm:presLayoutVars>
      </dgm:prSet>
      <dgm:spPr/>
    </dgm:pt>
    <dgm:pt modelId="{5AC2D4D2-A52E-4C7B-9141-264E3DE79686}" type="pres">
      <dgm:prSet presAssocID="{E9B635B1-C387-4192-A4D7-0F582FFD6CA0}" presName="compNode" presStyleCnt="0"/>
      <dgm:spPr/>
    </dgm:pt>
    <dgm:pt modelId="{E6037BA2-A00D-4EC3-8F9C-07EAB0F3A835}" type="pres">
      <dgm:prSet presAssocID="{E9B635B1-C387-4192-A4D7-0F582FFD6CA0}" presName="bgRect" presStyleLbl="bgShp" presStyleIdx="0" presStyleCnt="6"/>
      <dgm:spPr/>
    </dgm:pt>
    <dgm:pt modelId="{8CC89210-9E12-44B6-AE97-8F9ACA349FC8}" type="pres">
      <dgm:prSet presAssocID="{E9B635B1-C387-4192-A4D7-0F582FFD6C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2A3F6F3-373C-4A7C-81B6-BC65FC10022C}" type="pres">
      <dgm:prSet presAssocID="{E9B635B1-C387-4192-A4D7-0F582FFD6CA0}" presName="spaceRect" presStyleCnt="0"/>
      <dgm:spPr/>
    </dgm:pt>
    <dgm:pt modelId="{2120FCD7-ABD4-45FE-BA6A-F22DCB939106}" type="pres">
      <dgm:prSet presAssocID="{E9B635B1-C387-4192-A4D7-0F582FFD6CA0}" presName="parTx" presStyleLbl="revTx" presStyleIdx="0" presStyleCnt="6">
        <dgm:presLayoutVars>
          <dgm:chMax val="0"/>
          <dgm:chPref val="0"/>
        </dgm:presLayoutVars>
      </dgm:prSet>
      <dgm:spPr/>
    </dgm:pt>
    <dgm:pt modelId="{9811C90F-26E5-4289-AECE-9ECA49A57B9B}" type="pres">
      <dgm:prSet presAssocID="{EB912BC1-4F2F-4A87-A795-B03DED3F3BD1}" presName="sibTrans" presStyleCnt="0"/>
      <dgm:spPr/>
    </dgm:pt>
    <dgm:pt modelId="{2B3C27FA-C4A5-4564-BBC9-1906FBD31EDC}" type="pres">
      <dgm:prSet presAssocID="{9DF82393-1DD5-4ED5-81AC-3B1891A46684}" presName="compNode" presStyleCnt="0"/>
      <dgm:spPr/>
    </dgm:pt>
    <dgm:pt modelId="{E843569D-7745-4273-9459-4E366D660F65}" type="pres">
      <dgm:prSet presAssocID="{9DF82393-1DD5-4ED5-81AC-3B1891A46684}" presName="bgRect" presStyleLbl="bgShp" presStyleIdx="1" presStyleCnt="6"/>
      <dgm:spPr/>
    </dgm:pt>
    <dgm:pt modelId="{CA81B086-FECA-4207-A242-2D23D8049202}" type="pres">
      <dgm:prSet presAssocID="{9DF82393-1DD5-4ED5-81AC-3B1891A466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B9A44F-B4BD-4168-8410-C70363774A77}" type="pres">
      <dgm:prSet presAssocID="{9DF82393-1DD5-4ED5-81AC-3B1891A46684}" presName="spaceRect" presStyleCnt="0"/>
      <dgm:spPr/>
    </dgm:pt>
    <dgm:pt modelId="{FFC654A4-2022-4A9B-B547-001A564F2C34}" type="pres">
      <dgm:prSet presAssocID="{9DF82393-1DD5-4ED5-81AC-3B1891A46684}" presName="parTx" presStyleLbl="revTx" presStyleIdx="1" presStyleCnt="6">
        <dgm:presLayoutVars>
          <dgm:chMax val="0"/>
          <dgm:chPref val="0"/>
        </dgm:presLayoutVars>
      </dgm:prSet>
      <dgm:spPr/>
    </dgm:pt>
    <dgm:pt modelId="{8F5DBB21-5EF4-4C20-A3B3-2A993E937DB3}" type="pres">
      <dgm:prSet presAssocID="{61AE9CA0-040A-4892-9ED6-17C99E74B2BC}" presName="sibTrans" presStyleCnt="0"/>
      <dgm:spPr/>
    </dgm:pt>
    <dgm:pt modelId="{E4DED033-FF39-45DA-B9B8-F6F865407113}" type="pres">
      <dgm:prSet presAssocID="{BE7FFA1E-762B-410D-9CDF-4603566BC6E9}" presName="compNode" presStyleCnt="0"/>
      <dgm:spPr/>
    </dgm:pt>
    <dgm:pt modelId="{05493946-06FA-47CA-9882-38E119D769AD}" type="pres">
      <dgm:prSet presAssocID="{BE7FFA1E-762B-410D-9CDF-4603566BC6E9}" presName="bgRect" presStyleLbl="bgShp" presStyleIdx="2" presStyleCnt="6"/>
      <dgm:spPr/>
    </dgm:pt>
    <dgm:pt modelId="{A5F2E500-D811-45CC-A57F-10692A96339A}" type="pres">
      <dgm:prSet presAssocID="{BE7FFA1E-762B-410D-9CDF-4603566BC6E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B53E51A-1E16-4896-8DCF-ECEA9799E1CA}" type="pres">
      <dgm:prSet presAssocID="{BE7FFA1E-762B-410D-9CDF-4603566BC6E9}" presName="spaceRect" presStyleCnt="0"/>
      <dgm:spPr/>
    </dgm:pt>
    <dgm:pt modelId="{F469743F-B24D-4D29-A7F0-29227C946081}" type="pres">
      <dgm:prSet presAssocID="{BE7FFA1E-762B-410D-9CDF-4603566BC6E9}" presName="parTx" presStyleLbl="revTx" presStyleIdx="2" presStyleCnt="6">
        <dgm:presLayoutVars>
          <dgm:chMax val="0"/>
          <dgm:chPref val="0"/>
        </dgm:presLayoutVars>
      </dgm:prSet>
      <dgm:spPr/>
    </dgm:pt>
    <dgm:pt modelId="{64D56802-9A08-45B1-80AE-DA4F8219292C}" type="pres">
      <dgm:prSet presAssocID="{387321F5-7861-4A37-AEEA-7C0553BED699}" presName="sibTrans" presStyleCnt="0"/>
      <dgm:spPr/>
    </dgm:pt>
    <dgm:pt modelId="{828B85FF-58C7-4C8D-8324-4728A6149223}" type="pres">
      <dgm:prSet presAssocID="{C9AE1078-5986-4A73-922C-7534B345EE44}" presName="compNode" presStyleCnt="0"/>
      <dgm:spPr/>
    </dgm:pt>
    <dgm:pt modelId="{2C2D1B81-E0D4-445B-BA9C-F08F00479042}" type="pres">
      <dgm:prSet presAssocID="{C9AE1078-5986-4A73-922C-7534B345EE44}" presName="bgRect" presStyleLbl="bgShp" presStyleIdx="3" presStyleCnt="6"/>
      <dgm:spPr/>
    </dgm:pt>
    <dgm:pt modelId="{64D812F4-4C37-4FEF-9444-E6E22725D0F3}" type="pres">
      <dgm:prSet presAssocID="{C9AE1078-5986-4A73-922C-7534B345EE4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722CD71-DD51-47CA-A4A3-4F9ED48994CD}" type="pres">
      <dgm:prSet presAssocID="{C9AE1078-5986-4A73-922C-7534B345EE44}" presName="spaceRect" presStyleCnt="0"/>
      <dgm:spPr/>
    </dgm:pt>
    <dgm:pt modelId="{5C50001C-D004-40F5-A084-5D53B968A577}" type="pres">
      <dgm:prSet presAssocID="{C9AE1078-5986-4A73-922C-7534B345EE44}" presName="parTx" presStyleLbl="revTx" presStyleIdx="3" presStyleCnt="6">
        <dgm:presLayoutVars>
          <dgm:chMax val="0"/>
          <dgm:chPref val="0"/>
        </dgm:presLayoutVars>
      </dgm:prSet>
      <dgm:spPr/>
    </dgm:pt>
    <dgm:pt modelId="{23CB3EF2-AEB0-4229-965A-D96DB1FE0069}" type="pres">
      <dgm:prSet presAssocID="{54D4414C-8E6B-4EB5-8B2D-1D1CB2831DE3}" presName="sibTrans" presStyleCnt="0"/>
      <dgm:spPr/>
    </dgm:pt>
    <dgm:pt modelId="{1ACF77B1-6897-426C-8743-BFEAC04A3440}" type="pres">
      <dgm:prSet presAssocID="{7D4E2072-F945-4739-A4EA-3036A3E8A260}" presName="compNode" presStyleCnt="0"/>
      <dgm:spPr/>
    </dgm:pt>
    <dgm:pt modelId="{88F0C6DD-41EA-48AE-BCDD-75C3387F2347}" type="pres">
      <dgm:prSet presAssocID="{7D4E2072-F945-4739-A4EA-3036A3E8A260}" presName="bgRect" presStyleLbl="bgShp" presStyleIdx="4" presStyleCnt="6"/>
      <dgm:spPr/>
    </dgm:pt>
    <dgm:pt modelId="{C5463B90-B57E-4F1B-8108-98E9D2D5D8B3}" type="pres">
      <dgm:prSet presAssocID="{7D4E2072-F945-4739-A4EA-3036A3E8A2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A2F190-1EB6-4C70-85C5-AA33B235FA3E}" type="pres">
      <dgm:prSet presAssocID="{7D4E2072-F945-4739-A4EA-3036A3E8A260}" presName="spaceRect" presStyleCnt="0"/>
      <dgm:spPr/>
    </dgm:pt>
    <dgm:pt modelId="{5514C355-E53D-493D-9D02-CF29C5760E9C}" type="pres">
      <dgm:prSet presAssocID="{7D4E2072-F945-4739-A4EA-3036A3E8A260}" presName="parTx" presStyleLbl="revTx" presStyleIdx="4" presStyleCnt="6">
        <dgm:presLayoutVars>
          <dgm:chMax val="0"/>
          <dgm:chPref val="0"/>
        </dgm:presLayoutVars>
      </dgm:prSet>
      <dgm:spPr/>
    </dgm:pt>
    <dgm:pt modelId="{87366507-C8E6-4B85-A53D-6571FA1086AF}" type="pres">
      <dgm:prSet presAssocID="{BC80860A-2FE7-4884-83B5-78C9DF552C45}" presName="sibTrans" presStyleCnt="0"/>
      <dgm:spPr/>
    </dgm:pt>
    <dgm:pt modelId="{67F326F1-7D7A-4633-B0A5-2582907CB96F}" type="pres">
      <dgm:prSet presAssocID="{53037A30-EFC2-47C9-ABFA-144A9481BAD5}" presName="compNode" presStyleCnt="0"/>
      <dgm:spPr/>
    </dgm:pt>
    <dgm:pt modelId="{60ED37EE-C828-43D2-A990-66C03B0D69A2}" type="pres">
      <dgm:prSet presAssocID="{53037A30-EFC2-47C9-ABFA-144A9481BAD5}" presName="bgRect" presStyleLbl="bgShp" presStyleIdx="5" presStyleCnt="6"/>
      <dgm:spPr/>
    </dgm:pt>
    <dgm:pt modelId="{7C13E5C5-BC14-4927-8FD6-FB504E8B5D22}" type="pres">
      <dgm:prSet presAssocID="{53037A30-EFC2-47C9-ABFA-144A9481BA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38BA5C6-A70D-4D05-BB68-A2BF40D20E30}" type="pres">
      <dgm:prSet presAssocID="{53037A30-EFC2-47C9-ABFA-144A9481BAD5}" presName="spaceRect" presStyleCnt="0"/>
      <dgm:spPr/>
    </dgm:pt>
    <dgm:pt modelId="{D5AB33BA-E8CA-4A26-AFEB-FD3C4CA00BB1}" type="pres">
      <dgm:prSet presAssocID="{53037A30-EFC2-47C9-ABFA-144A9481BA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44EE815-B1D2-471E-BA0D-593A89F4BC63}" type="presOf" srcId="{E9B635B1-C387-4192-A4D7-0F582FFD6CA0}" destId="{2120FCD7-ABD4-45FE-BA6A-F22DCB939106}" srcOrd="0" destOrd="0" presId="urn:microsoft.com/office/officeart/2018/2/layout/IconVerticalSolidList"/>
    <dgm:cxn modelId="{BBD2F025-1E1F-485C-A680-C4E0C1FBC745}" type="presOf" srcId="{2CB3C143-AC68-4A96-B144-4AF9F7E60006}" destId="{D4EA7255-6204-4702-B680-188A7EFAB513}" srcOrd="0" destOrd="0" presId="urn:microsoft.com/office/officeart/2018/2/layout/IconVerticalSolidList"/>
    <dgm:cxn modelId="{BE03E839-DB97-4CF3-909B-D50D9BF84F53}" type="presOf" srcId="{BE7FFA1E-762B-410D-9CDF-4603566BC6E9}" destId="{F469743F-B24D-4D29-A7F0-29227C946081}" srcOrd="0" destOrd="0" presId="urn:microsoft.com/office/officeart/2018/2/layout/IconVerticalSolidList"/>
    <dgm:cxn modelId="{5CBED97B-1C7C-4E89-8A94-88AABB9F16C0}" type="presOf" srcId="{53037A30-EFC2-47C9-ABFA-144A9481BAD5}" destId="{D5AB33BA-E8CA-4A26-AFEB-FD3C4CA00BB1}" srcOrd="0" destOrd="0" presId="urn:microsoft.com/office/officeart/2018/2/layout/IconVerticalSolidList"/>
    <dgm:cxn modelId="{A921AF7F-5C7F-426B-8489-44E0B16EBB87}" srcId="{2CB3C143-AC68-4A96-B144-4AF9F7E60006}" destId="{E9B635B1-C387-4192-A4D7-0F582FFD6CA0}" srcOrd="0" destOrd="0" parTransId="{7AA63A2C-F7F5-47C7-8065-CD27D0D54CF9}" sibTransId="{EB912BC1-4F2F-4A87-A795-B03DED3F3BD1}"/>
    <dgm:cxn modelId="{2FDC9091-14E1-41F5-9864-DC195ACD06BB}" srcId="{2CB3C143-AC68-4A96-B144-4AF9F7E60006}" destId="{9DF82393-1DD5-4ED5-81AC-3B1891A46684}" srcOrd="1" destOrd="0" parTransId="{FA26A01C-CE0F-4892-8C46-A3F3DEFD2E9D}" sibTransId="{61AE9CA0-040A-4892-9ED6-17C99E74B2BC}"/>
    <dgm:cxn modelId="{4325AF9D-1A07-4664-81F8-1E17020C939E}" srcId="{2CB3C143-AC68-4A96-B144-4AF9F7E60006}" destId="{53037A30-EFC2-47C9-ABFA-144A9481BAD5}" srcOrd="5" destOrd="0" parTransId="{8745C109-3BC7-436B-86A8-70F82B9CB673}" sibTransId="{24ABFC11-A9EC-454B-B179-FF729F7BFF08}"/>
    <dgm:cxn modelId="{503433A5-AE98-4F15-B9E0-C3748B8E8D44}" type="presOf" srcId="{9DF82393-1DD5-4ED5-81AC-3B1891A46684}" destId="{FFC654A4-2022-4A9B-B547-001A564F2C34}" srcOrd="0" destOrd="0" presId="urn:microsoft.com/office/officeart/2018/2/layout/IconVerticalSolidList"/>
    <dgm:cxn modelId="{392269AB-BAF9-45B0-8D52-996DFB41DE55}" srcId="{2CB3C143-AC68-4A96-B144-4AF9F7E60006}" destId="{BE7FFA1E-762B-410D-9CDF-4603566BC6E9}" srcOrd="2" destOrd="0" parTransId="{61D3D50F-1367-41FE-8757-32359BEE6DDA}" sibTransId="{387321F5-7861-4A37-AEEA-7C0553BED699}"/>
    <dgm:cxn modelId="{E02706DD-BC8E-4178-9B20-373D84C0E447}" srcId="{2CB3C143-AC68-4A96-B144-4AF9F7E60006}" destId="{C9AE1078-5986-4A73-922C-7534B345EE44}" srcOrd="3" destOrd="0" parTransId="{CB7CDA69-0FFD-4211-949E-8CD83F4C5B33}" sibTransId="{54D4414C-8E6B-4EB5-8B2D-1D1CB2831DE3}"/>
    <dgm:cxn modelId="{6C77EDEA-DB42-4524-8EB0-909CE30E062B}" type="presOf" srcId="{7D4E2072-F945-4739-A4EA-3036A3E8A260}" destId="{5514C355-E53D-493D-9D02-CF29C5760E9C}" srcOrd="0" destOrd="0" presId="urn:microsoft.com/office/officeart/2018/2/layout/IconVerticalSolidList"/>
    <dgm:cxn modelId="{FB84BDEF-BF4E-4463-9ADB-7F089547EB35}" type="presOf" srcId="{C9AE1078-5986-4A73-922C-7534B345EE44}" destId="{5C50001C-D004-40F5-A084-5D53B968A577}" srcOrd="0" destOrd="0" presId="urn:microsoft.com/office/officeart/2018/2/layout/IconVerticalSolidList"/>
    <dgm:cxn modelId="{169419F1-382A-41AE-917E-2FA929E97FEB}" srcId="{2CB3C143-AC68-4A96-B144-4AF9F7E60006}" destId="{7D4E2072-F945-4739-A4EA-3036A3E8A260}" srcOrd="4" destOrd="0" parTransId="{B30798FB-200C-40AC-8B7F-C5CAA69AC3B1}" sibTransId="{BC80860A-2FE7-4884-83B5-78C9DF552C45}"/>
    <dgm:cxn modelId="{FC5E6FB3-D489-4CB3-884A-5899B3B15359}" type="presParOf" srcId="{D4EA7255-6204-4702-B680-188A7EFAB513}" destId="{5AC2D4D2-A52E-4C7B-9141-264E3DE79686}" srcOrd="0" destOrd="0" presId="urn:microsoft.com/office/officeart/2018/2/layout/IconVerticalSolidList"/>
    <dgm:cxn modelId="{8B54AE90-1291-4580-AB4E-1D5E888D89D1}" type="presParOf" srcId="{5AC2D4D2-A52E-4C7B-9141-264E3DE79686}" destId="{E6037BA2-A00D-4EC3-8F9C-07EAB0F3A835}" srcOrd="0" destOrd="0" presId="urn:microsoft.com/office/officeart/2018/2/layout/IconVerticalSolidList"/>
    <dgm:cxn modelId="{1E3C76B9-A33B-4023-BBCB-7A6B9221BDA7}" type="presParOf" srcId="{5AC2D4D2-A52E-4C7B-9141-264E3DE79686}" destId="{8CC89210-9E12-44B6-AE97-8F9ACA349FC8}" srcOrd="1" destOrd="0" presId="urn:microsoft.com/office/officeart/2018/2/layout/IconVerticalSolidList"/>
    <dgm:cxn modelId="{D04947A5-4F12-45BE-A8E4-8636C258A6A1}" type="presParOf" srcId="{5AC2D4D2-A52E-4C7B-9141-264E3DE79686}" destId="{D2A3F6F3-373C-4A7C-81B6-BC65FC10022C}" srcOrd="2" destOrd="0" presId="urn:microsoft.com/office/officeart/2018/2/layout/IconVerticalSolidList"/>
    <dgm:cxn modelId="{5F61B881-996D-4E90-908A-CCA986DD3961}" type="presParOf" srcId="{5AC2D4D2-A52E-4C7B-9141-264E3DE79686}" destId="{2120FCD7-ABD4-45FE-BA6A-F22DCB939106}" srcOrd="3" destOrd="0" presId="urn:microsoft.com/office/officeart/2018/2/layout/IconVerticalSolidList"/>
    <dgm:cxn modelId="{156398BC-AA99-4F7A-9681-354D4BFA24C1}" type="presParOf" srcId="{D4EA7255-6204-4702-B680-188A7EFAB513}" destId="{9811C90F-26E5-4289-AECE-9ECA49A57B9B}" srcOrd="1" destOrd="0" presId="urn:microsoft.com/office/officeart/2018/2/layout/IconVerticalSolidList"/>
    <dgm:cxn modelId="{4824FB60-E0B0-4F23-A767-72375A25FF61}" type="presParOf" srcId="{D4EA7255-6204-4702-B680-188A7EFAB513}" destId="{2B3C27FA-C4A5-4564-BBC9-1906FBD31EDC}" srcOrd="2" destOrd="0" presId="urn:microsoft.com/office/officeart/2018/2/layout/IconVerticalSolidList"/>
    <dgm:cxn modelId="{7D3139EB-DF05-482C-B746-457E647D739D}" type="presParOf" srcId="{2B3C27FA-C4A5-4564-BBC9-1906FBD31EDC}" destId="{E843569D-7745-4273-9459-4E366D660F65}" srcOrd="0" destOrd="0" presId="urn:microsoft.com/office/officeart/2018/2/layout/IconVerticalSolidList"/>
    <dgm:cxn modelId="{17AECA5F-D9EA-4CA0-A282-A2AFC5E6866C}" type="presParOf" srcId="{2B3C27FA-C4A5-4564-BBC9-1906FBD31EDC}" destId="{CA81B086-FECA-4207-A242-2D23D8049202}" srcOrd="1" destOrd="0" presId="urn:microsoft.com/office/officeart/2018/2/layout/IconVerticalSolidList"/>
    <dgm:cxn modelId="{D4D09969-E5B6-445B-AB67-E642AADEB6E9}" type="presParOf" srcId="{2B3C27FA-C4A5-4564-BBC9-1906FBD31EDC}" destId="{38B9A44F-B4BD-4168-8410-C70363774A77}" srcOrd="2" destOrd="0" presId="urn:microsoft.com/office/officeart/2018/2/layout/IconVerticalSolidList"/>
    <dgm:cxn modelId="{B50A66AF-855C-4F1F-8571-EF994B840A67}" type="presParOf" srcId="{2B3C27FA-C4A5-4564-BBC9-1906FBD31EDC}" destId="{FFC654A4-2022-4A9B-B547-001A564F2C34}" srcOrd="3" destOrd="0" presId="urn:microsoft.com/office/officeart/2018/2/layout/IconVerticalSolidList"/>
    <dgm:cxn modelId="{F9F548D2-11D6-4824-9315-607F4EF7A589}" type="presParOf" srcId="{D4EA7255-6204-4702-B680-188A7EFAB513}" destId="{8F5DBB21-5EF4-4C20-A3B3-2A993E937DB3}" srcOrd="3" destOrd="0" presId="urn:microsoft.com/office/officeart/2018/2/layout/IconVerticalSolidList"/>
    <dgm:cxn modelId="{2594F81D-F8DA-41C4-AB29-0ED48903B781}" type="presParOf" srcId="{D4EA7255-6204-4702-B680-188A7EFAB513}" destId="{E4DED033-FF39-45DA-B9B8-F6F865407113}" srcOrd="4" destOrd="0" presId="urn:microsoft.com/office/officeart/2018/2/layout/IconVerticalSolidList"/>
    <dgm:cxn modelId="{138D0031-D8A4-44ED-9DD7-DADAEA3ECF45}" type="presParOf" srcId="{E4DED033-FF39-45DA-B9B8-F6F865407113}" destId="{05493946-06FA-47CA-9882-38E119D769AD}" srcOrd="0" destOrd="0" presId="urn:microsoft.com/office/officeart/2018/2/layout/IconVerticalSolidList"/>
    <dgm:cxn modelId="{7EE1163C-00EE-40D5-A878-3E8C951EC60C}" type="presParOf" srcId="{E4DED033-FF39-45DA-B9B8-F6F865407113}" destId="{A5F2E500-D811-45CC-A57F-10692A96339A}" srcOrd="1" destOrd="0" presId="urn:microsoft.com/office/officeart/2018/2/layout/IconVerticalSolidList"/>
    <dgm:cxn modelId="{9C4A44D1-6E70-4156-BCD7-D0971F9EAA2F}" type="presParOf" srcId="{E4DED033-FF39-45DA-B9B8-F6F865407113}" destId="{4B53E51A-1E16-4896-8DCF-ECEA9799E1CA}" srcOrd="2" destOrd="0" presId="urn:microsoft.com/office/officeart/2018/2/layout/IconVerticalSolidList"/>
    <dgm:cxn modelId="{EDBE28A5-5410-4B53-83CC-7E8E52EFAF03}" type="presParOf" srcId="{E4DED033-FF39-45DA-B9B8-F6F865407113}" destId="{F469743F-B24D-4D29-A7F0-29227C946081}" srcOrd="3" destOrd="0" presId="urn:microsoft.com/office/officeart/2018/2/layout/IconVerticalSolidList"/>
    <dgm:cxn modelId="{22E85103-E207-488F-BAAF-EE5930D98CE1}" type="presParOf" srcId="{D4EA7255-6204-4702-B680-188A7EFAB513}" destId="{64D56802-9A08-45B1-80AE-DA4F8219292C}" srcOrd="5" destOrd="0" presId="urn:microsoft.com/office/officeart/2018/2/layout/IconVerticalSolidList"/>
    <dgm:cxn modelId="{420EB97B-F133-4020-9BB2-52C768B16C19}" type="presParOf" srcId="{D4EA7255-6204-4702-B680-188A7EFAB513}" destId="{828B85FF-58C7-4C8D-8324-4728A6149223}" srcOrd="6" destOrd="0" presId="urn:microsoft.com/office/officeart/2018/2/layout/IconVerticalSolidList"/>
    <dgm:cxn modelId="{EA2209CF-DD39-492F-8A01-A1D3F0C0209E}" type="presParOf" srcId="{828B85FF-58C7-4C8D-8324-4728A6149223}" destId="{2C2D1B81-E0D4-445B-BA9C-F08F00479042}" srcOrd="0" destOrd="0" presId="urn:microsoft.com/office/officeart/2018/2/layout/IconVerticalSolidList"/>
    <dgm:cxn modelId="{60788DB3-0187-4704-871A-4916338E192E}" type="presParOf" srcId="{828B85FF-58C7-4C8D-8324-4728A6149223}" destId="{64D812F4-4C37-4FEF-9444-E6E22725D0F3}" srcOrd="1" destOrd="0" presId="urn:microsoft.com/office/officeart/2018/2/layout/IconVerticalSolidList"/>
    <dgm:cxn modelId="{C9CFF12E-79F0-476E-888D-E43F9AF1DC9F}" type="presParOf" srcId="{828B85FF-58C7-4C8D-8324-4728A6149223}" destId="{9722CD71-DD51-47CA-A4A3-4F9ED48994CD}" srcOrd="2" destOrd="0" presId="urn:microsoft.com/office/officeart/2018/2/layout/IconVerticalSolidList"/>
    <dgm:cxn modelId="{FC8B7AEA-B8A1-4BFB-BED9-817F6F17DFF4}" type="presParOf" srcId="{828B85FF-58C7-4C8D-8324-4728A6149223}" destId="{5C50001C-D004-40F5-A084-5D53B968A577}" srcOrd="3" destOrd="0" presId="urn:microsoft.com/office/officeart/2018/2/layout/IconVerticalSolidList"/>
    <dgm:cxn modelId="{BA8EFBB3-A0E9-4AD8-AA20-ED59B10C2E0C}" type="presParOf" srcId="{D4EA7255-6204-4702-B680-188A7EFAB513}" destId="{23CB3EF2-AEB0-4229-965A-D96DB1FE0069}" srcOrd="7" destOrd="0" presId="urn:microsoft.com/office/officeart/2018/2/layout/IconVerticalSolidList"/>
    <dgm:cxn modelId="{9F5449A1-16E8-400F-A0E5-C99C0E239EAD}" type="presParOf" srcId="{D4EA7255-6204-4702-B680-188A7EFAB513}" destId="{1ACF77B1-6897-426C-8743-BFEAC04A3440}" srcOrd="8" destOrd="0" presId="urn:microsoft.com/office/officeart/2018/2/layout/IconVerticalSolidList"/>
    <dgm:cxn modelId="{21B8769E-6850-4F75-9BD9-EB6A71D8242B}" type="presParOf" srcId="{1ACF77B1-6897-426C-8743-BFEAC04A3440}" destId="{88F0C6DD-41EA-48AE-BCDD-75C3387F2347}" srcOrd="0" destOrd="0" presId="urn:microsoft.com/office/officeart/2018/2/layout/IconVerticalSolidList"/>
    <dgm:cxn modelId="{E6B83CB2-142D-412A-BF80-0D2FF28D315A}" type="presParOf" srcId="{1ACF77B1-6897-426C-8743-BFEAC04A3440}" destId="{C5463B90-B57E-4F1B-8108-98E9D2D5D8B3}" srcOrd="1" destOrd="0" presId="urn:microsoft.com/office/officeart/2018/2/layout/IconVerticalSolidList"/>
    <dgm:cxn modelId="{CB0C8A75-3C58-49FD-88CA-E3B5D043AB1D}" type="presParOf" srcId="{1ACF77B1-6897-426C-8743-BFEAC04A3440}" destId="{46A2F190-1EB6-4C70-85C5-AA33B235FA3E}" srcOrd="2" destOrd="0" presId="urn:microsoft.com/office/officeart/2018/2/layout/IconVerticalSolidList"/>
    <dgm:cxn modelId="{FA4CE88D-7A51-45C8-83A3-771FB18C81F3}" type="presParOf" srcId="{1ACF77B1-6897-426C-8743-BFEAC04A3440}" destId="{5514C355-E53D-493D-9D02-CF29C5760E9C}" srcOrd="3" destOrd="0" presId="urn:microsoft.com/office/officeart/2018/2/layout/IconVerticalSolidList"/>
    <dgm:cxn modelId="{4463C18D-7242-4476-8437-7D7CD7058D7D}" type="presParOf" srcId="{D4EA7255-6204-4702-B680-188A7EFAB513}" destId="{87366507-C8E6-4B85-A53D-6571FA1086AF}" srcOrd="9" destOrd="0" presId="urn:microsoft.com/office/officeart/2018/2/layout/IconVerticalSolidList"/>
    <dgm:cxn modelId="{5D82220B-2039-4B01-9FD4-2A74EF590322}" type="presParOf" srcId="{D4EA7255-6204-4702-B680-188A7EFAB513}" destId="{67F326F1-7D7A-4633-B0A5-2582907CB96F}" srcOrd="10" destOrd="0" presId="urn:microsoft.com/office/officeart/2018/2/layout/IconVerticalSolidList"/>
    <dgm:cxn modelId="{4DB0D955-AB8F-45E5-818B-3B7D6D4A3E90}" type="presParOf" srcId="{67F326F1-7D7A-4633-B0A5-2582907CB96F}" destId="{60ED37EE-C828-43D2-A990-66C03B0D69A2}" srcOrd="0" destOrd="0" presId="urn:microsoft.com/office/officeart/2018/2/layout/IconVerticalSolidList"/>
    <dgm:cxn modelId="{6BB30579-3E46-4247-826C-DE1E92EEA5DE}" type="presParOf" srcId="{67F326F1-7D7A-4633-B0A5-2582907CB96F}" destId="{7C13E5C5-BC14-4927-8FD6-FB504E8B5D22}" srcOrd="1" destOrd="0" presId="urn:microsoft.com/office/officeart/2018/2/layout/IconVerticalSolidList"/>
    <dgm:cxn modelId="{3F8FBCA2-AE1A-42BB-9577-93B5411DD925}" type="presParOf" srcId="{67F326F1-7D7A-4633-B0A5-2582907CB96F}" destId="{038BA5C6-A70D-4D05-BB68-A2BF40D20E30}" srcOrd="2" destOrd="0" presId="urn:microsoft.com/office/officeart/2018/2/layout/IconVerticalSolidList"/>
    <dgm:cxn modelId="{E0EBA825-2E44-4C25-939D-76104882C659}" type="presParOf" srcId="{67F326F1-7D7A-4633-B0A5-2582907CB96F}" destId="{D5AB33BA-E8CA-4A26-AFEB-FD3C4CA00B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37BA2-A00D-4EC3-8F9C-07EAB0F3A835}">
      <dsp:nvSpPr>
        <dsp:cNvPr id="0" name=""/>
        <dsp:cNvSpPr/>
      </dsp:nvSpPr>
      <dsp:spPr>
        <a:xfrm>
          <a:off x="0" y="149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C89210-9E12-44B6-AE97-8F9ACA349FC8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0FCD7-ABD4-45FE-BA6A-F22DCB939106}">
      <dsp:nvSpPr>
        <dsp:cNvPr id="0" name=""/>
        <dsp:cNvSpPr/>
      </dsp:nvSpPr>
      <dsp:spPr>
        <a:xfrm>
          <a:off x="733455" y="149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Use logging</a:t>
          </a:r>
          <a:endParaRPr lang="en-US" sz="1800" kern="1200"/>
        </a:p>
      </dsp:txBody>
      <dsp:txXfrm>
        <a:off x="733455" y="1490"/>
        <a:ext cx="5949919" cy="635026"/>
      </dsp:txXfrm>
    </dsp:sp>
    <dsp:sp modelId="{E843569D-7745-4273-9459-4E366D660F65}">
      <dsp:nvSpPr>
        <dsp:cNvPr id="0" name=""/>
        <dsp:cNvSpPr/>
      </dsp:nvSpPr>
      <dsp:spPr>
        <a:xfrm>
          <a:off x="0" y="795273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81B086-FECA-4207-A242-2D23D8049202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654A4-2022-4A9B-B547-001A564F2C34}">
      <dsp:nvSpPr>
        <dsp:cNvPr id="0" name=""/>
        <dsp:cNvSpPr/>
      </dsp:nvSpPr>
      <dsp:spPr>
        <a:xfrm>
          <a:off x="733455" y="795273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Create admin access for hololens app</a:t>
          </a:r>
          <a:endParaRPr lang="en-US" sz="1800" kern="1200"/>
        </a:p>
      </dsp:txBody>
      <dsp:txXfrm>
        <a:off x="733455" y="795273"/>
        <a:ext cx="5949919" cy="635026"/>
      </dsp:txXfrm>
    </dsp:sp>
    <dsp:sp modelId="{05493946-06FA-47CA-9882-38E119D769AD}">
      <dsp:nvSpPr>
        <dsp:cNvPr id="0" name=""/>
        <dsp:cNvSpPr/>
      </dsp:nvSpPr>
      <dsp:spPr>
        <a:xfrm>
          <a:off x="0" y="158905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F2E500-D811-45CC-A57F-10692A96339A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69743F-B24D-4D29-A7F0-29227C946081}">
      <dsp:nvSpPr>
        <dsp:cNvPr id="0" name=""/>
        <dsp:cNvSpPr/>
      </dsp:nvSpPr>
      <dsp:spPr>
        <a:xfrm>
          <a:off x="733455" y="158905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Use authentication provider</a:t>
          </a:r>
          <a:endParaRPr lang="en-US" sz="1800" kern="1200"/>
        </a:p>
      </dsp:txBody>
      <dsp:txXfrm>
        <a:off x="733455" y="1589057"/>
        <a:ext cx="5949919" cy="635026"/>
      </dsp:txXfrm>
    </dsp:sp>
    <dsp:sp modelId="{2C2D1B81-E0D4-445B-BA9C-F08F00479042}">
      <dsp:nvSpPr>
        <dsp:cNvPr id="0" name=""/>
        <dsp:cNvSpPr/>
      </dsp:nvSpPr>
      <dsp:spPr>
        <a:xfrm>
          <a:off x="0" y="238284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D812F4-4C37-4FEF-9444-E6E22725D0F3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0001C-D004-40F5-A084-5D53B968A577}">
      <dsp:nvSpPr>
        <dsp:cNvPr id="0" name=""/>
        <dsp:cNvSpPr/>
      </dsp:nvSpPr>
      <dsp:spPr>
        <a:xfrm>
          <a:off x="733455" y="238284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Offline mode =&gt; DoS</a:t>
          </a:r>
          <a:endParaRPr lang="en-US" sz="1800" kern="1200"/>
        </a:p>
      </dsp:txBody>
      <dsp:txXfrm>
        <a:off x="733455" y="2382840"/>
        <a:ext cx="5949919" cy="635026"/>
      </dsp:txXfrm>
    </dsp:sp>
    <dsp:sp modelId="{88F0C6DD-41EA-48AE-BCDD-75C3387F2347}">
      <dsp:nvSpPr>
        <dsp:cNvPr id="0" name=""/>
        <dsp:cNvSpPr/>
      </dsp:nvSpPr>
      <dsp:spPr>
        <a:xfrm>
          <a:off x="0" y="3176624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463B90-B57E-4F1B-8108-98E9D2D5D8B3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4C355-E53D-493D-9D02-CF29C5760E9C}">
      <dsp:nvSpPr>
        <dsp:cNvPr id="0" name=""/>
        <dsp:cNvSpPr/>
      </dsp:nvSpPr>
      <dsp:spPr>
        <a:xfrm>
          <a:off x="733455" y="3176624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Docker scaling =&gt; DoS</a:t>
          </a:r>
          <a:endParaRPr lang="en-US" sz="1800" kern="1200"/>
        </a:p>
      </dsp:txBody>
      <dsp:txXfrm>
        <a:off x="733455" y="3176624"/>
        <a:ext cx="5949919" cy="635026"/>
      </dsp:txXfrm>
    </dsp:sp>
    <dsp:sp modelId="{60ED37EE-C828-43D2-A990-66C03B0D69A2}">
      <dsp:nvSpPr>
        <dsp:cNvPr id="0" name=""/>
        <dsp:cNvSpPr/>
      </dsp:nvSpPr>
      <dsp:spPr>
        <a:xfrm>
          <a:off x="0" y="397040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3E5C5-BC14-4927-8FD6-FB504E8B5D22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AB33BA-E8CA-4A26-AFEB-FD3C4CA00BB1}">
      <dsp:nvSpPr>
        <dsp:cNvPr id="0" name=""/>
        <dsp:cNvSpPr/>
      </dsp:nvSpPr>
      <dsp:spPr>
        <a:xfrm>
          <a:off x="733455" y="397040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Encrypt communication between REST and HoloLens App (minimum authorize + HTTPS)</a:t>
          </a:r>
          <a:endParaRPr lang="en-US" sz="1800" kern="1200" dirty="0"/>
        </a:p>
      </dsp:txBody>
      <dsp:txXfrm>
        <a:off x="733455" y="3970407"/>
        <a:ext cx="5949919" cy="63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706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31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92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22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511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626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4288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29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50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7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249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877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749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10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402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20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87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257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16685F-90C1-431E-8148-28B2B00B2A90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7F4056-27BB-469D-B6AA-157896623AE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11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A6F4DB63-A191-45D9-8A53-9B18F8FE2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C0BB8E50-9569-495A-A548-A5AD5055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6F26545-4582-4DBE-973B-ED1BC9CBD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91"/>
            <a:ext cx="12188952" cy="22860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7A6981-7EBF-4F2B-BD20-3124170BF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77277" y="-1"/>
            <a:ext cx="1272021" cy="841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97DCFF-C2AA-4065-BFCF-1E7535B0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4" t="86960" r="29150"/>
          <a:stretch/>
        </p:blipFill>
        <p:spPr>
          <a:xfrm>
            <a:off x="11061755" y="-1"/>
            <a:ext cx="1127197" cy="5539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E1159C-5B31-49A8-A933-C1179723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9" t="72411" r="-74" b="13790"/>
          <a:stretch/>
        </p:blipFill>
        <p:spPr>
          <a:xfrm>
            <a:off x="77277" y="1444827"/>
            <a:ext cx="1096303" cy="841175"/>
          </a:xfrm>
          <a:custGeom>
            <a:avLst/>
            <a:gdLst>
              <a:gd name="connsiteX0" fmla="*/ 0 w 915864"/>
              <a:gd name="connsiteY0" fmla="*/ 0 h 702727"/>
              <a:gd name="connsiteX1" fmla="*/ 915864 w 915864"/>
              <a:gd name="connsiteY1" fmla="*/ 0 h 702727"/>
              <a:gd name="connsiteX2" fmla="*/ 915864 w 915864"/>
              <a:gd name="connsiteY2" fmla="*/ 702727 h 702727"/>
              <a:gd name="connsiteX3" fmla="*/ 176126 w 915864"/>
              <a:gd name="connsiteY3" fmla="*/ 702727 h 702727"/>
              <a:gd name="connsiteX4" fmla="*/ 175195 w 915864"/>
              <a:gd name="connsiteY4" fmla="*/ 702179 h 702727"/>
              <a:gd name="connsiteX5" fmla="*/ 45222 w 915864"/>
              <a:gd name="connsiteY5" fmla="*/ 592499 h 702727"/>
              <a:gd name="connsiteX6" fmla="*/ 0 w 915864"/>
              <a:gd name="connsiteY6" fmla="*/ 531614 h 7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64" h="702727">
                <a:moveTo>
                  <a:pt x="0" y="0"/>
                </a:moveTo>
                <a:lnTo>
                  <a:pt x="915864" y="0"/>
                </a:lnTo>
                <a:lnTo>
                  <a:pt x="915864" y="702727"/>
                </a:lnTo>
                <a:lnTo>
                  <a:pt x="176126" y="702727"/>
                </a:lnTo>
                <a:lnTo>
                  <a:pt x="175195" y="702179"/>
                </a:lnTo>
                <a:cubicBezTo>
                  <a:pt x="126139" y="669596"/>
                  <a:pt x="82453" y="632772"/>
                  <a:pt x="45222" y="592499"/>
                </a:cubicBezTo>
                <a:lnTo>
                  <a:pt x="0" y="531614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9BD01A-0D38-48EA-98E5-BB66386F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1036686" y="1071807"/>
            <a:ext cx="1155314" cy="1230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CEB9C-28B2-4F18-8EFA-7D6F6CDC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439924"/>
            <a:ext cx="10364451" cy="14379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Threat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8DDFB-51C4-44FD-8711-568C2541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74" y="2705878"/>
            <a:ext cx="10363826" cy="3085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SFS –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Gerald Spenlingwimmer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25. January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Primetals</a:t>
            </a:r>
            <a:r>
              <a:rPr lang="en-US" dirty="0">
                <a:solidFill>
                  <a:schemeClr val="tx1"/>
                </a:solidFill>
              </a:rPr>
              <a:t> LBS5 (FH2.326), </a:t>
            </a:r>
            <a:r>
              <a:rPr lang="en-US" dirty="0" err="1">
                <a:solidFill>
                  <a:schemeClr val="tx1"/>
                </a:solidFill>
              </a:rPr>
              <a:t>Hagenberg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0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80CA-A16D-4367-BF04-CA2B093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dirty="0"/>
              <a:t>Throw new </a:t>
            </a:r>
            <a:r>
              <a:rPr lang="en-US" dirty="0" err="1"/>
              <a:t>Presentationfinishedexception</a:t>
            </a:r>
            <a:r>
              <a:rPr lang="en-US" dirty="0"/>
              <a:t>()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3923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EAF5F-3063-407B-9B5F-698C38B5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82" y="132690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Project</a:t>
            </a:r>
            <a:endParaRPr lang="LID4096" sz="4000" dirty="0"/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026" name="Picture 2" descr="Bildergebnis fÃ¼r tgw">
            <a:extLst>
              <a:ext uri="{FF2B5EF4-FFF2-40B4-BE49-F238E27FC236}">
                <a16:creationId xmlns:a16="http://schemas.microsoft.com/office/drawing/2014/main" id="{8776D12E-37B9-4EF9-AAA4-9EBED0AD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4" y="354818"/>
            <a:ext cx="5803641" cy="14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unity">
            <a:extLst>
              <a:ext uri="{FF2B5EF4-FFF2-40B4-BE49-F238E27FC236}">
                <a16:creationId xmlns:a16="http://schemas.microsoft.com/office/drawing/2014/main" id="{A5D8FCD8-F60E-4E5F-AF9D-68041137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8" y="2417705"/>
            <a:ext cx="5265589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Ã¼r augmented reality logo">
            <a:extLst>
              <a:ext uri="{FF2B5EF4-FFF2-40B4-BE49-F238E27FC236}">
                <a16:creationId xmlns:a16="http://schemas.microsoft.com/office/drawing/2014/main" id="{044BA74E-7968-4764-AFEB-0DE46819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33" y="4876190"/>
            <a:ext cx="1955882" cy="19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Ã¼r UWP logo">
            <a:extLst>
              <a:ext uri="{FF2B5EF4-FFF2-40B4-BE49-F238E27FC236}">
                <a16:creationId xmlns:a16="http://schemas.microsoft.com/office/drawing/2014/main" id="{354EB5EB-ED35-4A89-BFC7-3CC998E7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" y="4876190"/>
            <a:ext cx="5101453" cy="19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Ã¼r REST logo">
            <a:extLst>
              <a:ext uri="{FF2B5EF4-FFF2-40B4-BE49-F238E27FC236}">
                <a16:creationId xmlns:a16="http://schemas.microsoft.com/office/drawing/2014/main" id="{29BD6099-EF32-461D-A8FF-9A4E6F8A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583" y="4186203"/>
            <a:ext cx="3911763" cy="287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atei:Logo MySQL.svg">
            <a:extLst>
              <a:ext uri="{FF2B5EF4-FFF2-40B4-BE49-F238E27FC236}">
                <a16:creationId xmlns:a16="http://schemas.microsoft.com/office/drawing/2014/main" id="{81352221-3333-42B9-9753-4365B789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85" y="78210"/>
            <a:ext cx="4995613" cy="26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382EA24-5D3E-46AF-A8CC-2DCDD2F98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9339" y="2907850"/>
            <a:ext cx="5101453" cy="14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BC2C-69E9-46B1-9B5E-B57C234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2CAD46-6480-45A2-AEBB-7405A85B3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4" y="1778905"/>
            <a:ext cx="7427168" cy="5146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0136A-FEEE-4714-94FE-F4ADC861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633" y="1778905"/>
            <a:ext cx="3389684" cy="2172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F4159-5BDA-41FA-A088-05B6ED57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98" y="4670573"/>
            <a:ext cx="3212353" cy="21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67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69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ADED2-B0F0-4833-839A-11D09A39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Context Diagram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AC2FD3-6243-4B35-A8A6-258B84456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1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3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40541-0E20-44D5-B27B-F9A8C65D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Level 0 - internal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DC1FF-E1A8-4DCF-92A0-8FB74143F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6" b="-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3D43E-3BE4-4580-8C38-7094E4A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Level 0 - External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7B91BC0-5B1C-4858-BDED-A66DF6609A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r="17140" b="1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59E87-9FB1-4ABA-802E-729708FB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Level 1 – External</a:t>
            </a:r>
            <a:br>
              <a:rPr lang="en-US" sz="4800" dirty="0"/>
            </a:br>
            <a:r>
              <a:rPr lang="en-US" sz="4800" dirty="0"/>
              <a:t>(Use Case)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B875F1-0189-4214-B3AE-28A577C58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6" b="1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3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EB5DB-57E6-49C6-B8AB-D97A1F86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Mitigation</a:t>
            </a:r>
            <a:endParaRPr lang="LID4096" sz="3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E0511BC-12FA-4E9A-A48B-00F92C50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Rest: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Spoofing: authentication provider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Tampering:  not a real threat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Repudiation: REST methods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 disclosure: ID response, get =&gt; warehouse goods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Denial of Service: caching, docker containers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Elevation of privileges: REST =&gt; not a real threat</a:t>
            </a:r>
          </a:p>
          <a:p>
            <a:pPr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HoloLens App: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Uncritical</a:t>
            </a:r>
          </a:p>
          <a:p>
            <a:pPr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DB: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Via REST service =&gt; JSON with 2 int values (POST)</a:t>
            </a:r>
          </a:p>
          <a:p>
            <a:pPr lvl="1">
              <a:lnSpc>
                <a:spcPct val="110000"/>
              </a:lnSpc>
            </a:pPr>
            <a:r>
              <a:rPr lang="en-US" sz="1500" cap="none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 GET</a:t>
            </a:r>
          </a:p>
          <a:p>
            <a:pPr lvl="1">
              <a:lnSpc>
                <a:spcPct val="110000"/>
              </a:lnSpc>
            </a:pPr>
            <a:endParaRPr lang="en-US" sz="1500" cap="none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2D27C-50BB-428F-91C2-C92F884D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Changes</a:t>
            </a:r>
            <a:endParaRPr lang="LID4096" sz="41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23D8F2-BF63-4098-875E-E4C785058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3074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510906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Tw Cen MT</vt:lpstr>
      <vt:lpstr>Droplet</vt:lpstr>
      <vt:lpstr>Threat modeling</vt:lpstr>
      <vt:lpstr>The Project</vt:lpstr>
      <vt:lpstr>Use case</vt:lpstr>
      <vt:lpstr>Context Diagram</vt:lpstr>
      <vt:lpstr>Level 0 - internal</vt:lpstr>
      <vt:lpstr>Level 0 - External</vt:lpstr>
      <vt:lpstr>Level 1 – External (Use Case)</vt:lpstr>
      <vt:lpstr>Mitigation</vt:lpstr>
      <vt:lpstr>Changes</vt:lpstr>
      <vt:lpstr>Throw new Presentationfinishedexception()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Gerald Spenlingwimmer</dc:creator>
  <cp:lastModifiedBy>Gerald Spenlingwimmer</cp:lastModifiedBy>
  <cp:revision>15</cp:revision>
  <dcterms:created xsi:type="dcterms:W3CDTF">2019-01-21T17:21:07Z</dcterms:created>
  <dcterms:modified xsi:type="dcterms:W3CDTF">2019-01-25T07:54:52Z</dcterms:modified>
</cp:coreProperties>
</file>