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notesMaster" Target="notesMasters/notesMaster1.xml" /><Relationship Id="rId23" Type="http://schemas.openxmlformats.org/officeDocument/2006/relationships/tableStyles" Target="tableStyles.xml" /><Relationship Id="rId22" Type="http://schemas.openxmlformats.org/officeDocument/2006/relationships/theme" Target="theme/theme1.xml" /><Relationship Id="rId1" Type="http://schemas.openxmlformats.org/officeDocument/2006/relationships/slideMaster" Target="slideMasters/slideMaster1.xml" /><Relationship Id="rId21" Type="http://schemas.openxmlformats.org/officeDocument/2006/relationships/viewProps" Target="viewProps.xml" /><Relationship Id="rId2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are</a:t>
            </a:r>
            <a:r>
              <a:rPr/>
              <a:t> </a:t>
            </a:r>
            <a:r>
              <a:rPr/>
              <a:t>viewing</a:t>
            </a:r>
            <a:r>
              <a:rPr/>
              <a:t> </a:t>
            </a:r>
            <a:r>
              <a:rPr/>
              <a:t>this</a:t>
            </a:r>
            <a:r>
              <a:rPr/>
              <a:t> </a:t>
            </a:r>
            <a:r>
              <a:rPr/>
              <a:t>PowerPoint</a:t>
            </a:r>
            <a:r>
              <a:rPr/>
              <a:t> </a:t>
            </a:r>
            <a:r>
              <a:rPr/>
              <a:t>presentation,</a:t>
            </a:r>
            <a:r>
              <a:rPr/>
              <a:t> </a:t>
            </a:r>
            <a:r>
              <a:rPr/>
              <a:t>I</a:t>
            </a:r>
            <a:r>
              <a:rPr/>
              <a:t> </a:t>
            </a:r>
            <a:r>
              <a:rPr/>
              <a:t>need</a:t>
            </a:r>
            <a:r>
              <a:rPr/>
              <a:t> </a:t>
            </a:r>
            <a:r>
              <a:rPr/>
              <a:t>to</a:t>
            </a:r>
            <a:r>
              <a:rPr/>
              <a:t> </a:t>
            </a:r>
            <a:r>
              <a:rPr/>
              <a:t>point</a:t>
            </a:r>
            <a:r>
              <a:rPr/>
              <a:t> </a:t>
            </a:r>
            <a:r>
              <a:rPr/>
              <a:t>out</a:t>
            </a:r>
            <a:r>
              <a:rPr/>
              <a:t> </a:t>
            </a:r>
            <a:r>
              <a:rPr/>
              <a:t>that</a:t>
            </a:r>
            <a:r>
              <a:rPr/>
              <a:t> </a:t>
            </a:r>
            <a:r>
              <a:rPr/>
              <a:t>it</a:t>
            </a:r>
            <a:r>
              <a:rPr/>
              <a:t> </a:t>
            </a:r>
            <a:r>
              <a:rPr/>
              <a:t>was</a:t>
            </a:r>
            <a:r>
              <a:rPr/>
              <a:t> </a:t>
            </a:r>
            <a:r>
              <a:rPr/>
              <a:t>developed</a:t>
            </a:r>
            <a:r>
              <a:rPr/>
              <a:t> </a:t>
            </a:r>
            <a:r>
              <a:rPr/>
              <a:t>using</a:t>
            </a:r>
            <a:r>
              <a:rPr/>
              <a:t> </a:t>
            </a:r>
            <a:r>
              <a:rPr/>
              <a:t>R.</a:t>
            </a:r>
            <a:r>
              <a:rPr/>
              <a:t> </a:t>
            </a:r>
            <a:r>
              <a:rPr/>
              <a:t>The</a:t>
            </a:r>
            <a:r>
              <a:rPr/>
              <a:t> </a:t>
            </a:r>
            <a:r>
              <a:rPr/>
              <a:t>process</a:t>
            </a:r>
            <a:r>
              <a:rPr/>
              <a:t> </a:t>
            </a:r>
            <a:r>
              <a:rPr/>
              <a:t>is</a:t>
            </a:r>
            <a:r>
              <a:rPr/>
              <a:t> </a:t>
            </a:r>
            <a:r>
              <a:rPr/>
              <a:t>not</a:t>
            </a:r>
            <a:r>
              <a:rPr/>
              <a:t> </a:t>
            </a:r>
            <a:r>
              <a:rPr/>
              <a:t>very</a:t>
            </a:r>
            <a:r>
              <a:rPr/>
              <a:t> </a:t>
            </a:r>
            <a:r>
              <a:rPr/>
              <a:t>complicated,</a:t>
            </a:r>
            <a:r>
              <a:rPr/>
              <a:t> </a:t>
            </a:r>
            <a:r>
              <a:rPr/>
              <a:t>but</a:t>
            </a:r>
            <a:r>
              <a:rPr/>
              <a:t> </a:t>
            </a:r>
            <a:r>
              <a:rPr/>
              <a:t>it</a:t>
            </a:r>
            <a:r>
              <a:rPr/>
              <a:t> </a:t>
            </a:r>
            <a:r>
              <a:rPr/>
              <a:t>is</a:t>
            </a:r>
            <a:r>
              <a:rPr/>
              <a:t> </a:t>
            </a:r>
            <a:r>
              <a:rPr/>
              <a:t>beyond</a:t>
            </a:r>
            <a:r>
              <a:rPr/>
              <a:t> </a:t>
            </a:r>
            <a:r>
              <a:rPr/>
              <a:t>the</a:t>
            </a:r>
            <a:r>
              <a:rPr/>
              <a:t> </a:t>
            </a:r>
            <a:r>
              <a:rPr/>
              <a:t>scope</a:t>
            </a:r>
            <a:r>
              <a:rPr/>
              <a:t> </a:t>
            </a:r>
            <a:r>
              <a:rPr/>
              <a:t>of</a:t>
            </a:r>
            <a:r>
              <a:rPr/>
              <a:t> </a:t>
            </a:r>
            <a:r>
              <a:rPr/>
              <a:t>this</a:t>
            </a:r>
            <a:r>
              <a:rPr/>
              <a:t> </a:t>
            </a:r>
            <a:r>
              <a:rPr/>
              <a:t>class.</a:t>
            </a:r>
          </a:p>
          <a:p>
            <a:pPr lvl="0" marL="0" indent="0">
              <a:buNone/>
            </a:pPr>
          </a:p>
          <a:p>
            <a:pPr lvl="0" marL="0" indent="0">
              <a:buNone/>
            </a:pPr>
            <a:r>
              <a:rPr/>
              <a:t>If</a:t>
            </a:r>
            <a:r>
              <a:rPr/>
              <a:t> </a:t>
            </a:r>
            <a:r>
              <a:rPr/>
              <a:t>you</a:t>
            </a:r>
            <a:r>
              <a:rPr/>
              <a:t> </a:t>
            </a:r>
            <a:r>
              <a:rPr/>
              <a:t>are</a:t>
            </a:r>
            <a:r>
              <a:rPr/>
              <a:t> </a:t>
            </a:r>
            <a:r>
              <a:rPr/>
              <a:t>curious,</a:t>
            </a:r>
            <a:r>
              <a:rPr/>
              <a:t> </a:t>
            </a:r>
            <a:r>
              <a:rPr/>
              <a:t>you</a:t>
            </a:r>
            <a:r>
              <a:rPr/>
              <a:t> </a:t>
            </a:r>
            <a:r>
              <a:rPr/>
              <a:t>can</a:t>
            </a:r>
            <a:r>
              <a:rPr/>
              <a:t> </a:t>
            </a:r>
            <a:r>
              <a:rPr/>
              <a:t>look</a:t>
            </a:r>
            <a:r>
              <a:rPr/>
              <a:t> </a:t>
            </a:r>
            <a:r>
              <a:rPr/>
              <a:t>at</a:t>
            </a:r>
            <a:r>
              <a:rPr/>
              <a:t> </a:t>
            </a:r>
            <a:r>
              <a:rPr/>
              <a:t>the</a:t>
            </a:r>
            <a:r>
              <a:rPr/>
              <a:t> </a:t>
            </a:r>
            <a:r>
              <a:rPr/>
              <a:t>code</a:t>
            </a:r>
            <a:r>
              <a:rPr/>
              <a:t> </a:t>
            </a:r>
            <a:r>
              <a:rPr/>
              <a:t>that</a:t>
            </a:r>
            <a:r>
              <a:rPr/>
              <a:t> </a:t>
            </a:r>
            <a:r>
              <a:rPr/>
              <a:t>I</a:t>
            </a:r>
            <a:r>
              <a:rPr/>
              <a:t> </a:t>
            </a:r>
            <a:r>
              <a:rPr/>
              <a:t>used</a:t>
            </a:r>
            <a:r>
              <a:rPr/>
              <a:t> </a:t>
            </a:r>
            <a:r>
              <a:rPr/>
              <a:t>to</a:t>
            </a:r>
            <a:r>
              <a:rPr/>
              <a:t> </a:t>
            </a:r>
            <a:r>
              <a:rPr/>
              <a:t>develop</a:t>
            </a:r>
            <a:r>
              <a:rPr/>
              <a:t> </a:t>
            </a:r>
            <a:r>
              <a:rPr/>
              <a:t>this</a:t>
            </a:r>
            <a:r>
              <a:rPr/>
              <a:t> </a:t>
            </a:r>
            <a:r>
              <a:rPr/>
              <a:t>PowerPoint</a:t>
            </a:r>
            <a:r>
              <a:rPr/>
              <a:t> </a:t>
            </a:r>
            <a:r>
              <a:rPr/>
              <a:t>presentation.</a:t>
            </a:r>
            <a:r>
              <a:rPr/>
              <a:t> </a:t>
            </a:r>
            <a:r>
              <a:rPr/>
              <a:t>Or</a:t>
            </a:r>
            <a:r>
              <a:rPr/>
              <a:t> </a:t>
            </a:r>
            <a:r>
              <a:rPr/>
              <a:t>you</a:t>
            </a:r>
            <a:r>
              <a:rPr/>
              <a:t> </a:t>
            </a:r>
            <a:r>
              <a:rPr/>
              <a:t>can</a:t>
            </a:r>
            <a:r>
              <a:rPr/>
              <a:t> </a:t>
            </a:r>
            <a:r>
              <a:rPr/>
              <a:t>watch</a:t>
            </a:r>
            <a:r>
              <a:rPr/>
              <a:t> </a:t>
            </a:r>
            <a:r>
              <a:rPr/>
              <a:t>a</a:t>
            </a:r>
            <a:r>
              <a:rPr/>
              <a:t> </a:t>
            </a:r>
            <a:r>
              <a:rPr/>
              <a:t>short</a:t>
            </a:r>
            <a:r>
              <a:rPr/>
              <a:t> </a:t>
            </a:r>
            <a:r>
              <a:rPr/>
              <a:t>video</a:t>
            </a:r>
            <a:r>
              <a:rPr/>
              <a:t> </a:t>
            </a:r>
            <a:r>
              <a:rPr/>
              <a:t>on</a:t>
            </a:r>
            <a:r>
              <a:rPr/>
              <a:t> </a:t>
            </a:r>
            <a:r>
              <a:rPr/>
              <a:t>how</a:t>
            </a:r>
            <a:r>
              <a:rPr/>
              <a:t> </a:t>
            </a:r>
            <a:r>
              <a:rPr/>
              <a:t>this</a:t>
            </a:r>
            <a:r>
              <a:rPr/>
              <a:t> </a:t>
            </a:r>
            <a:r>
              <a:rPr/>
              <a:t>works.</a:t>
            </a:r>
          </a:p>
          <a:p>
            <a:pPr lvl="0" marL="0" indent="0">
              <a:buNone/>
            </a:pPr>
          </a:p>
          <a:p>
            <a:pPr lvl="0" marL="0" indent="0">
              <a:buNone/>
            </a:pPr>
            <a:r>
              <a:rPr/>
              <a:t>But</a:t>
            </a:r>
            <a:r>
              <a:rPr/>
              <a:t> </a:t>
            </a:r>
            <a:r>
              <a:rPr/>
              <a:t>don’t</a:t>
            </a:r>
            <a:r>
              <a:rPr/>
              <a:t> </a:t>
            </a:r>
            <a:r>
              <a:rPr/>
              <a:t>feel</a:t>
            </a:r>
            <a:r>
              <a:rPr/>
              <a:t> </a:t>
            </a:r>
            <a:r>
              <a:rPr/>
              <a:t>obligated</a:t>
            </a:r>
            <a:r>
              <a:rPr/>
              <a:t> </a:t>
            </a:r>
            <a:r>
              <a:rPr/>
              <a:t>to</a:t>
            </a:r>
            <a:r>
              <a:rPr/>
              <a:t> </a:t>
            </a:r>
            <a:r>
              <a:rPr/>
              <a:t>look</a:t>
            </a:r>
            <a:r>
              <a:rPr/>
              <a:t> </a:t>
            </a:r>
            <a:r>
              <a:rPr/>
              <a:t>at</a:t>
            </a:r>
            <a:r>
              <a:rPr/>
              <a:t> </a:t>
            </a:r>
            <a:r>
              <a:rPr/>
              <a:t>it.</a:t>
            </a:r>
            <a:r>
              <a:rPr/>
              <a:t> </a:t>
            </a:r>
            <a:r>
              <a:rPr/>
              <a:t>You</a:t>
            </a:r>
            <a:r>
              <a:rPr/>
              <a:t> </a:t>
            </a:r>
            <a:r>
              <a:rPr/>
              <a:t>will</a:t>
            </a:r>
            <a:r>
              <a:rPr/>
              <a:t> </a:t>
            </a:r>
            <a:r>
              <a:rPr/>
              <a:t>not</a:t>
            </a:r>
            <a:r>
              <a:rPr/>
              <a:t> </a:t>
            </a:r>
            <a:r>
              <a:rPr/>
              <a:t>be</a:t>
            </a:r>
            <a:r>
              <a:rPr/>
              <a:t> </a:t>
            </a:r>
            <a:r>
              <a:rPr/>
              <a:t>responsible</a:t>
            </a:r>
            <a:r>
              <a:rPr/>
              <a:t> </a:t>
            </a:r>
            <a:r>
              <a:rPr/>
              <a:t>for</a:t>
            </a:r>
            <a:r>
              <a:rPr/>
              <a:t> </a:t>
            </a:r>
            <a:r>
              <a:rPr/>
              <a:t>any</a:t>
            </a:r>
            <a:r>
              <a:rPr/>
              <a:t> </a:t>
            </a:r>
            <a:r>
              <a:rPr/>
              <a:t>of</a:t>
            </a:r>
            <a:r>
              <a:rPr/>
              <a:t> </a:t>
            </a:r>
            <a:r>
              <a:rPr/>
              <a:t>this</a:t>
            </a:r>
            <a:r>
              <a:rPr/>
              <a:t> </a:t>
            </a:r>
            <a:r>
              <a:rPr/>
              <a:t>in</a:t>
            </a:r>
            <a:r>
              <a:rPr/>
              <a:t> </a:t>
            </a:r>
            <a:r>
              <a:rPr/>
              <a:t>an</a:t>
            </a:r>
            <a:r>
              <a:rPr/>
              <a:t> </a:t>
            </a:r>
            <a:r>
              <a:rPr/>
              <a:t>introductory</a:t>
            </a:r>
            <a:r>
              <a:rPr/>
              <a:t> </a:t>
            </a:r>
            <a:r>
              <a:rPr/>
              <a:t>class.</a:t>
            </a:r>
          </a:p>
          <a:p>
            <a:pPr lvl="0" marL="0" indent="0">
              <a:buNone/>
            </a:pPr>
          </a:p>
          <a:p>
            <a:pPr lvl="0" marL="0" indent="0">
              <a:buNone/>
            </a:pPr>
            <a:r>
              <a:rPr/>
              <a:t>It</a:t>
            </a:r>
            <a:r>
              <a:rPr/>
              <a:t> </a:t>
            </a:r>
            <a:r>
              <a:rPr/>
              <a:t>may</a:t>
            </a:r>
            <a:r>
              <a:rPr/>
              <a:t> </a:t>
            </a:r>
            <a:r>
              <a:rPr/>
              <a:t>seem</a:t>
            </a:r>
            <a:r>
              <a:rPr/>
              <a:t> </a:t>
            </a:r>
            <a:r>
              <a:rPr/>
              <a:t>a</a:t>
            </a:r>
            <a:r>
              <a:rPr/>
              <a:t> </a:t>
            </a:r>
            <a:r>
              <a:rPr/>
              <a:t>bit</a:t>
            </a:r>
            <a:r>
              <a:rPr/>
              <a:t> </a:t>
            </a:r>
            <a:r>
              <a:rPr/>
              <a:t>weird</a:t>
            </a:r>
            <a:r>
              <a:rPr/>
              <a:t> </a:t>
            </a:r>
            <a:r>
              <a:rPr/>
              <a:t>to</a:t>
            </a:r>
            <a:r>
              <a:rPr/>
              <a:t> </a:t>
            </a:r>
            <a:r>
              <a:rPr/>
              <a:t>have</a:t>
            </a:r>
            <a:r>
              <a:rPr/>
              <a:t> </a:t>
            </a:r>
            <a:r>
              <a:rPr/>
              <a:t>an</a:t>
            </a:r>
            <a:r>
              <a:rPr/>
              <a:t> </a:t>
            </a:r>
            <a:r>
              <a:rPr/>
              <a:t>R</a:t>
            </a:r>
            <a:r>
              <a:rPr/>
              <a:t> </a:t>
            </a:r>
            <a:r>
              <a:rPr/>
              <a:t>program</a:t>
            </a:r>
            <a:r>
              <a:rPr/>
              <a:t> </a:t>
            </a:r>
            <a:r>
              <a:rPr/>
              <a:t>that</a:t>
            </a:r>
            <a:r>
              <a:rPr/>
              <a:t> </a:t>
            </a:r>
            <a:r>
              <a:rPr/>
              <a:t>creates</a:t>
            </a:r>
            <a:r>
              <a:rPr/>
              <a:t> </a:t>
            </a:r>
            <a:r>
              <a:rPr/>
              <a:t>a</a:t>
            </a:r>
            <a:r>
              <a:rPr/>
              <a:t> </a:t>
            </a:r>
            <a:r>
              <a:rPr/>
              <a:t>PowerPoint</a:t>
            </a:r>
            <a:r>
              <a:rPr/>
              <a:t> </a:t>
            </a:r>
            <a:r>
              <a:rPr/>
              <a:t>presentation</a:t>
            </a:r>
            <a:r>
              <a:rPr/>
              <a:t> </a:t>
            </a:r>
            <a:r>
              <a:rPr/>
              <a:t>that</a:t>
            </a:r>
            <a:r>
              <a:rPr/>
              <a:t> </a:t>
            </a:r>
            <a:r>
              <a:rPr/>
              <a:t>talks</a:t>
            </a:r>
            <a:r>
              <a:rPr/>
              <a:t> </a:t>
            </a:r>
            <a:r>
              <a:rPr/>
              <a:t>about</a:t>
            </a:r>
            <a:r>
              <a:rPr/>
              <a:t> </a:t>
            </a:r>
            <a:r>
              <a:rPr/>
              <a:t>a</a:t>
            </a:r>
            <a:r>
              <a:rPr/>
              <a:t> </a:t>
            </a:r>
            <a:r>
              <a:rPr/>
              <a:t>different</a:t>
            </a:r>
            <a:r>
              <a:rPr/>
              <a:t> </a:t>
            </a:r>
            <a:r>
              <a:rPr/>
              <a:t>R</a:t>
            </a:r>
            <a:r>
              <a:rPr/>
              <a:t> </a:t>
            </a:r>
            <a:r>
              <a:rPr/>
              <a:t>program,</a:t>
            </a:r>
            <a:r>
              <a:rPr/>
              <a:t> </a:t>
            </a:r>
            <a:r>
              <a:rPr/>
              <a:t>but</a:t>
            </a:r>
            <a:r>
              <a:rPr/>
              <a:t> </a:t>
            </a:r>
            <a:r>
              <a:rPr/>
              <a:t>it</a:t>
            </a:r>
            <a:r>
              <a:rPr/>
              <a:t> </a:t>
            </a:r>
            <a:r>
              <a:rPr/>
              <a:t>works</a:t>
            </a:r>
            <a:r>
              <a:rPr/>
              <a:t> </a:t>
            </a:r>
            <a:r>
              <a:rPr/>
              <a:t>well</a:t>
            </a:r>
            <a:r>
              <a:rPr/>
              <a:t> </a:t>
            </a:r>
            <a:r>
              <a:rPr/>
              <a:t>for</a:t>
            </a:r>
            <a:r>
              <a:rPr/>
              <a:t> </a:t>
            </a:r>
            <a:r>
              <a:rPr/>
              <a:t>me.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main</a:t>
            </a:r>
            <a:r>
              <a:rPr/>
              <a:t> </a:t>
            </a:r>
            <a:r>
              <a:rPr/>
              <a:t>page</a:t>
            </a:r>
            <a:r>
              <a:rPr/>
              <a:t> </a:t>
            </a:r>
            <a:r>
              <a:rPr/>
              <a:t>for</a:t>
            </a:r>
            <a:r>
              <a:rPr/>
              <a:t> </a:t>
            </a:r>
            <a:r>
              <a:rPr/>
              <a:t>CRAN.</a:t>
            </a:r>
            <a:r>
              <a:rPr/>
              <a:t> </a:t>
            </a:r>
            <a:r>
              <a:rPr/>
              <a:t>CRAN</a:t>
            </a:r>
            <a:r>
              <a:rPr/>
              <a:t> </a:t>
            </a:r>
            <a:r>
              <a:rPr/>
              <a:t>stands</a:t>
            </a:r>
            <a:r>
              <a:rPr/>
              <a:t> </a:t>
            </a:r>
            <a:r>
              <a:rPr/>
              <a:t>for</a:t>
            </a:r>
            <a:r>
              <a:rPr/>
              <a:t> </a:t>
            </a:r>
            <a:r>
              <a:rPr/>
              <a:t>the</a:t>
            </a:r>
            <a:r>
              <a:rPr/>
              <a:t> </a:t>
            </a:r>
            <a:r>
              <a:rPr/>
              <a:t>Comprehensive</a:t>
            </a:r>
            <a:r>
              <a:rPr/>
              <a:t> </a:t>
            </a:r>
            <a:r>
              <a:rPr/>
              <a:t>R</a:t>
            </a:r>
            <a:r>
              <a:rPr/>
              <a:t> </a:t>
            </a:r>
            <a:r>
              <a:rPr/>
              <a:t>Archive</a:t>
            </a:r>
            <a:r>
              <a:rPr/>
              <a:t> </a:t>
            </a:r>
            <a:r>
              <a:rPr/>
              <a:t>Network.</a:t>
            </a:r>
            <a:r>
              <a:rPr/>
              <a:t> </a:t>
            </a:r>
            <a:r>
              <a:rPr/>
              <a:t>This</a:t>
            </a:r>
            <a:r>
              <a:rPr/>
              <a:t> </a:t>
            </a:r>
            <a:r>
              <a:rPr/>
              <a:t>is</a:t>
            </a:r>
            <a:r>
              <a:rPr/>
              <a:t> </a:t>
            </a:r>
            <a:r>
              <a:rPr/>
              <a:t>where</a:t>
            </a:r>
            <a:r>
              <a:rPr/>
              <a:t> </a:t>
            </a:r>
            <a:r>
              <a:rPr/>
              <a:t>you</a:t>
            </a:r>
            <a:r>
              <a:rPr/>
              <a:t> </a:t>
            </a:r>
            <a:r>
              <a:rPr/>
              <a:t>can</a:t>
            </a:r>
            <a:r>
              <a:rPr/>
              <a:t> </a:t>
            </a:r>
            <a:r>
              <a:rPr/>
              <a:t>download</a:t>
            </a:r>
            <a:r>
              <a:rPr/>
              <a:t> </a:t>
            </a:r>
            <a:r>
              <a:rPr/>
              <a:t>a</a:t>
            </a:r>
            <a:r>
              <a:rPr/>
              <a:t> </a:t>
            </a:r>
            <a:r>
              <a:rPr/>
              <a:t>Linux,</a:t>
            </a:r>
            <a:r>
              <a:rPr/>
              <a:t> </a:t>
            </a:r>
            <a:r>
              <a:rPr/>
              <a:t>Mac,</a:t>
            </a:r>
            <a:r>
              <a:rPr/>
              <a:t> </a:t>
            </a:r>
            <a:r>
              <a:rPr/>
              <a:t>or</a:t>
            </a:r>
            <a:r>
              <a:rPr/>
              <a:t> </a:t>
            </a:r>
            <a:r>
              <a:rPr/>
              <a:t>Windows</a:t>
            </a:r>
            <a:r>
              <a:rPr/>
              <a:t> </a:t>
            </a:r>
            <a:r>
              <a:rPr/>
              <a:t>version</a:t>
            </a:r>
            <a:r>
              <a:rPr/>
              <a:t> </a:t>
            </a:r>
            <a:r>
              <a:rPr/>
              <a:t>of</a:t>
            </a:r>
            <a:r>
              <a:rPr/>
              <a:t> </a:t>
            </a:r>
            <a:r>
              <a:rPr/>
              <a:t>R.</a:t>
            </a:r>
            <a:r>
              <a:rPr/>
              <a:t> </a:t>
            </a:r>
            <a:r>
              <a:rPr/>
              <a:t>Ignore</a:t>
            </a:r>
            <a:r>
              <a:rPr/>
              <a:t> </a:t>
            </a:r>
            <a:r>
              <a:rPr/>
              <a:t>the</a:t>
            </a:r>
            <a:r>
              <a:rPr/>
              <a:t> </a:t>
            </a:r>
            <a:r>
              <a:rPr/>
              <a:t>source</a:t>
            </a:r>
            <a:r>
              <a:rPr/>
              <a:t> </a:t>
            </a:r>
            <a:r>
              <a:rPr/>
              <a:t>code.</a:t>
            </a:r>
            <a:r>
              <a:rPr/>
              <a:t> </a:t>
            </a:r>
            <a:r>
              <a:rPr/>
              <a:t>That</a:t>
            </a:r>
            <a:r>
              <a:rPr/>
              <a:t> </a:t>
            </a:r>
            <a:r>
              <a:rPr/>
              <a:t>is</a:t>
            </a:r>
            <a:r>
              <a:rPr/>
              <a:t> </a:t>
            </a:r>
            <a:r>
              <a:rPr/>
              <a:t>only</a:t>
            </a:r>
            <a:r>
              <a:rPr/>
              <a:t> </a:t>
            </a:r>
            <a:r>
              <a:rPr/>
              <a:t>needed</a:t>
            </a:r>
            <a:r>
              <a:rPr/>
              <a:t> </a:t>
            </a:r>
            <a:r>
              <a:rPr/>
              <a:t>for</a:t>
            </a:r>
            <a:r>
              <a:rPr/>
              <a:t> </a:t>
            </a:r>
            <a:r>
              <a:rPr/>
              <a:t>very</a:t>
            </a:r>
            <a:r>
              <a:rPr/>
              <a:t> </a:t>
            </a:r>
            <a:r>
              <a:rPr/>
              <a:t>advanced</a:t>
            </a:r>
            <a:r>
              <a:rPr/>
              <a:t> </a:t>
            </a:r>
            <a:r>
              <a:rPr/>
              <a:t>applications.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should</a:t>
            </a:r>
            <a:r>
              <a:rPr/>
              <a:t> </a:t>
            </a:r>
            <a:r>
              <a:rPr/>
              <a:t>be</a:t>
            </a:r>
            <a:r>
              <a:rPr/>
              <a:t> </a:t>
            </a:r>
            <a:r>
              <a:rPr/>
              <a:t>very</a:t>
            </a:r>
            <a:r>
              <a:rPr/>
              <a:t> </a:t>
            </a:r>
            <a:r>
              <a:rPr/>
              <a:t>easy</a:t>
            </a:r>
            <a:r>
              <a:rPr/>
              <a:t> </a:t>
            </a:r>
            <a:r>
              <a:rPr/>
              <a:t>to</a:t>
            </a:r>
            <a:r>
              <a:rPr/>
              <a:t> </a:t>
            </a:r>
            <a:r>
              <a:rPr/>
              <a:t>install</a:t>
            </a:r>
            <a:r>
              <a:rPr/>
              <a:t> </a:t>
            </a:r>
            <a:r>
              <a:rPr/>
              <a:t>R</a:t>
            </a:r>
            <a:r>
              <a:rPr/>
              <a:t> </a:t>
            </a:r>
            <a:r>
              <a:rPr/>
              <a:t>and</a:t>
            </a:r>
            <a:r>
              <a:rPr/>
              <a:t> </a:t>
            </a:r>
            <a:r>
              <a:rPr/>
              <a:t>RStudio</a:t>
            </a:r>
            <a:r>
              <a:rPr/>
              <a:t> </a:t>
            </a:r>
            <a:r>
              <a:rPr/>
              <a:t>on</a:t>
            </a:r>
            <a:r>
              <a:rPr/>
              <a:t> </a:t>
            </a:r>
            <a:r>
              <a:rPr/>
              <a:t>your</a:t>
            </a:r>
            <a:r>
              <a:rPr/>
              <a:t> </a:t>
            </a:r>
            <a:r>
              <a:rPr/>
              <a:t>computer,</a:t>
            </a:r>
            <a:r>
              <a:rPr/>
              <a:t> </a:t>
            </a:r>
            <a:r>
              <a:rPr/>
              <a:t>but</a:t>
            </a:r>
            <a:r>
              <a:rPr/>
              <a:t> </a:t>
            </a:r>
            <a:r>
              <a:rPr/>
              <a:t>don’t</a:t>
            </a:r>
            <a:r>
              <a:rPr/>
              <a:t> </a:t>
            </a:r>
            <a:r>
              <a:rPr/>
              <a:t>wait.</a:t>
            </a:r>
            <a:r>
              <a:rPr/>
              <a:t> </a:t>
            </a:r>
            <a:r>
              <a:rPr/>
              <a:t>Sometimes</a:t>
            </a:r>
            <a:r>
              <a:rPr/>
              <a:t> </a:t>
            </a:r>
            <a:r>
              <a:rPr/>
              <a:t>installations</a:t>
            </a:r>
            <a:r>
              <a:rPr/>
              <a:t> </a:t>
            </a:r>
            <a:r>
              <a:rPr/>
              <a:t>can</a:t>
            </a:r>
            <a:r>
              <a:rPr/>
              <a:t> </a:t>
            </a:r>
            <a:r>
              <a:rPr/>
              <a:t>get</a:t>
            </a:r>
            <a:r>
              <a:rPr/>
              <a:t> </a:t>
            </a:r>
            <a:r>
              <a:rPr/>
              <a:t>hung</a:t>
            </a:r>
            <a:r>
              <a:rPr/>
              <a:t> </a:t>
            </a:r>
            <a:r>
              <a:rPr/>
              <a:t>up</a:t>
            </a:r>
            <a:r>
              <a:rPr/>
              <a:t> </a:t>
            </a:r>
            <a:r>
              <a:rPr/>
              <a:t>and</a:t>
            </a:r>
            <a:r>
              <a:rPr/>
              <a:t> </a:t>
            </a:r>
            <a:r>
              <a:rPr/>
              <a:t>you</a:t>
            </a:r>
            <a:r>
              <a:rPr/>
              <a:t> </a:t>
            </a:r>
            <a:r>
              <a:rPr/>
              <a:t>won’t</a:t>
            </a:r>
            <a:r>
              <a:rPr/>
              <a:t> </a:t>
            </a:r>
            <a:r>
              <a:rPr/>
              <a:t>be</a:t>
            </a:r>
            <a:r>
              <a:rPr/>
              <a:t> </a:t>
            </a:r>
            <a:r>
              <a:rPr/>
              <a:t>able</a:t>
            </a:r>
            <a:r>
              <a:rPr/>
              <a:t> </a:t>
            </a:r>
            <a:r>
              <a:rPr/>
              <a:t>to</a:t>
            </a:r>
            <a:r>
              <a:rPr/>
              <a:t> </a:t>
            </a:r>
            <a:r>
              <a:rPr/>
              <a:t>make</a:t>
            </a:r>
            <a:r>
              <a:rPr/>
              <a:t> </a:t>
            </a:r>
            <a:r>
              <a:rPr/>
              <a:t>any</a:t>
            </a:r>
            <a:r>
              <a:rPr/>
              <a:t> </a:t>
            </a:r>
            <a:r>
              <a:rPr/>
              <a:t>progress</a:t>
            </a:r>
            <a:r>
              <a:rPr/>
              <a:t> </a:t>
            </a:r>
            <a:r>
              <a:rPr/>
              <a:t>in</a:t>
            </a:r>
            <a:r>
              <a:rPr/>
              <a:t> </a:t>
            </a:r>
            <a:r>
              <a:rPr/>
              <a:t>this</a:t>
            </a:r>
            <a:r>
              <a:rPr/>
              <a:t> </a:t>
            </a:r>
            <a:r>
              <a:rPr/>
              <a:t>class</a:t>
            </a:r>
            <a:r>
              <a:rPr/>
              <a:t> </a:t>
            </a:r>
            <a:r>
              <a:rPr/>
              <a:t>without</a:t>
            </a:r>
            <a:r>
              <a:rPr/>
              <a:t> </a:t>
            </a:r>
            <a:r>
              <a:rPr/>
              <a:t>first</a:t>
            </a:r>
            <a:r>
              <a:rPr/>
              <a:t> </a:t>
            </a:r>
            <a:r>
              <a:rPr/>
              <a:t>getting</a:t>
            </a:r>
            <a:r>
              <a:rPr/>
              <a:t> </a:t>
            </a:r>
            <a:r>
              <a:rPr/>
              <a:t>the</a:t>
            </a:r>
            <a:r>
              <a:rPr/>
              <a:t> </a:t>
            </a:r>
            <a:r>
              <a:rPr/>
              <a:t>software</a:t>
            </a:r>
            <a:r>
              <a:rPr/>
              <a:t> </a:t>
            </a:r>
            <a:r>
              <a:rPr/>
              <a:t>installed.</a:t>
            </a:r>
          </a:p>
          <a:p>
            <a:pPr lvl="0" marL="0" indent="0">
              <a:buNone/>
            </a:pPr>
          </a:p>
          <a:p>
            <a:pPr lvl="0" marL="0" indent="0">
              <a:buNone/>
            </a:pPr>
            <a:r>
              <a:rPr/>
              <a:t>If</a:t>
            </a:r>
            <a:r>
              <a:rPr/>
              <a:t> </a:t>
            </a:r>
            <a:r>
              <a:rPr/>
              <a:t>you</a:t>
            </a:r>
            <a:r>
              <a:rPr/>
              <a:t> </a:t>
            </a:r>
            <a:r>
              <a:rPr/>
              <a:t>have</a:t>
            </a:r>
            <a:r>
              <a:rPr/>
              <a:t> </a:t>
            </a:r>
            <a:r>
              <a:rPr/>
              <a:t>any</a:t>
            </a:r>
            <a:r>
              <a:rPr/>
              <a:t> </a:t>
            </a:r>
            <a:r>
              <a:rPr/>
              <a:t>problems</a:t>
            </a:r>
            <a:r>
              <a:rPr/>
              <a:t> </a:t>
            </a:r>
            <a:r>
              <a:rPr/>
              <a:t>at</a:t>
            </a:r>
            <a:r>
              <a:rPr/>
              <a:t> </a:t>
            </a:r>
            <a:r>
              <a:rPr/>
              <a:t>all</a:t>
            </a:r>
            <a:r>
              <a:rPr/>
              <a:t> </a:t>
            </a:r>
            <a:r>
              <a:rPr/>
              <a:t>with</a:t>
            </a:r>
            <a:r>
              <a:rPr/>
              <a:t> </a:t>
            </a:r>
            <a:r>
              <a:rPr/>
              <a:t>installation,</a:t>
            </a:r>
            <a:r>
              <a:rPr/>
              <a:t> </a:t>
            </a:r>
            <a:r>
              <a:rPr/>
              <a:t>see</a:t>
            </a:r>
            <a:r>
              <a:rPr/>
              <a:t> </a:t>
            </a:r>
            <a:r>
              <a:rPr/>
              <a:t>me</a:t>
            </a:r>
            <a:r>
              <a:rPr/>
              <a:t> </a:t>
            </a:r>
            <a:r>
              <a:rPr/>
              <a:t>right</a:t>
            </a:r>
            <a:r>
              <a:rPr/>
              <a:t> </a:t>
            </a:r>
            <a:r>
              <a:rPr/>
              <a:t>away.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directory</a:t>
            </a:r>
            <a:r>
              <a:rPr/>
              <a:t> </a:t>
            </a:r>
            <a:r>
              <a:rPr/>
              <a:t>structure</a:t>
            </a:r>
            <a:r>
              <a:rPr/>
              <a:t> </a:t>
            </a:r>
            <a:r>
              <a:rPr/>
              <a:t>that</a:t>
            </a:r>
            <a:r>
              <a:rPr/>
              <a:t> </a:t>
            </a:r>
            <a:r>
              <a:rPr/>
              <a:t>I</a:t>
            </a:r>
            <a:r>
              <a:rPr/>
              <a:t> </a:t>
            </a:r>
            <a:r>
              <a:rPr/>
              <a:t>use.</a:t>
            </a:r>
            <a:r>
              <a:rPr/>
              <a:t> </a:t>
            </a:r>
            <a:r>
              <a:rPr/>
              <a:t>You</a:t>
            </a:r>
            <a:r>
              <a:rPr/>
              <a:t> </a:t>
            </a:r>
            <a:r>
              <a:rPr/>
              <a:t>do</a:t>
            </a:r>
            <a:r>
              <a:rPr/>
              <a:t> </a:t>
            </a:r>
            <a:r>
              <a:rPr/>
              <a:t>not</a:t>
            </a:r>
            <a:r>
              <a:rPr/>
              <a:t> </a:t>
            </a:r>
            <a:r>
              <a:rPr/>
              <a:t>have</a:t>
            </a:r>
            <a:r>
              <a:rPr/>
              <a:t> </a:t>
            </a:r>
            <a:r>
              <a:rPr/>
              <a:t>to</a:t>
            </a:r>
            <a:r>
              <a:rPr/>
              <a:t> </a:t>
            </a:r>
            <a:r>
              <a:rPr/>
              <a:t>follow</a:t>
            </a:r>
            <a:r>
              <a:rPr/>
              <a:t> </a:t>
            </a:r>
            <a:r>
              <a:rPr/>
              <a:t>this</a:t>
            </a:r>
            <a:r>
              <a:rPr/>
              <a:t> </a:t>
            </a:r>
            <a:r>
              <a:rPr/>
              <a:t>structure,</a:t>
            </a:r>
            <a:r>
              <a:rPr/>
              <a:t> </a:t>
            </a:r>
            <a:r>
              <a:rPr/>
              <a:t>but</a:t>
            </a:r>
            <a:r>
              <a:rPr/>
              <a:t> </a:t>
            </a:r>
            <a:r>
              <a:rPr/>
              <a:t>it</a:t>
            </a:r>
            <a:r>
              <a:rPr/>
              <a:t> </a:t>
            </a:r>
            <a:r>
              <a:rPr/>
              <a:t>is</a:t>
            </a:r>
            <a:r>
              <a:rPr/>
              <a:t> </a:t>
            </a:r>
            <a:r>
              <a:rPr/>
              <a:t>recommended,</a:t>
            </a:r>
            <a:r>
              <a:rPr/>
              <a:t> </a:t>
            </a:r>
            <a:r>
              <a:rPr/>
              <a:t>not</a:t>
            </a:r>
            <a:r>
              <a:rPr/>
              <a:t> </a:t>
            </a:r>
            <a:r>
              <a:rPr/>
              <a:t>by</a:t>
            </a:r>
            <a:r>
              <a:rPr/>
              <a:t> </a:t>
            </a:r>
            <a:r>
              <a:rPr/>
              <a:t>me,</a:t>
            </a:r>
            <a:r>
              <a:rPr/>
              <a:t> </a:t>
            </a:r>
            <a:r>
              <a:rPr/>
              <a:t>but</a:t>
            </a:r>
            <a:r>
              <a:rPr/>
              <a:t> </a:t>
            </a:r>
            <a:r>
              <a:rPr/>
              <a:t>by</a:t>
            </a:r>
            <a:r>
              <a:rPr/>
              <a:t> </a:t>
            </a:r>
            <a:r>
              <a:rPr/>
              <a:t>the</a:t>
            </a:r>
            <a:r>
              <a:rPr/>
              <a:t> </a:t>
            </a:r>
            <a:r>
              <a:rPr/>
              <a:t>expert</a:t>
            </a:r>
            <a:r>
              <a:rPr/>
              <a:t> </a:t>
            </a:r>
            <a:r>
              <a:rPr/>
              <a:t>programmers</a:t>
            </a:r>
            <a:r>
              <a:rPr/>
              <a:t> </a:t>
            </a:r>
            <a:r>
              <a:rPr/>
              <a:t>at</a:t>
            </a:r>
            <a:r>
              <a:rPr/>
              <a:t> </a:t>
            </a:r>
            <a:r>
              <a:rPr/>
              <a:t>a</a:t>
            </a:r>
            <a:r>
              <a:rPr/>
              <a:t> </a:t>
            </a:r>
            <a:r>
              <a:rPr/>
              <a:t>group</a:t>
            </a:r>
            <a:r>
              <a:rPr/>
              <a:t> </a:t>
            </a:r>
            <a:r>
              <a:rPr/>
              <a:t>known</a:t>
            </a:r>
            <a:r>
              <a:rPr/>
              <a:t> </a:t>
            </a:r>
            <a:r>
              <a:rPr/>
              <a:t>as</a:t>
            </a:r>
            <a:r>
              <a:rPr/>
              <a:t> </a:t>
            </a:r>
            <a:r>
              <a:rPr/>
              <a:t>Software</a:t>
            </a:r>
            <a:r>
              <a:rPr/>
              <a:t> </a:t>
            </a:r>
            <a:r>
              <a:rPr/>
              <a:t>Carpentry.</a:t>
            </a:r>
            <a:r>
              <a:rPr/>
              <a:t> </a:t>
            </a:r>
            <a:r>
              <a:rPr/>
              <a:t>I’ll</a:t>
            </a:r>
            <a:r>
              <a:rPr/>
              <a:t> </a:t>
            </a:r>
            <a:r>
              <a:rPr/>
              <a:t>elaborate</a:t>
            </a:r>
            <a:r>
              <a:rPr/>
              <a:t> </a:t>
            </a:r>
            <a:r>
              <a:rPr/>
              <a:t>in</a:t>
            </a:r>
            <a:r>
              <a:rPr/>
              <a:t> </a:t>
            </a:r>
            <a:r>
              <a:rPr/>
              <a:t>greater</a:t>
            </a:r>
            <a:r>
              <a:rPr/>
              <a:t> </a:t>
            </a:r>
            <a:r>
              <a:rPr/>
              <a:t>detail</a:t>
            </a:r>
            <a:r>
              <a:rPr/>
              <a:t> </a:t>
            </a:r>
            <a:r>
              <a:rPr/>
              <a:t>about</a:t>
            </a:r>
            <a:r>
              <a:rPr/>
              <a:t> </a:t>
            </a:r>
            <a:r>
              <a:rPr/>
              <a:t>this</a:t>
            </a:r>
            <a:r>
              <a:rPr/>
              <a:t> </a:t>
            </a:r>
            <a:r>
              <a:rPr/>
              <a:t>later,</a:t>
            </a:r>
            <a:r>
              <a:rPr/>
              <a:t> </a:t>
            </a:r>
            <a:r>
              <a:rPr/>
              <a:t>but</a:t>
            </a:r>
            <a:r>
              <a:rPr/>
              <a:t> </a:t>
            </a:r>
            <a:r>
              <a:rPr/>
              <a:t>wanted</a:t>
            </a:r>
            <a:r>
              <a:rPr/>
              <a:t> </a:t>
            </a:r>
            <a:r>
              <a:rPr/>
              <a:t>to</a:t>
            </a:r>
            <a:r>
              <a:rPr/>
              <a:t> </a:t>
            </a:r>
            <a:r>
              <a:rPr/>
              <a:t>mention</a:t>
            </a:r>
            <a:r>
              <a:rPr/>
              <a:t> </a:t>
            </a:r>
            <a:r>
              <a:rPr/>
              <a:t>it</a:t>
            </a:r>
            <a:r>
              <a:rPr/>
              <a:t> </a:t>
            </a:r>
            <a:r>
              <a:rPr/>
              <a:t>now.</a:t>
            </a:r>
            <a:r>
              <a:rPr/>
              <a:t> </a:t>
            </a:r>
            <a:r>
              <a:rPr/>
              <a:t>If</a:t>
            </a:r>
            <a:r>
              <a:rPr/>
              <a:t> </a:t>
            </a:r>
            <a:r>
              <a:rPr/>
              <a:t>you</a:t>
            </a:r>
            <a:r>
              <a:rPr/>
              <a:t> </a:t>
            </a:r>
            <a:r>
              <a:rPr/>
              <a:t>are</a:t>
            </a:r>
            <a:r>
              <a:rPr/>
              <a:t> </a:t>
            </a:r>
            <a:r>
              <a:rPr/>
              <a:t>relatively</a:t>
            </a:r>
            <a:r>
              <a:rPr/>
              <a:t> </a:t>
            </a:r>
            <a:r>
              <a:rPr/>
              <a:t>new</a:t>
            </a:r>
            <a:r>
              <a:rPr/>
              <a:t> </a:t>
            </a:r>
            <a:r>
              <a:rPr/>
              <a:t>to</a:t>
            </a:r>
            <a:r>
              <a:rPr/>
              <a:t> </a:t>
            </a:r>
            <a:r>
              <a:rPr/>
              <a:t>programming,</a:t>
            </a:r>
            <a:r>
              <a:rPr/>
              <a:t> </a:t>
            </a:r>
            <a:r>
              <a:rPr/>
              <a:t>you</a:t>
            </a:r>
            <a:r>
              <a:rPr/>
              <a:t> </a:t>
            </a:r>
            <a:r>
              <a:rPr/>
              <a:t>want</a:t>
            </a:r>
            <a:r>
              <a:rPr/>
              <a:t> </a:t>
            </a:r>
            <a:r>
              <a:rPr/>
              <a:t>to</a:t>
            </a:r>
            <a:r>
              <a:rPr/>
              <a:t> </a:t>
            </a:r>
            <a:r>
              <a:rPr/>
              <a:t>start</a:t>
            </a:r>
            <a:r>
              <a:rPr/>
              <a:t> </a:t>
            </a:r>
            <a:r>
              <a:rPr/>
              <a:t>off</a:t>
            </a:r>
            <a:r>
              <a:rPr/>
              <a:t> </a:t>
            </a:r>
            <a:r>
              <a:rPr/>
              <a:t>using</a:t>
            </a:r>
            <a:r>
              <a:rPr/>
              <a:t> </a:t>
            </a:r>
            <a:r>
              <a:rPr/>
              <a:t>good</a:t>
            </a:r>
            <a:r>
              <a:rPr/>
              <a:t> </a:t>
            </a:r>
            <a:r>
              <a:rPr/>
              <a:t>programming</a:t>
            </a:r>
            <a:r>
              <a:rPr/>
              <a:t> </a:t>
            </a:r>
            <a:r>
              <a:rPr/>
              <a:t>practices.</a:t>
            </a:r>
            <a:r>
              <a:rPr/>
              <a:t> </a:t>
            </a:r>
            <a:r>
              <a:rPr/>
              <a:t>A</a:t>
            </a:r>
            <a:r>
              <a:rPr/>
              <a:t> </a:t>
            </a:r>
            <a:r>
              <a:rPr/>
              <a:t>standardized</a:t>
            </a:r>
            <a:r>
              <a:rPr/>
              <a:t> </a:t>
            </a:r>
            <a:r>
              <a:rPr/>
              <a:t>directory</a:t>
            </a:r>
            <a:r>
              <a:rPr/>
              <a:t> </a:t>
            </a:r>
            <a:r>
              <a:rPr/>
              <a:t>structure</a:t>
            </a:r>
            <a:r>
              <a:rPr/>
              <a:t> </a:t>
            </a:r>
            <a:r>
              <a:rPr/>
              <a:t>helps</a:t>
            </a:r>
            <a:r>
              <a:rPr/>
              <a:t> </a:t>
            </a:r>
            <a:r>
              <a:rPr/>
              <a:t>a</a:t>
            </a:r>
            <a:r>
              <a:rPr/>
              <a:t> </a:t>
            </a:r>
            <a:r>
              <a:rPr/>
              <a:t>lot</a:t>
            </a:r>
            <a:r>
              <a:rPr/>
              <a:t> </a:t>
            </a:r>
            <a:r>
              <a:rPr/>
              <a:t>with</a:t>
            </a:r>
            <a:r>
              <a:rPr/>
              <a:t> </a:t>
            </a:r>
            <a:r>
              <a:rPr/>
              <a:t>this</a:t>
            </a:r>
            <a:r>
              <a:rPr/>
              <a:t> </a:t>
            </a:r>
            <a:r>
              <a:rPr/>
              <a:t>especially</a:t>
            </a:r>
            <a:r>
              <a:rPr/>
              <a:t> </a:t>
            </a:r>
            <a:r>
              <a:rPr/>
              <a:t>if</a:t>
            </a:r>
            <a:r>
              <a:rPr/>
              <a:t> </a:t>
            </a:r>
            <a:r>
              <a:rPr/>
              <a:t>you</a:t>
            </a:r>
            <a:r>
              <a:rPr/>
              <a:t> </a:t>
            </a:r>
            <a:r>
              <a:rPr/>
              <a:t>are</a:t>
            </a:r>
            <a:r>
              <a:rPr/>
              <a:t> </a:t>
            </a:r>
            <a:r>
              <a:rPr/>
              <a:t>working</a:t>
            </a:r>
            <a:r>
              <a:rPr/>
              <a:t> </a:t>
            </a:r>
            <a:r>
              <a:rPr/>
              <a:t>with</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quote</a:t>
            </a:r>
            <a:r>
              <a:rPr/>
              <a:t> </a:t>
            </a:r>
            <a:r>
              <a:rPr/>
              <a:t>at</a:t>
            </a:r>
            <a:r>
              <a:rPr/>
              <a:t> </a:t>
            </a:r>
            <a:r>
              <a:rPr/>
              <a:t>the</a:t>
            </a:r>
            <a:r>
              <a:rPr/>
              <a:t> </a:t>
            </a:r>
            <a:r>
              <a:rPr/>
              <a:t>top</a:t>
            </a:r>
            <a:r>
              <a:rPr/>
              <a:t> </a:t>
            </a:r>
            <a:r>
              <a:rPr/>
              <a:t>of</a:t>
            </a:r>
            <a:r>
              <a:rPr/>
              <a:t> </a:t>
            </a:r>
            <a:r>
              <a:rPr/>
              <a:t>the</a:t>
            </a:r>
            <a:r>
              <a:rPr/>
              <a:t> </a:t>
            </a:r>
            <a:r>
              <a:rPr/>
              <a:t>slide</a:t>
            </a:r>
            <a:r>
              <a:rPr/>
              <a:t> </a:t>
            </a:r>
            <a:r>
              <a:rPr/>
              <a:t>is</a:t>
            </a:r>
            <a:r>
              <a:rPr/>
              <a:t> </a:t>
            </a:r>
            <a:r>
              <a:rPr/>
              <a:t>an</a:t>
            </a:r>
            <a:r>
              <a:rPr/>
              <a:t> </a:t>
            </a:r>
            <a:r>
              <a:rPr/>
              <a:t>organizational</a:t>
            </a:r>
            <a:r>
              <a:rPr/>
              <a:t> </a:t>
            </a:r>
            <a:r>
              <a:rPr/>
              <a:t>principle</a:t>
            </a:r>
            <a:r>
              <a:rPr/>
              <a:t> </a:t>
            </a:r>
            <a:r>
              <a:rPr/>
              <a:t>espoused</a:t>
            </a:r>
            <a:r>
              <a:rPr/>
              <a:t> </a:t>
            </a:r>
            <a:r>
              <a:rPr/>
              <a:t>by</a:t>
            </a:r>
            <a:r>
              <a:rPr/>
              <a:t> </a:t>
            </a:r>
            <a:r>
              <a:rPr/>
              <a:t>Benjamin</a:t>
            </a:r>
            <a:r>
              <a:rPr/>
              <a:t> </a:t>
            </a:r>
            <a:r>
              <a:rPr/>
              <a:t>Franklin.</a:t>
            </a:r>
            <a:r>
              <a:rPr/>
              <a:t> </a:t>
            </a:r>
            <a:r>
              <a:rPr/>
              <a:t>If</a:t>
            </a:r>
            <a:r>
              <a:rPr/>
              <a:t> </a:t>
            </a:r>
            <a:r>
              <a:rPr/>
              <a:t>you’ve</a:t>
            </a:r>
            <a:r>
              <a:rPr/>
              <a:t> </a:t>
            </a:r>
            <a:r>
              <a:rPr/>
              <a:t>seen</a:t>
            </a:r>
            <a:r>
              <a:rPr/>
              <a:t> </a:t>
            </a:r>
            <a:r>
              <a:rPr/>
              <a:t>my</a:t>
            </a:r>
            <a:r>
              <a:rPr/>
              <a:t> </a:t>
            </a:r>
            <a:r>
              <a:rPr/>
              <a:t>office,</a:t>
            </a:r>
            <a:r>
              <a:rPr/>
              <a:t> </a:t>
            </a:r>
            <a:r>
              <a:rPr/>
              <a:t>you’ll</a:t>
            </a:r>
            <a:r>
              <a:rPr/>
              <a:t> </a:t>
            </a:r>
            <a:r>
              <a:rPr/>
              <a:t>know</a:t>
            </a:r>
            <a:r>
              <a:rPr/>
              <a:t> </a:t>
            </a:r>
            <a:r>
              <a:rPr/>
              <a:t>that</a:t>
            </a:r>
            <a:r>
              <a:rPr/>
              <a:t> </a:t>
            </a:r>
            <a:r>
              <a:rPr/>
              <a:t>I</a:t>
            </a:r>
            <a:r>
              <a:rPr/>
              <a:t> </a:t>
            </a:r>
            <a:r>
              <a:rPr/>
              <a:t>am</a:t>
            </a:r>
            <a:r>
              <a:rPr/>
              <a:t> </a:t>
            </a:r>
            <a:r>
              <a:rPr/>
              <a:t>probably</a:t>
            </a:r>
            <a:r>
              <a:rPr/>
              <a:t> </a:t>
            </a:r>
            <a:r>
              <a:rPr/>
              <a:t>the</a:t>
            </a:r>
            <a:r>
              <a:rPr/>
              <a:t> </a:t>
            </a:r>
            <a:r>
              <a:rPr/>
              <a:t>last</a:t>
            </a:r>
            <a:r>
              <a:rPr/>
              <a:t> </a:t>
            </a:r>
            <a:r>
              <a:rPr/>
              <a:t>person</a:t>
            </a:r>
            <a:r>
              <a:rPr/>
              <a:t> </a:t>
            </a:r>
            <a:r>
              <a:rPr/>
              <a:t>to</a:t>
            </a:r>
            <a:r>
              <a:rPr/>
              <a:t> </a:t>
            </a:r>
            <a:r>
              <a:rPr/>
              <a:t>lecture</a:t>
            </a:r>
            <a:r>
              <a:rPr/>
              <a:t> </a:t>
            </a:r>
            <a:r>
              <a:rPr/>
              <a:t>you</a:t>
            </a:r>
            <a:r>
              <a:rPr/>
              <a:t> </a:t>
            </a:r>
            <a:r>
              <a:rPr/>
              <a:t>on</a:t>
            </a:r>
            <a:r>
              <a:rPr/>
              <a:t> </a:t>
            </a:r>
            <a:r>
              <a:rPr/>
              <a:t>organization.</a:t>
            </a:r>
            <a:r>
              <a:rPr/>
              <a:t> </a:t>
            </a:r>
            <a:r>
              <a:rPr/>
              <a:t>But</a:t>
            </a:r>
            <a:r>
              <a:rPr/>
              <a:t> </a:t>
            </a:r>
            <a:r>
              <a:rPr/>
              <a:t>I</a:t>
            </a:r>
            <a:r>
              <a:rPr/>
              <a:t> </a:t>
            </a:r>
            <a:r>
              <a:rPr/>
              <a:t>have</a:t>
            </a:r>
            <a:r>
              <a:rPr/>
              <a:t> </a:t>
            </a:r>
            <a:r>
              <a:rPr/>
              <a:t>found</a:t>
            </a:r>
            <a:r>
              <a:rPr/>
              <a:t> </a:t>
            </a:r>
            <a:r>
              <a:rPr/>
              <a:t>that</a:t>
            </a:r>
            <a:r>
              <a:rPr/>
              <a:t> </a:t>
            </a:r>
            <a:r>
              <a:rPr/>
              <a:t>a</a:t>
            </a:r>
            <a:r>
              <a:rPr/>
              <a:t> </a:t>
            </a:r>
            <a:r>
              <a:rPr/>
              <a:t>standardized</a:t>
            </a:r>
            <a:r>
              <a:rPr/>
              <a:t> </a:t>
            </a:r>
            <a:r>
              <a:rPr/>
              <a:t>directory</a:t>
            </a:r>
            <a:r>
              <a:rPr/>
              <a:t> </a:t>
            </a:r>
            <a:r>
              <a:rPr/>
              <a:t>structure</a:t>
            </a:r>
            <a:r>
              <a:rPr/>
              <a:t> </a:t>
            </a:r>
            <a:r>
              <a:rPr/>
              <a:t>has</a:t>
            </a:r>
            <a:r>
              <a:rPr/>
              <a:t> </a:t>
            </a:r>
            <a:r>
              <a:rPr/>
              <a:t>made</a:t>
            </a:r>
            <a:r>
              <a:rPr/>
              <a:t> </a:t>
            </a:r>
            <a:r>
              <a:rPr/>
              <a:t>my</a:t>
            </a:r>
            <a:r>
              <a:rPr/>
              <a:t> </a:t>
            </a:r>
            <a:r>
              <a:rPr/>
              <a:t>life</a:t>
            </a:r>
            <a:r>
              <a:rPr/>
              <a:t> </a:t>
            </a:r>
            <a:r>
              <a:rPr/>
              <a:t>a</a:t>
            </a:r>
            <a:r>
              <a:rPr/>
              <a:t> </a:t>
            </a:r>
            <a:r>
              <a:rPr/>
              <a:t>lot</a:t>
            </a:r>
            <a:r>
              <a:rPr/>
              <a:t> </a:t>
            </a:r>
            <a:r>
              <a:rPr/>
              <a:t>easier.</a:t>
            </a:r>
          </a:p>
          <a:p>
            <a:pPr lvl="0" marL="0" indent="0">
              <a:buNone/>
            </a:pPr>
          </a:p>
          <a:p>
            <a:pPr lvl="0" marL="0" indent="0">
              <a:buNone/>
            </a:pPr>
            <a:r>
              <a:rPr/>
              <a:t>The</a:t>
            </a:r>
            <a:r>
              <a:rPr/>
              <a:t> </a:t>
            </a:r>
            <a:r>
              <a:rPr/>
              <a:t>dat</a:t>
            </a:r>
            <a:r>
              <a:rPr/>
              <a:t> </a:t>
            </a:r>
            <a:r>
              <a:rPr/>
              <a:t>folder</a:t>
            </a:r>
            <a:r>
              <a:rPr/>
              <a:t> </a:t>
            </a:r>
            <a:r>
              <a:rPr/>
              <a:t>contains</a:t>
            </a:r>
            <a:r>
              <a:rPr/>
              <a:t> </a:t>
            </a:r>
            <a:r>
              <a:rPr/>
              <a:t>any</a:t>
            </a:r>
            <a:r>
              <a:rPr/>
              <a:t> </a:t>
            </a:r>
            <a:r>
              <a:rPr/>
              <a:t>raw</a:t>
            </a:r>
            <a:r>
              <a:rPr/>
              <a:t> </a:t>
            </a:r>
            <a:r>
              <a:rPr/>
              <a:t>data</a:t>
            </a:r>
            <a:r>
              <a:rPr/>
              <a:t> </a:t>
            </a:r>
            <a:r>
              <a:rPr/>
              <a:t>files.</a:t>
            </a:r>
            <a:r>
              <a:rPr/>
              <a:t> </a:t>
            </a:r>
            <a:r>
              <a:rPr/>
              <a:t>It’s</a:t>
            </a:r>
            <a:r>
              <a:rPr/>
              <a:t> </a:t>
            </a:r>
            <a:r>
              <a:rPr/>
              <a:t>also</a:t>
            </a:r>
            <a:r>
              <a:rPr/>
              <a:t> </a:t>
            </a:r>
            <a:r>
              <a:rPr/>
              <a:t>where</a:t>
            </a:r>
            <a:r>
              <a:rPr/>
              <a:t> </a:t>
            </a:r>
            <a:r>
              <a:rPr/>
              <a:t>I</a:t>
            </a:r>
            <a:r>
              <a:rPr/>
              <a:t> </a:t>
            </a:r>
            <a:r>
              <a:rPr/>
              <a:t>put</a:t>
            </a:r>
            <a:r>
              <a:rPr/>
              <a:t> </a:t>
            </a:r>
            <a:r>
              <a:rPr/>
              <a:t>intermediate</a:t>
            </a:r>
            <a:r>
              <a:rPr/>
              <a:t> </a:t>
            </a:r>
            <a:r>
              <a:rPr/>
              <a:t>files,</a:t>
            </a:r>
            <a:r>
              <a:rPr/>
              <a:t> </a:t>
            </a:r>
            <a:r>
              <a:rPr/>
              <a:t>files</a:t>
            </a:r>
            <a:r>
              <a:rPr/>
              <a:t> </a:t>
            </a:r>
            <a:r>
              <a:rPr/>
              <a:t>that</a:t>
            </a:r>
            <a:r>
              <a:rPr/>
              <a:t> </a:t>
            </a:r>
            <a:r>
              <a:rPr/>
              <a:t>I</a:t>
            </a:r>
            <a:r>
              <a:rPr/>
              <a:t> </a:t>
            </a:r>
            <a:r>
              <a:rPr/>
              <a:t>create</a:t>
            </a:r>
            <a:r>
              <a:rPr/>
              <a:t> </a:t>
            </a:r>
            <a:r>
              <a:rPr/>
              <a:t>and</a:t>
            </a:r>
            <a:r>
              <a:rPr/>
              <a:t> </a:t>
            </a:r>
            <a:r>
              <a:rPr/>
              <a:t>save</a:t>
            </a:r>
            <a:r>
              <a:rPr/>
              <a:t> </a:t>
            </a:r>
            <a:r>
              <a:rPr/>
              <a:t>for</a:t>
            </a:r>
            <a:r>
              <a:rPr/>
              <a:t> </a:t>
            </a:r>
            <a:r>
              <a:rPr/>
              <a:t>later</a:t>
            </a:r>
            <a:r>
              <a:rPr/>
              <a:t> </a:t>
            </a:r>
            <a:r>
              <a:rPr/>
              <a:t>re-use.</a:t>
            </a:r>
            <a:r>
              <a:rPr/>
              <a:t> </a:t>
            </a:r>
            <a:r>
              <a:rPr/>
              <a:t>Some</a:t>
            </a:r>
            <a:r>
              <a:rPr/>
              <a:t> </a:t>
            </a:r>
            <a:r>
              <a:rPr/>
              <a:t>people</a:t>
            </a:r>
            <a:r>
              <a:rPr/>
              <a:t> </a:t>
            </a:r>
            <a:r>
              <a:rPr/>
              <a:t>put</a:t>
            </a:r>
            <a:r>
              <a:rPr/>
              <a:t> </a:t>
            </a:r>
            <a:r>
              <a:rPr/>
              <a:t>intermediate</a:t>
            </a:r>
            <a:r>
              <a:rPr/>
              <a:t> </a:t>
            </a:r>
            <a:r>
              <a:rPr/>
              <a:t>files</a:t>
            </a:r>
            <a:r>
              <a:rPr/>
              <a:t> </a:t>
            </a:r>
            <a:r>
              <a:rPr/>
              <a:t>in</a:t>
            </a:r>
            <a:r>
              <a:rPr/>
              <a:t> </a:t>
            </a:r>
            <a:r>
              <a:rPr/>
              <a:t>the</a:t>
            </a:r>
            <a:r>
              <a:rPr/>
              <a:t> </a:t>
            </a:r>
            <a:r>
              <a:rPr/>
              <a:t>results</a:t>
            </a:r>
            <a:r>
              <a:rPr/>
              <a:t> </a:t>
            </a:r>
            <a:r>
              <a:rPr/>
              <a:t>folder,</a:t>
            </a:r>
            <a:r>
              <a:rPr/>
              <a:t> </a:t>
            </a:r>
            <a:r>
              <a:rPr/>
              <a:t>and</a:t>
            </a:r>
            <a:r>
              <a:rPr/>
              <a:t> </a:t>
            </a:r>
            <a:r>
              <a:rPr/>
              <a:t>that’s</a:t>
            </a:r>
            <a:r>
              <a:rPr/>
              <a:t> </a:t>
            </a:r>
            <a:r>
              <a:rPr/>
              <a:t>a</a:t>
            </a:r>
            <a:r>
              <a:rPr/>
              <a:t> </a:t>
            </a:r>
            <a:r>
              <a:rPr/>
              <a:t>fine</a:t>
            </a:r>
            <a:r>
              <a:rPr/>
              <a:t> </a:t>
            </a:r>
            <a:r>
              <a:rPr/>
              <a:t>alternative.</a:t>
            </a:r>
            <a:r>
              <a:rPr/>
              <a:t> </a:t>
            </a:r>
            <a:r>
              <a:rPr/>
              <a:t>Just</a:t>
            </a:r>
            <a:r>
              <a:rPr/>
              <a:t> </a:t>
            </a:r>
            <a:r>
              <a:rPr/>
              <a:t>be</a:t>
            </a:r>
            <a:r>
              <a:rPr/>
              <a:t> </a:t>
            </a:r>
            <a:r>
              <a:rPr/>
              <a:t>sure</a:t>
            </a:r>
            <a:r>
              <a:rPr/>
              <a:t> </a:t>
            </a:r>
            <a:r>
              <a:rPr/>
              <a:t>to</a:t>
            </a:r>
            <a:r>
              <a:rPr/>
              <a:t> </a:t>
            </a:r>
            <a:r>
              <a:rPr/>
              <a:t>be</a:t>
            </a:r>
            <a:r>
              <a:rPr/>
              <a:t> </a:t>
            </a:r>
            <a:r>
              <a:rPr/>
              <a:t>consistent</a:t>
            </a:r>
            <a:r>
              <a:rPr/>
              <a:t> </a:t>
            </a:r>
            <a:r>
              <a:rPr/>
              <a:t>about</a:t>
            </a:r>
            <a:r>
              <a:rPr/>
              <a:t> </a:t>
            </a:r>
            <a:r>
              <a:rPr/>
              <a:t>it.</a:t>
            </a:r>
          </a:p>
          <a:p>
            <a:pPr lvl="0" marL="0" indent="0">
              <a:buNone/>
            </a:pPr>
          </a:p>
          <a:p>
            <a:pPr lvl="0" marL="0" indent="0">
              <a:buNone/>
            </a:pPr>
            <a:r>
              <a:rPr/>
              <a:t>The</a:t>
            </a:r>
            <a:r>
              <a:rPr/>
              <a:t> </a:t>
            </a:r>
            <a:r>
              <a:rPr/>
              <a:t>doc</a:t>
            </a:r>
            <a:r>
              <a:rPr/>
              <a:t> </a:t>
            </a:r>
            <a:r>
              <a:rPr/>
              <a:t>folder</a:t>
            </a:r>
            <a:r>
              <a:rPr/>
              <a:t> </a:t>
            </a:r>
            <a:r>
              <a:rPr/>
              <a:t>contains</a:t>
            </a:r>
            <a:r>
              <a:rPr/>
              <a:t> </a:t>
            </a:r>
            <a:r>
              <a:rPr/>
              <a:t>any</a:t>
            </a:r>
            <a:r>
              <a:rPr/>
              <a:t> </a:t>
            </a:r>
            <a:r>
              <a:rPr/>
              <a:t>documentation</a:t>
            </a:r>
            <a:r>
              <a:rPr/>
              <a:t> </a:t>
            </a:r>
            <a:r>
              <a:rPr/>
              <a:t>associated</a:t>
            </a:r>
            <a:r>
              <a:rPr/>
              <a:t> </a:t>
            </a:r>
            <a:r>
              <a:rPr/>
              <a:t>with</a:t>
            </a:r>
            <a:r>
              <a:rPr/>
              <a:t> </a:t>
            </a:r>
            <a:r>
              <a:rPr/>
              <a:t>the</a:t>
            </a:r>
            <a:r>
              <a:rPr/>
              <a:t> </a:t>
            </a:r>
            <a:r>
              <a:rPr/>
              <a:t>work.</a:t>
            </a:r>
            <a:r>
              <a:rPr/>
              <a:t> </a:t>
            </a:r>
            <a:r>
              <a:rPr/>
              <a:t>The</a:t>
            </a:r>
            <a:r>
              <a:rPr/>
              <a:t> </a:t>
            </a:r>
            <a:r>
              <a:rPr/>
              <a:t>IRB</a:t>
            </a:r>
            <a:r>
              <a:rPr/>
              <a:t> </a:t>
            </a:r>
            <a:r>
              <a:rPr/>
              <a:t>approved</a:t>
            </a:r>
            <a:r>
              <a:rPr/>
              <a:t> </a:t>
            </a:r>
            <a:r>
              <a:rPr/>
              <a:t>protocol,</a:t>
            </a:r>
            <a:r>
              <a:rPr/>
              <a:t> </a:t>
            </a:r>
            <a:r>
              <a:rPr/>
              <a:t>if</a:t>
            </a:r>
            <a:r>
              <a:rPr/>
              <a:t> </a:t>
            </a:r>
            <a:r>
              <a:rPr/>
              <a:t>I</a:t>
            </a:r>
            <a:r>
              <a:rPr/>
              <a:t> </a:t>
            </a:r>
            <a:r>
              <a:rPr/>
              <a:t>have</a:t>
            </a:r>
            <a:r>
              <a:rPr/>
              <a:t> </a:t>
            </a:r>
            <a:r>
              <a:rPr/>
              <a:t>one,</a:t>
            </a:r>
            <a:r>
              <a:rPr/>
              <a:t> </a:t>
            </a:r>
            <a:r>
              <a:rPr/>
              <a:t>will</a:t>
            </a:r>
            <a:r>
              <a:rPr/>
              <a:t> </a:t>
            </a:r>
            <a:r>
              <a:rPr/>
              <a:t>go</a:t>
            </a:r>
            <a:r>
              <a:rPr/>
              <a:t> </a:t>
            </a:r>
            <a:r>
              <a:rPr/>
              <a:t>here.</a:t>
            </a:r>
            <a:r>
              <a:rPr/>
              <a:t> </a:t>
            </a:r>
            <a:r>
              <a:rPr/>
              <a:t>If</a:t>
            </a:r>
            <a:r>
              <a:rPr/>
              <a:t> </a:t>
            </a:r>
            <a:r>
              <a:rPr/>
              <a:t>I</a:t>
            </a:r>
            <a:r>
              <a:rPr/>
              <a:t> </a:t>
            </a:r>
            <a:r>
              <a:rPr/>
              <a:t>am</a:t>
            </a:r>
            <a:r>
              <a:rPr/>
              <a:t> </a:t>
            </a:r>
            <a:r>
              <a:rPr/>
              <a:t>working</a:t>
            </a:r>
            <a:r>
              <a:rPr/>
              <a:t> </a:t>
            </a:r>
            <a:r>
              <a:rPr/>
              <a:t>with</a:t>
            </a:r>
            <a:r>
              <a:rPr/>
              <a:t> </a:t>
            </a:r>
            <a:r>
              <a:rPr/>
              <a:t>someone</a:t>
            </a:r>
            <a:r>
              <a:rPr/>
              <a:t> </a:t>
            </a:r>
            <a:r>
              <a:rPr/>
              <a:t>and</a:t>
            </a:r>
            <a:r>
              <a:rPr/>
              <a:t> </a:t>
            </a:r>
            <a:r>
              <a:rPr/>
              <a:t>they</a:t>
            </a:r>
            <a:r>
              <a:rPr/>
              <a:t> </a:t>
            </a:r>
            <a:r>
              <a:rPr/>
              <a:t>send</a:t>
            </a:r>
            <a:r>
              <a:rPr/>
              <a:t> </a:t>
            </a:r>
            <a:r>
              <a:rPr/>
              <a:t>me</a:t>
            </a:r>
            <a:r>
              <a:rPr/>
              <a:t> </a:t>
            </a:r>
            <a:r>
              <a:rPr/>
              <a:t>a</a:t>
            </a:r>
            <a:r>
              <a:rPr/>
              <a:t> </a:t>
            </a:r>
            <a:r>
              <a:rPr/>
              <a:t>paper</a:t>
            </a:r>
            <a:r>
              <a:rPr/>
              <a:t> </a:t>
            </a:r>
            <a:r>
              <a:rPr/>
              <a:t>that</a:t>
            </a:r>
            <a:r>
              <a:rPr/>
              <a:t> </a:t>
            </a:r>
            <a:r>
              <a:rPr/>
              <a:t>helps</a:t>
            </a:r>
            <a:r>
              <a:rPr/>
              <a:t> </a:t>
            </a:r>
            <a:r>
              <a:rPr/>
              <a:t>describe</a:t>
            </a:r>
            <a:r>
              <a:rPr/>
              <a:t> </a:t>
            </a:r>
            <a:r>
              <a:rPr/>
              <a:t>the</a:t>
            </a:r>
            <a:r>
              <a:rPr/>
              <a:t> </a:t>
            </a:r>
            <a:r>
              <a:rPr/>
              <a:t>type</a:t>
            </a:r>
            <a:r>
              <a:rPr/>
              <a:t> </a:t>
            </a:r>
            <a:r>
              <a:rPr/>
              <a:t>of</a:t>
            </a:r>
            <a:r>
              <a:rPr/>
              <a:t> </a:t>
            </a:r>
            <a:r>
              <a:rPr/>
              <a:t>data</a:t>
            </a:r>
            <a:r>
              <a:rPr/>
              <a:t> </a:t>
            </a:r>
            <a:r>
              <a:rPr/>
              <a:t>analysis</a:t>
            </a:r>
            <a:r>
              <a:rPr/>
              <a:t> </a:t>
            </a:r>
            <a:r>
              <a:rPr/>
              <a:t>they</a:t>
            </a:r>
            <a:r>
              <a:rPr/>
              <a:t> </a:t>
            </a:r>
            <a:r>
              <a:rPr/>
              <a:t>want,</a:t>
            </a:r>
            <a:r>
              <a:rPr/>
              <a:t> </a:t>
            </a:r>
            <a:r>
              <a:rPr/>
              <a:t>I</a:t>
            </a:r>
            <a:r>
              <a:rPr/>
              <a:t> </a:t>
            </a:r>
            <a:r>
              <a:rPr/>
              <a:t>put</a:t>
            </a:r>
            <a:r>
              <a:rPr/>
              <a:t> </a:t>
            </a:r>
            <a:r>
              <a:rPr/>
              <a:t>it</a:t>
            </a:r>
            <a:r>
              <a:rPr/>
              <a:t> </a:t>
            </a:r>
            <a:r>
              <a:rPr/>
              <a:t>in</a:t>
            </a:r>
            <a:r>
              <a:rPr/>
              <a:t> </a:t>
            </a:r>
            <a:r>
              <a:rPr/>
              <a:t>this</a:t>
            </a:r>
            <a:r>
              <a:rPr/>
              <a:t> </a:t>
            </a:r>
            <a:r>
              <a:rPr/>
              <a:t>folder.</a:t>
            </a:r>
            <a:r>
              <a:rPr/>
              <a:t> </a:t>
            </a:r>
            <a:r>
              <a:rPr/>
              <a:t>I</a:t>
            </a:r>
            <a:r>
              <a:rPr/>
              <a:t> </a:t>
            </a:r>
            <a:r>
              <a:rPr/>
              <a:t>also</a:t>
            </a:r>
            <a:r>
              <a:rPr/>
              <a:t> </a:t>
            </a:r>
            <a:r>
              <a:rPr/>
              <a:t>print</a:t>
            </a:r>
            <a:r>
              <a:rPr/>
              <a:t> </a:t>
            </a:r>
            <a:r>
              <a:rPr/>
              <a:t>key</a:t>
            </a:r>
            <a:r>
              <a:rPr/>
              <a:t> </a:t>
            </a:r>
            <a:r>
              <a:rPr/>
              <a:t>emails</a:t>
            </a:r>
            <a:r>
              <a:rPr/>
              <a:t> </a:t>
            </a:r>
            <a:r>
              <a:rPr/>
              <a:t>from</a:t>
            </a:r>
            <a:r>
              <a:rPr/>
              <a:t> </a:t>
            </a:r>
            <a:r>
              <a:rPr/>
              <a:t>the</a:t>
            </a:r>
            <a:r>
              <a:rPr/>
              <a:t> </a:t>
            </a:r>
            <a:r>
              <a:rPr/>
              <a:t>other</a:t>
            </a:r>
            <a:r>
              <a:rPr/>
              <a:t> </a:t>
            </a:r>
            <a:r>
              <a:rPr/>
              <a:t>team</a:t>
            </a:r>
            <a:r>
              <a:rPr/>
              <a:t> </a:t>
            </a:r>
            <a:r>
              <a:rPr/>
              <a:t>members</a:t>
            </a:r>
            <a:r>
              <a:rPr/>
              <a:t> </a:t>
            </a:r>
            <a:r>
              <a:rPr/>
              <a:t>to</a:t>
            </a:r>
            <a:r>
              <a:rPr/>
              <a:t> </a:t>
            </a:r>
            <a:r>
              <a:rPr/>
              <a:t>pdf</a:t>
            </a:r>
            <a:r>
              <a:rPr/>
              <a:t> </a:t>
            </a:r>
            <a:r>
              <a:rPr/>
              <a:t>format</a:t>
            </a:r>
            <a:r>
              <a:rPr/>
              <a:t> </a:t>
            </a:r>
            <a:r>
              <a:rPr/>
              <a:t>and</a:t>
            </a:r>
            <a:r>
              <a:rPr/>
              <a:t> </a:t>
            </a:r>
            <a:r>
              <a:rPr/>
              <a:t>store</a:t>
            </a:r>
            <a:r>
              <a:rPr/>
              <a:t> </a:t>
            </a:r>
            <a:r>
              <a:rPr/>
              <a:t>them</a:t>
            </a:r>
            <a:r>
              <a:rPr/>
              <a:t> </a:t>
            </a:r>
            <a:r>
              <a:rPr/>
              <a:t>here</a:t>
            </a:r>
            <a:r>
              <a:rPr/>
              <a:t> </a:t>
            </a:r>
            <a:r>
              <a:rPr/>
              <a:t>as</a:t>
            </a:r>
            <a:r>
              <a:rPr/>
              <a:t> </a:t>
            </a:r>
            <a:r>
              <a:rPr/>
              <a:t>well.</a:t>
            </a:r>
          </a:p>
          <a:p>
            <a:pPr lvl="0" marL="0" indent="0">
              <a:buNone/>
            </a:pPr>
          </a:p>
          <a:p>
            <a:pPr lvl="0" marL="0" indent="0">
              <a:buNone/>
            </a:pPr>
            <a:r>
              <a:rPr/>
              <a:t>If</a:t>
            </a:r>
            <a:r>
              <a:rPr/>
              <a:t> </a:t>
            </a:r>
            <a:r>
              <a:rPr/>
              <a:t>my</a:t>
            </a:r>
            <a:r>
              <a:rPr/>
              <a:t> </a:t>
            </a:r>
            <a:r>
              <a:rPr/>
              <a:t>programs</a:t>
            </a:r>
            <a:r>
              <a:rPr/>
              <a:t> </a:t>
            </a:r>
            <a:r>
              <a:rPr/>
              <a:t>produce</a:t>
            </a:r>
            <a:r>
              <a:rPr/>
              <a:t> </a:t>
            </a:r>
            <a:r>
              <a:rPr/>
              <a:t>any</a:t>
            </a:r>
            <a:r>
              <a:rPr/>
              <a:t> </a:t>
            </a:r>
            <a:r>
              <a:rPr/>
              <a:t>graphs,</a:t>
            </a:r>
            <a:r>
              <a:rPr/>
              <a:t> </a:t>
            </a:r>
            <a:r>
              <a:rPr/>
              <a:t>I</a:t>
            </a:r>
            <a:r>
              <a:rPr/>
              <a:t> </a:t>
            </a:r>
            <a:r>
              <a:rPr/>
              <a:t>will</a:t>
            </a:r>
            <a:r>
              <a:rPr/>
              <a:t> </a:t>
            </a:r>
            <a:r>
              <a:rPr/>
              <a:t>store</a:t>
            </a:r>
            <a:r>
              <a:rPr/>
              <a:t> </a:t>
            </a:r>
            <a:r>
              <a:rPr/>
              <a:t>them</a:t>
            </a:r>
            <a:r>
              <a:rPr/>
              <a:t> </a:t>
            </a:r>
            <a:r>
              <a:rPr/>
              <a:t>in</a:t>
            </a:r>
            <a:r>
              <a:rPr/>
              <a:t> </a:t>
            </a:r>
            <a:r>
              <a:rPr/>
              <a:t>the</a:t>
            </a:r>
            <a:r>
              <a:rPr/>
              <a:t> </a:t>
            </a:r>
            <a:r>
              <a:rPr/>
              <a:t>images</a:t>
            </a:r>
            <a:r>
              <a:rPr/>
              <a:t> </a:t>
            </a:r>
            <a:r>
              <a:rPr/>
              <a:t>folder.</a:t>
            </a:r>
            <a:r>
              <a:rPr/>
              <a:t> </a:t>
            </a:r>
            <a:r>
              <a:rPr/>
              <a:t>I</a:t>
            </a:r>
            <a:r>
              <a:rPr/>
              <a:t> </a:t>
            </a:r>
            <a:r>
              <a:rPr/>
              <a:t>use</a:t>
            </a:r>
            <a:r>
              <a:rPr/>
              <a:t> </a:t>
            </a:r>
            <a:r>
              <a:rPr/>
              <a:t>screenshots</a:t>
            </a:r>
            <a:r>
              <a:rPr/>
              <a:t> </a:t>
            </a:r>
            <a:r>
              <a:rPr/>
              <a:t>of</a:t>
            </a:r>
            <a:r>
              <a:rPr/>
              <a:t> </a:t>
            </a:r>
            <a:r>
              <a:rPr/>
              <a:t>various</a:t>
            </a:r>
            <a:r>
              <a:rPr/>
              <a:t> </a:t>
            </a:r>
            <a:r>
              <a:rPr/>
              <a:t>web</a:t>
            </a:r>
            <a:r>
              <a:rPr/>
              <a:t> </a:t>
            </a:r>
            <a:r>
              <a:rPr/>
              <a:t>pages</a:t>
            </a:r>
            <a:r>
              <a:rPr/>
              <a:t> </a:t>
            </a:r>
            <a:r>
              <a:rPr/>
              <a:t>a</a:t>
            </a:r>
            <a:r>
              <a:rPr/>
              <a:t> </a:t>
            </a:r>
            <a:r>
              <a:rPr/>
              <a:t>lot</a:t>
            </a:r>
            <a:r>
              <a:rPr/>
              <a:t> </a:t>
            </a:r>
            <a:r>
              <a:rPr/>
              <a:t>in</a:t>
            </a:r>
            <a:r>
              <a:rPr/>
              <a:t> </a:t>
            </a:r>
            <a:r>
              <a:rPr/>
              <a:t>my</a:t>
            </a:r>
            <a:r>
              <a:rPr/>
              <a:t> </a:t>
            </a:r>
            <a:r>
              <a:rPr/>
              <a:t>work</a:t>
            </a:r>
            <a:r>
              <a:rPr/>
              <a:t> </a:t>
            </a:r>
            <a:r>
              <a:rPr/>
              <a:t>and</a:t>
            </a:r>
            <a:r>
              <a:rPr/>
              <a:t> </a:t>
            </a:r>
            <a:r>
              <a:rPr/>
              <a:t>I</a:t>
            </a:r>
            <a:r>
              <a:rPr/>
              <a:t> </a:t>
            </a:r>
            <a:r>
              <a:rPr/>
              <a:t>put</a:t>
            </a:r>
            <a:r>
              <a:rPr/>
              <a:t> </a:t>
            </a:r>
            <a:r>
              <a:rPr/>
              <a:t>those</a:t>
            </a:r>
            <a:r>
              <a:rPr/>
              <a:t> </a:t>
            </a:r>
            <a:r>
              <a:rPr/>
              <a:t>here</a:t>
            </a:r>
            <a:r>
              <a:rPr/>
              <a:t> </a:t>
            </a:r>
            <a:r>
              <a:rPr/>
              <a:t>as</a:t>
            </a:r>
            <a:r>
              <a:rPr/>
              <a:t> </a:t>
            </a:r>
            <a:r>
              <a:rPr/>
              <a:t>well.</a:t>
            </a:r>
          </a:p>
          <a:p>
            <a:pPr lvl="0" marL="0" indent="0">
              <a:buNone/>
            </a:pPr>
          </a:p>
          <a:p>
            <a:pPr lvl="0" marL="0" indent="0">
              <a:buNone/>
            </a:pPr>
            <a:r>
              <a:rPr/>
              <a:t>I</a:t>
            </a:r>
            <a:r>
              <a:rPr/>
              <a:t> </a:t>
            </a:r>
            <a:r>
              <a:rPr/>
              <a:t>usually</a:t>
            </a:r>
            <a:r>
              <a:rPr/>
              <a:t> </a:t>
            </a:r>
            <a:r>
              <a:rPr/>
              <a:t>store</a:t>
            </a:r>
            <a:r>
              <a:rPr/>
              <a:t> </a:t>
            </a:r>
            <a:r>
              <a:rPr/>
              <a:t>program</a:t>
            </a:r>
            <a:r>
              <a:rPr/>
              <a:t> </a:t>
            </a:r>
            <a:r>
              <a:rPr/>
              <a:t>output</a:t>
            </a:r>
            <a:r>
              <a:rPr/>
              <a:t> </a:t>
            </a:r>
            <a:r>
              <a:rPr/>
              <a:t>in</a:t>
            </a:r>
            <a:r>
              <a:rPr/>
              <a:t> </a:t>
            </a:r>
            <a:r>
              <a:rPr/>
              <a:t>the</a:t>
            </a:r>
            <a:r>
              <a:rPr/>
              <a:t> </a:t>
            </a:r>
            <a:r>
              <a:rPr/>
              <a:t>results</a:t>
            </a:r>
            <a:r>
              <a:rPr/>
              <a:t> </a:t>
            </a:r>
            <a:r>
              <a:rPr/>
              <a:t>folder,</a:t>
            </a:r>
            <a:r>
              <a:rPr/>
              <a:t> </a:t>
            </a:r>
            <a:r>
              <a:rPr/>
              <a:t>but</a:t>
            </a:r>
            <a:r>
              <a:rPr/>
              <a:t> </a:t>
            </a:r>
            <a:r>
              <a:rPr/>
              <a:t>not</a:t>
            </a:r>
            <a:r>
              <a:rPr/>
              <a:t> </a:t>
            </a:r>
            <a:r>
              <a:rPr/>
              <a:t>always,</a:t>
            </a:r>
            <a:r>
              <a:rPr/>
              <a:t> </a:t>
            </a:r>
            <a:r>
              <a:rPr/>
              <a:t>for</a:t>
            </a:r>
            <a:r>
              <a:rPr/>
              <a:t> </a:t>
            </a:r>
            <a:r>
              <a:rPr/>
              <a:t>reasons</a:t>
            </a:r>
            <a:r>
              <a:rPr/>
              <a:t> </a:t>
            </a:r>
            <a:r>
              <a:rPr/>
              <a:t>I</a:t>
            </a:r>
            <a:r>
              <a:rPr/>
              <a:t> </a:t>
            </a:r>
            <a:r>
              <a:rPr/>
              <a:t>don’t</a:t>
            </a:r>
            <a:r>
              <a:rPr/>
              <a:t> </a:t>
            </a:r>
            <a:r>
              <a:rPr/>
              <a:t>want</a:t>
            </a:r>
            <a:r>
              <a:rPr/>
              <a:t> </a:t>
            </a:r>
            <a:r>
              <a:rPr/>
              <a:t>to</a:t>
            </a:r>
            <a:r>
              <a:rPr/>
              <a:t> </a:t>
            </a:r>
            <a:r>
              <a:rPr/>
              <a:t>get</a:t>
            </a:r>
            <a:r>
              <a:rPr/>
              <a:t> </a:t>
            </a:r>
            <a:r>
              <a:rPr/>
              <a:t>into.</a:t>
            </a:r>
          </a:p>
          <a:p>
            <a:pPr lvl="0" marL="0" indent="0">
              <a:buNone/>
            </a:pPr>
          </a:p>
          <a:p>
            <a:pPr lvl="0" marL="0" indent="0">
              <a:buNone/>
            </a:pPr>
            <a:r>
              <a:rPr/>
              <a:t>The</a:t>
            </a:r>
            <a:r>
              <a:rPr/>
              <a:t> </a:t>
            </a:r>
            <a:r>
              <a:rPr/>
              <a:t>program</a:t>
            </a:r>
            <a:r>
              <a:rPr/>
              <a:t> </a:t>
            </a:r>
            <a:r>
              <a:rPr/>
              <a:t>code</a:t>
            </a:r>
            <a:r>
              <a:rPr/>
              <a:t> </a:t>
            </a:r>
            <a:r>
              <a:rPr/>
              <a:t>goes</a:t>
            </a:r>
            <a:r>
              <a:rPr/>
              <a:t> </a:t>
            </a:r>
            <a:r>
              <a:rPr/>
              <a:t>in</a:t>
            </a:r>
            <a:r>
              <a:rPr/>
              <a:t> </a:t>
            </a:r>
            <a:r>
              <a:rPr/>
              <a:t>the</a:t>
            </a:r>
            <a:r>
              <a:rPr/>
              <a:t> </a:t>
            </a:r>
            <a:r>
              <a:rPr/>
              <a:t>src</a:t>
            </a:r>
            <a:r>
              <a:rPr/>
              <a:t> </a:t>
            </a:r>
            <a:r>
              <a:rPr/>
              <a:t>folder.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typical</a:t>
            </a:r>
            <a:r>
              <a:rPr/>
              <a:t> </a:t>
            </a:r>
            <a:r>
              <a:rPr/>
              <a:t>header</a:t>
            </a:r>
            <a:r>
              <a:rPr/>
              <a:t> </a:t>
            </a:r>
            <a:r>
              <a:rPr/>
              <a:t>for</a:t>
            </a:r>
            <a:r>
              <a:rPr/>
              <a:t> </a:t>
            </a:r>
            <a:r>
              <a:rPr/>
              <a:t>an</a:t>
            </a:r>
            <a:r>
              <a:rPr/>
              <a:t> </a:t>
            </a:r>
            <a:r>
              <a:rPr/>
              <a:t>Rmarkdown</a:t>
            </a:r>
            <a:r>
              <a:rPr/>
              <a:t> </a:t>
            </a:r>
            <a:r>
              <a:rPr/>
              <a:t>program.</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I</a:t>
            </a:r>
            <a:r>
              <a:rPr/>
              <a:t> </a:t>
            </a:r>
            <a:r>
              <a:rPr/>
              <a:t>care</a:t>
            </a:r>
            <a:r>
              <a:rPr/>
              <a:t> </a:t>
            </a:r>
            <a:r>
              <a:rPr/>
              <a:t>enough</a:t>
            </a:r>
            <a:r>
              <a:rPr/>
              <a:t> </a:t>
            </a:r>
            <a:r>
              <a:rPr/>
              <a:t>to</a:t>
            </a:r>
            <a:r>
              <a:rPr/>
              <a:t> </a:t>
            </a:r>
            <a:r>
              <a:rPr/>
              <a:t>include</a:t>
            </a:r>
            <a:r>
              <a:rPr/>
              <a:t> </a:t>
            </a:r>
            <a:r>
              <a:rPr/>
              <a:t>documentation</a:t>
            </a:r>
            <a:r>
              <a:rPr/>
              <a:t> </a:t>
            </a:r>
            <a:r>
              <a:rPr/>
              <a:t>in</a:t>
            </a:r>
            <a:r>
              <a:rPr/>
              <a:t> </a:t>
            </a:r>
            <a:r>
              <a:rPr/>
              <a:t>my</a:t>
            </a:r>
            <a:r>
              <a:rPr/>
              <a:t> </a:t>
            </a:r>
            <a:r>
              <a:rPr/>
              <a:t>program,</a:t>
            </a:r>
            <a:r>
              <a:rPr/>
              <a:t> </a:t>
            </a:r>
            <a:r>
              <a:rPr/>
              <a:t>I</a:t>
            </a:r>
            <a:r>
              <a:rPr/>
              <a:t> </a:t>
            </a:r>
            <a:r>
              <a:rPr/>
              <a:t>use</a:t>
            </a:r>
            <a:r>
              <a:rPr/>
              <a:t> </a:t>
            </a:r>
            <a:r>
              <a:rPr/>
              <a:t>the</a:t>
            </a:r>
            <a:r>
              <a:rPr/>
              <a:t> </a:t>
            </a:r>
            <a:r>
              <a:rPr/>
              <a:t>two</a:t>
            </a:r>
            <a:r>
              <a:rPr/>
              <a:t> </a:t>
            </a:r>
            <a:r>
              <a:rPr/>
              <a:t>commands</a:t>
            </a:r>
            <a:r>
              <a:rPr/>
              <a:t> </a:t>
            </a:r>
            <a:r>
              <a:rPr/>
              <a:t>listed</a:t>
            </a:r>
            <a:r>
              <a:rPr/>
              <a:t> </a:t>
            </a:r>
            <a:r>
              <a:rPr/>
              <a:t>above</a:t>
            </a:r>
            <a:r>
              <a:rPr/>
              <a:t> </a:t>
            </a:r>
            <a:r>
              <a:rPr/>
              <a:t>to</a:t>
            </a:r>
            <a:r>
              <a:rPr/>
              <a:t> </a:t>
            </a:r>
            <a:r>
              <a:rPr/>
              <a:t>remind</a:t>
            </a:r>
            <a:r>
              <a:rPr/>
              <a:t> </a:t>
            </a:r>
            <a:r>
              <a:rPr/>
              <a:t>myself</a:t>
            </a:r>
            <a:r>
              <a:rPr/>
              <a:t> </a:t>
            </a:r>
            <a:r>
              <a:rPr/>
              <a:t>what</a:t>
            </a:r>
            <a:r>
              <a:rPr/>
              <a:t> </a:t>
            </a:r>
            <a:r>
              <a:rPr/>
              <a:t>version</a:t>
            </a:r>
            <a:r>
              <a:rPr/>
              <a:t> </a:t>
            </a:r>
            <a:r>
              <a:rPr/>
              <a:t>of</a:t>
            </a:r>
            <a:r>
              <a:rPr/>
              <a:t> </a:t>
            </a:r>
            <a:r>
              <a:rPr/>
              <a:t>R</a:t>
            </a:r>
            <a:r>
              <a:rPr/>
              <a:t> </a:t>
            </a:r>
            <a:r>
              <a:rPr/>
              <a:t>I</a:t>
            </a:r>
            <a:r>
              <a:rPr/>
              <a:t> </a:t>
            </a:r>
            <a:r>
              <a:rPr/>
              <a:t>am</a:t>
            </a:r>
            <a:r>
              <a:rPr/>
              <a:t> </a:t>
            </a:r>
            <a:r>
              <a:rPr/>
              <a:t>using</a:t>
            </a:r>
            <a:r>
              <a:rPr/>
              <a:t> </a:t>
            </a:r>
            <a:r>
              <a:rPr/>
              <a:t>and</a:t>
            </a:r>
            <a:r>
              <a:rPr/>
              <a:t> </a:t>
            </a:r>
            <a:r>
              <a:rPr/>
              <a:t>the</a:t>
            </a:r>
            <a:r>
              <a:rPr/>
              <a:t> </a:t>
            </a:r>
            <a:r>
              <a:rPr/>
              <a:t>date</a:t>
            </a:r>
            <a:r>
              <a:rPr/>
              <a:t> </a:t>
            </a:r>
            <a:r>
              <a:rPr/>
              <a:t>when</a:t>
            </a:r>
            <a:r>
              <a:rPr/>
              <a:t> </a:t>
            </a:r>
            <a:r>
              <a:rPr/>
              <a:t>the</a:t>
            </a:r>
            <a:r>
              <a:rPr/>
              <a:t> </a:t>
            </a:r>
            <a:r>
              <a:rPr/>
              <a:t>program</a:t>
            </a:r>
            <a:r>
              <a:rPr/>
              <a:t> </a:t>
            </a:r>
            <a:r>
              <a:rPr/>
              <a:t>was</a:t>
            </a:r>
            <a:r>
              <a:rPr/>
              <a:t> </a:t>
            </a:r>
            <a:r>
              <a:rPr/>
              <a:t>run.</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 TargetMode="Externa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amstat.org/publications/jse/datasets/fat.txt" TargetMode="External" /><Relationship Id="rId3" Type="http://schemas.openxmlformats.org/officeDocument/2006/relationships/hyperlink" Target="http://www.pmean.com/15/images/quiz1a.html"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github.com/pmean/introduction-to-r/tree/master/part1/src" TargetMode="External" /><Relationship Id="rId4" Type="http://schemas.openxmlformats.org/officeDocument/2006/relationships/hyperlink" Target="http://blog.pmean.com/powerpoint-with-r-markdown/"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cran.r-project.org/" TargetMode="External" /><Relationship Id="rId4"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studio.com/" TargetMode="External" /><Relationship Id="rId3"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R:</a:t>
            </a:r>
            <a:r>
              <a:rPr/>
              <a:t> </a:t>
            </a:r>
            <a:r>
              <a:rPr/>
              <a:t>Data</a:t>
            </a:r>
            <a:r>
              <a:rPr/>
              <a:t> </a:t>
            </a:r>
            <a:r>
              <a:rPr/>
              <a:t>frames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Created</a:t>
            </a:r>
            <a:r>
              <a:rPr/>
              <a:t> </a:t>
            </a:r>
            <a:r>
              <a:rPr/>
              <a:t>2020-01-27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(3/5)</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```{r version-and-current-date}
R.version.string
Sys.Date()
```</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(4/5)</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
This program will read in data from an RData file after removing anything left over from previous programs. It will then list all the objects that you just read in, and provide information about one of those objects.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(4/5)</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```{r read-rdata-file}
rm(list=ls()) # Use this with caution!
load("../dat/two-small-dataframes.RData")
ls()
str(fd)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More</a:t>
            </a:r>
            <a:r>
              <a:rPr/>
              <a:t> </a:t>
            </a:r>
            <a:r>
              <a:rPr/>
              <a:t>documentation</a:t>
            </a:r>
          </a:p>
        </p:txBody>
      </p:sp>
      <p:sp>
        <p:nvSpPr>
          <p:cNvPr id="3" name="Content Placeholder 2"/>
          <p:cNvSpPr>
            <a:spLocks noGrp="1"/>
          </p:cNvSpPr>
          <p:nvPr>
            <p:ph idx="1"/>
          </p:nvPr>
        </p:nvSpPr>
        <p:spPr/>
        <p:txBody>
          <a:bodyPr/>
          <a:lstStyle/>
          <a:p>
            <a:pPr lvl="0" marL="0" indent="0">
              <a:buNone/>
            </a:pPr>
            <a:r>
              <a:rPr/>
              <a:t>You are viewing a Powerpoint presentation created using R Markdown. The author (me!) and the creation date are listed on the title slide. You can find this program on </a:t>
            </a:r>
            <a:r>
              <a:rPr>
                <a:hlinkClick r:id="rId2"/>
              </a:rPr>
              <a:t>my github site</a:t>
            </a:r>
            <a:r>
              <a:rPr/>
              <a:t> and it is free for you (or anyone) to use or modify as you like with no restrictions. If you use this on your own web page or in a publication, a brief acknowledgement is appreciated, but it is not required.</a:t>
            </a:r>
          </a:p>
          <a:p>
            <a:pPr lvl="0" marL="0" indent="0">
              <a:buNone/>
            </a:pPr>
            <a:r>
              <a:rPr/>
              <a:t>This program is part of a series of R programs for the Introduction to R class. This program shows you how to read a simple text file.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documentation</a:t>
            </a:r>
          </a:p>
        </p:txBody>
      </p:sp>
      <p:sp>
        <p:nvSpPr>
          <p:cNvPr id="3" name="Content Placeholder 2"/>
          <p:cNvSpPr>
            <a:spLocks noGrp="1"/>
          </p:cNvSpPr>
          <p:nvPr>
            <p:ph idx="1"/>
          </p:nvPr>
        </p:nvSpPr>
        <p:spPr/>
        <p:txBody>
          <a:bodyPr/>
          <a:lstStyle/>
          <a:p>
            <a:pPr lvl="0" marL="1270000" indent="0">
              <a:buNone/>
            </a:pPr>
            <a:r>
              <a:rPr sz="1800">
                <a:latin typeface="Courier"/>
              </a:rPr>
              <a:t>R.version.string</a:t>
            </a:r>
          </a:p>
          <a:p>
            <a:pPr lvl="0" marL="1270000" indent="0">
              <a:buNone/>
            </a:pPr>
            <a:r>
              <a:rPr sz="1800">
                <a:latin typeface="Courier"/>
              </a:rPr>
              <a:t>## [1] "R version 3.6.1 (2019-07-05)"</a:t>
            </a:r>
          </a:p>
          <a:p>
            <a:pPr lvl="0" marL="1270000" indent="0">
              <a:buNone/>
            </a:pPr>
            <a:r>
              <a:rPr sz="1800" b="1">
                <a:solidFill>
                  <a:srgbClr val="007020"/>
                </a:solidFill>
                <a:latin typeface="Courier"/>
              </a:rPr>
              <a:t>Sys.Date</a:t>
            </a:r>
            <a:r>
              <a:rPr sz="1800">
                <a:latin typeface="Courier"/>
              </a:rPr>
              <a:t>()</a:t>
            </a:r>
          </a:p>
          <a:p>
            <a:pPr lvl="0" marL="1270000" indent="0">
              <a:buNone/>
            </a:pPr>
            <a:r>
              <a:rPr sz="1800">
                <a:latin typeface="Courier"/>
              </a:rPr>
              <a:t>## [1] "2020-01-28"</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brief</a:t>
            </a:r>
            <a:r>
              <a:rPr/>
              <a:t> </a:t>
            </a:r>
            <a:r>
              <a:rPr/>
              <a:t>comment</a:t>
            </a:r>
            <a:r>
              <a:rPr/>
              <a:t> </a:t>
            </a:r>
            <a:r>
              <a:rPr/>
              <a:t>about</a:t>
            </a:r>
            <a:r>
              <a:rPr/>
              <a:t> </a:t>
            </a:r>
            <a:r>
              <a:rPr/>
              <a:t>R</a:t>
            </a:r>
            <a:r>
              <a:rPr/>
              <a:t> </a:t>
            </a:r>
            <a:r>
              <a:rPr/>
              <a:t>Markdown.</a:t>
            </a:r>
          </a:p>
        </p:txBody>
      </p:sp>
      <p:sp>
        <p:nvSpPr>
          <p:cNvPr id="3" name="Content Placeholder 2"/>
          <p:cNvSpPr>
            <a:spLocks noGrp="1"/>
          </p:cNvSpPr>
          <p:nvPr>
            <p:ph idx="1"/>
          </p:nvPr>
        </p:nvSpPr>
        <p:spPr/>
        <p:txBody>
          <a:bodyPr/>
          <a:lstStyle/>
          <a:p>
            <a:pPr lvl="0" marL="0" indent="0">
              <a:buNone/>
            </a:pPr>
            <a:r>
              <a:rPr/>
              <a:t>This file is written in R Markdown, a mixture of R commands and commentary. Lines surrounding the R commands start with three backquotes. The line at the top will also have curlybraces a lower case “r” and brief descriptive names of the code segment (e.g., read). The backquotes and curly braces allow me to produce a nicely formatted html file that intersperses the R commands, the R output, and the commentary.</a:t>
            </a:r>
          </a:p>
          <a:p>
            <a:pPr lvl="0" marL="0" indent="0">
              <a:buNone/>
            </a:pPr>
            <a:r>
              <a:rPr/>
              <a:t>You can safely ignore the backquotes and curly braces. Use cut-and-paste from a text editor like notepad to run the appropriate commands without having to retype them. Please cut-and-paste the thre lines below into the R console.</a:t>
            </a:r>
          </a:p>
          <a:p>
            <a:pPr lvl="0" marL="1270000" indent="0">
              <a:buNone/>
            </a:pPr>
            <a:r>
              <a:rPr sz="1800">
                <a:latin typeface="Courier"/>
              </a:rPr>
              <a:t>x &lt;-</a:t>
            </a:r>
            <a:r>
              <a:rPr sz="1800">
                <a:solidFill>
                  <a:srgbClr val="4070A0"/>
                </a:solidFill>
                <a:latin typeface="Courier"/>
              </a:rPr>
              <a:t> </a:t>
            </a:r>
            <a:r>
              <a:rPr sz="1800">
                <a:solidFill>
                  <a:srgbClr val="40A070"/>
                </a:solidFill>
                <a:latin typeface="Courier"/>
              </a:rPr>
              <a:t>1</a:t>
            </a:r>
            <a:r>
              <a:rPr sz="1800">
                <a:solidFill>
                  <a:srgbClr val="666666"/>
                </a:solidFill>
                <a:latin typeface="Courier"/>
              </a:rPr>
              <a:t>:</a:t>
            </a:r>
            <a:r>
              <a:rPr sz="1800">
                <a:solidFill>
                  <a:srgbClr val="40A070"/>
                </a:solidFill>
                <a:latin typeface="Courier"/>
              </a:rPr>
              <a:t>9</a:t>
            </a:r>
            <a:br/>
            <a:r>
              <a:rPr sz="1800">
                <a:latin typeface="Courier"/>
              </a:rPr>
              <a:t>x</a:t>
            </a:r>
          </a:p>
          <a:p>
            <a:pPr lvl="0" marL="1270000" indent="0">
              <a:buNone/>
            </a:pPr>
            <a:r>
              <a:rPr sz="1800">
                <a:latin typeface="Courier"/>
              </a:rPr>
              <a:t>## [1] 1 2 3 4 5 6 7 8 9</a:t>
            </a:r>
          </a:p>
          <a:p>
            <a:pPr lvl="0" marL="1270000" indent="0">
              <a:buNone/>
            </a:pPr>
            <a:r>
              <a:rPr sz="1800" b="1">
                <a:solidFill>
                  <a:srgbClr val="007020"/>
                </a:solidFill>
                <a:latin typeface="Courier"/>
              </a:rPr>
              <a:t>summary</a:t>
            </a:r>
            <a:r>
              <a:rPr sz="1800">
                <a:latin typeface="Courier"/>
              </a:rPr>
              <a:t>(x)</a:t>
            </a:r>
          </a:p>
          <a:p>
            <a:pPr lvl="0" marL="1270000" indent="0">
              <a:buNone/>
            </a:pPr>
            <a:r>
              <a:rPr sz="1800">
                <a:latin typeface="Courier"/>
              </a:rPr>
              <a:t>##    Min. 1st Qu.  Median    Mean 3rd Qu.    Max. 
##       1       3       5       5       7       9</a:t>
            </a:r>
          </a:p>
          <a:p>
            <a:pPr lvl="0" marL="0" indent="0">
              <a:buNone/>
            </a:pPr>
            <a:r>
              <a:rPr/>
              <a:t>You are not responsible for R Markdown in this class, but I wanted to show you one of the features of R Markdown. When you create objects in R, you can print those objects, as shown above, or you can incorporate those objects in your commentary. Here’s an example.</a:t>
            </a:r>
          </a:p>
          <a:p>
            <a:pPr lvl="0" marL="0" indent="0">
              <a:buNone/>
            </a:pPr>
            <a:r>
              <a:rPr/>
              <a:t>Our data set has values 1, 2, 3, 4, 5, 6, 7, 8, 9. The mean is 5 and the standard deviation is 2.7386128</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Cleaning</a:t>
            </a:r>
            <a:r>
              <a:rPr/>
              <a:t> </a:t>
            </a:r>
            <a:r>
              <a:rPr/>
              <a:t>house</a:t>
            </a:r>
          </a:p>
        </p:txBody>
      </p:sp>
      <p:sp>
        <p:nvSpPr>
          <p:cNvPr id="3" name="Content Placeholder 2"/>
          <p:cNvSpPr>
            <a:spLocks noGrp="1"/>
          </p:cNvSpPr>
          <p:nvPr>
            <p:ph idx="1"/>
          </p:nvPr>
        </p:nvSpPr>
        <p:spPr/>
        <p:txBody>
          <a:bodyPr/>
          <a:lstStyle/>
          <a:p>
            <a:pPr lvl="0" marL="0" indent="0">
              <a:buNone/>
            </a:pPr>
            <a:r>
              <a:rPr/>
              <a:t>When I start up a new program, I usually take the time to remove any objects that might be left over from a previous program. It isn’t really necessary, but sometimes it can help avoid some problems. You can take a look at what objects are currently available in memory with the ls function and you can remove some or all of these objects with the rm function.</a:t>
            </a:r>
          </a:p>
          <a:p>
            <a:pPr lvl="0" marL="1270000" indent="0">
              <a:buNone/>
            </a:pPr>
            <a:r>
              <a:rPr sz="1800" b="1">
                <a:solidFill>
                  <a:srgbClr val="007020"/>
                </a:solidFill>
                <a:latin typeface="Courier"/>
              </a:rPr>
              <a:t>ls</a:t>
            </a:r>
            <a:r>
              <a:rPr sz="1800">
                <a:latin typeface="Courier"/>
              </a:rPr>
              <a:t>()</a:t>
            </a:r>
          </a:p>
          <a:p>
            <a:pPr lvl="0" marL="1270000" indent="0">
              <a:buNone/>
            </a:pPr>
            <a:r>
              <a:rPr sz="1800">
                <a:latin typeface="Courier"/>
              </a:rPr>
              <a:t>## [1] "backtick_lines" "beg_line"       "end_line"       "header_lines"  
## [5] "tx"             "x"</a:t>
            </a:r>
          </a:p>
          <a:p>
            <a:pPr lvl="0" marL="1270000" indent="0">
              <a:buNone/>
            </a:pPr>
            <a:r>
              <a:rPr sz="1800" b="1">
                <a:solidFill>
                  <a:srgbClr val="007020"/>
                </a:solidFill>
                <a:latin typeface="Courier"/>
              </a:rPr>
              <a:t>rm</a:t>
            </a:r>
            <a:r>
              <a:rPr sz="1800">
                <a:latin typeface="Courier"/>
              </a:rPr>
              <a:t>(</a:t>
            </a:r>
            <a:r>
              <a:rPr sz="1800">
                <a:solidFill>
                  <a:srgbClr val="902000"/>
                </a:solidFill>
                <a:latin typeface="Courier"/>
              </a:rPr>
              <a:t>list=</a:t>
            </a:r>
            <a:r>
              <a:rPr sz="1800" b="1">
                <a:solidFill>
                  <a:srgbClr val="007020"/>
                </a:solidFill>
                <a:latin typeface="Courier"/>
              </a:rPr>
              <a:t>ls</a:t>
            </a:r>
            <a:r>
              <a:rPr sz="1800">
                <a:latin typeface="Courier"/>
              </a:rPr>
              <a:t>()) </a:t>
            </a:r>
            <a:r>
              <a:rPr sz="1800" i="1">
                <a:solidFill>
                  <a:srgbClr val="60A0B0"/>
                </a:solidFill>
                <a:latin typeface="Courier"/>
              </a:rPr>
              <a:t># This list=ls() option removes everything</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definitions</a:t>
            </a:r>
          </a:p>
        </p:txBody>
      </p:sp>
      <p:sp>
        <p:nvSpPr>
          <p:cNvPr id="3" name="Content Placeholder 2"/>
          <p:cNvSpPr>
            <a:spLocks noGrp="1"/>
          </p:cNvSpPr>
          <p:nvPr>
            <p:ph idx="1"/>
          </p:nvPr>
        </p:nvSpPr>
        <p:spPr/>
        <p:txBody>
          <a:bodyPr/>
          <a:lstStyle/>
          <a:p>
            <a:pPr lvl="0" marL="0" indent="0">
              <a:buNone/>
            </a:pPr>
            <a:r>
              <a:rPr/>
              <a:t>A </a:t>
            </a:r>
            <a:r>
              <a:rPr b="1"/>
              <a:t>categorical variable</a:t>
            </a:r>
            <a:r>
              <a:rPr/>
              <a:t> is a variable that can only take on a small number of values. Each value is usually associated with a particular category.</a:t>
            </a:r>
          </a:p>
          <a:p>
            <a:pPr lvl="0" marL="0" indent="0">
              <a:buNone/>
            </a:pPr>
            <a:r>
              <a:rPr/>
              <a:t>Examples of categorical variables are</a:t>
            </a:r>
          </a:p>
          <a:p>
            <a:pPr lvl="1"/>
            <a:r>
              <a:rPr/>
              <a:t>sex (Male or Female),</a:t>
            </a:r>
          </a:p>
          <a:p>
            <a:pPr lvl="1"/>
            <a:r>
              <a:rPr/>
              <a:t>race/ethnicity (Caucasian, African American, Hispanic, etc.),</a:t>
            </a:r>
          </a:p>
          <a:p>
            <a:pPr lvl="1"/>
            <a:r>
              <a:rPr/>
              <a:t>cancer stage (I, II, III, or IV),</a:t>
            </a:r>
          </a:p>
          <a:p>
            <a:pPr lvl="1"/>
            <a:r>
              <a:rPr/>
              <a:t>birth delivery type (Vaginal, C-section).</a:t>
            </a:r>
          </a:p>
          <a:p>
            <a:pPr lvl="0" marL="0" indent="0">
              <a:buNone/>
            </a:pPr>
            <a:r>
              <a:rPr/>
              <a:t>A </a:t>
            </a:r>
            <a:r>
              <a:rPr b="1"/>
              <a:t>continuous variable</a:t>
            </a:r>
            <a:r>
              <a:rPr/>
              <a:t> is a variable that can take on a large number of possible values, potentially any value in some interval.</a:t>
            </a:r>
          </a:p>
          <a:p>
            <a:pPr lvl="0" marL="0" indent="0">
              <a:buNone/>
            </a:pPr>
            <a:r>
              <a:rPr/>
              <a:t>Examples of continuous variables are</a:t>
            </a:r>
          </a:p>
          <a:p>
            <a:pPr lvl="1"/>
            <a:r>
              <a:rPr/>
              <a:t>Birth weight in grams,</a:t>
            </a:r>
          </a:p>
          <a:p>
            <a:pPr lvl="1"/>
            <a:r>
              <a:rPr/>
              <a:t>gestational age,</a:t>
            </a:r>
          </a:p>
          <a:p>
            <a:pPr lvl="1"/>
            <a:r>
              <a:rPr/>
              <a:t>fasting LDL level.</a:t>
            </a:r>
          </a:p>
          <a:p>
            <a:pPr lvl="0" marL="0" indent="0">
              <a:buNone/>
            </a:pPr>
            <a:r>
              <a:rPr/>
              <a:t>There are some variables that are on the boundary between categorical and continuous, but it is not worth quibbling about here.</a:t>
            </a:r>
          </a:p>
          <a:p>
            <a:pPr lvl="0" marL="0" indent="0">
              <a:buNone/>
            </a:pPr>
            <a:r>
              <a:rPr/>
              <a:t>The point to remember is that the types of graphs that you use and the types of statistics that you compute are dependent on many things, but first and foremost on whether the variables are categorical, continuous, or a mixture.</a:t>
            </a:r>
          </a:p>
          <a:p>
            <a:pPr lvl="0" marL="0" indent="0">
              <a:buNone/>
            </a:pPr>
            <a:r>
              <a:rPr/>
              <a:t>Today, you will see examples involving mostly continuous variables.</a:t>
            </a:r>
          </a:p>
          <a:p>
            <a:pPr lvl="0" marL="0" indent="0">
              <a:buNone/>
            </a:pPr>
            <a:r>
              <a:rPr/>
              <a:t>The first data set we will work with shows data various body measurements. A brief description of this file is available at</a:t>
            </a:r>
          </a:p>
          <a:p>
            <a:pPr lvl="0" marL="0" indent="0">
              <a:buNone/>
            </a:pPr>
            <a:r>
              <a:rPr/>
              <a:t>–&gt; </a:t>
            </a:r>
            <a:r>
              <a:rPr>
                <a:hlinkClick r:id="rId2"/>
              </a:rPr>
              <a:t>http://www.amstat.org/publications/jse/datasets/fat.txt</a:t>
            </a:r>
          </a:p>
          <a:p>
            <a:pPr lvl="0" marL="0" indent="0">
              <a:buNone/>
            </a:pPr>
            <a:r>
              <a:rPr/>
              <a:t>You need to read in the file using the read.table function.</a:t>
            </a:r>
          </a:p>
          <a:p>
            <a:pPr lvl="0" marL="1270000" indent="0">
              <a:buNone/>
            </a:pPr>
            <a:r>
              <a:rPr sz="1800">
                <a:latin typeface="Courier"/>
              </a:rPr>
              <a:t>fn &lt;-</a:t>
            </a:r>
            <a:r>
              <a:rPr sz="1800">
                <a:solidFill>
                  <a:srgbClr val="4070A0"/>
                </a:solidFill>
                <a:latin typeface="Courier"/>
              </a:rPr>
              <a:t> "http://www.amstat.org/publications/jse/datasets/fat.dat.txt"</a:t>
            </a:r>
            <a:br/>
            <a:r>
              <a:rPr sz="1800">
                <a:latin typeface="Courier"/>
              </a:rPr>
              <a:t>fd &lt;-</a:t>
            </a:r>
            <a:r>
              <a:rPr sz="1800">
                <a:solidFill>
                  <a:srgbClr val="4070A0"/>
                </a:solidFill>
                <a:latin typeface="Courier"/>
              </a:rPr>
              <a:t> </a:t>
            </a:r>
            <a:r>
              <a:rPr sz="1800" b="1">
                <a:solidFill>
                  <a:srgbClr val="007020"/>
                </a:solidFill>
                <a:latin typeface="Courier"/>
              </a:rPr>
              <a:t>read.table</a:t>
            </a:r>
            <a:r>
              <a:rPr sz="1800">
                <a:latin typeface="Courier"/>
              </a:rPr>
              <a:t>(</a:t>
            </a:r>
            <a:r>
              <a:rPr sz="1800">
                <a:solidFill>
                  <a:srgbClr val="902000"/>
                </a:solidFill>
                <a:latin typeface="Courier"/>
              </a:rPr>
              <a:t>file=</a:t>
            </a:r>
            <a:r>
              <a:rPr sz="1800">
                <a:latin typeface="Courier"/>
              </a:rPr>
              <a:t>fn)</a:t>
            </a:r>
            <a:br/>
            <a:r>
              <a:rPr sz="1800" b="1">
                <a:solidFill>
                  <a:srgbClr val="007020"/>
                </a:solidFill>
                <a:latin typeface="Courier"/>
              </a:rPr>
              <a:t>head</a:t>
            </a:r>
            <a:r>
              <a:rPr sz="1800">
                <a:latin typeface="Courier"/>
              </a:rPr>
              <a:t>(fd)</a:t>
            </a:r>
          </a:p>
          <a:p>
            <a:pPr lvl="0" marL="1270000" indent="0">
              <a:buNone/>
            </a:pPr>
            <a:r>
              <a:rPr sz="1800">
                <a:latin typeface="Courier"/>
              </a:rPr>
              <a:t>##   V1   V2   V3     V4 V5     V6    V7   V8    V9  V10   V11   V12   V13
## 1  1 12.6 12.3 1.0708 23 154.25 67.75 23.7 134.9 36.2  93.1  85.2  94.5
## 2  2  6.9  6.1 1.0853 22 173.25 72.25 23.4 161.3 38.5  93.6  83.0  98.7
## 3  3 24.6 25.3 1.0414 22 154.00 66.25 24.7 116.0 34.0  95.8  87.9  99.2
## 4  4 10.9 10.4 1.0751 26 184.75 72.25 24.9 164.7 37.4 101.8  86.4 101.2
## 5  5 27.8 28.7 1.0340 24 184.25 71.25 25.6 133.1 34.4  97.3 100.0 101.9
## 6  6 20.6 20.9 1.0502 24 210.25 74.75 26.5 167.0 39.0 104.5  94.4 107.8
##    V14  V15  V16  V17  V18  V19
## 1 59.0 37.3 21.9 32.0 27.4 17.1
## 2 58.7 37.3 23.4 30.5 28.9 18.2
## 3 59.6 38.9 24.0 28.8 25.2 16.6
## 4 60.1 37.3 22.8 32.4 29.4 18.2
## 5 63.2 42.2 24.0 32.2 27.7 17.7
## 6 66.0 42.0 25.6 35.7 30.6 18.8</a:t>
            </a:r>
          </a:p>
          <a:p>
            <a:pPr lvl="0" marL="1270000" indent="0">
              <a:buNone/>
            </a:pPr>
            <a:r>
              <a:rPr sz="1800" b="1">
                <a:solidFill>
                  <a:srgbClr val="007020"/>
                </a:solidFill>
                <a:latin typeface="Courier"/>
              </a:rPr>
              <a:t>tail</a:t>
            </a:r>
            <a:r>
              <a:rPr sz="1800">
                <a:latin typeface="Courier"/>
              </a:rPr>
              <a:t>(fd)</a:t>
            </a:r>
          </a:p>
          <a:p>
            <a:pPr lvl="0" marL="1270000" indent="0">
              <a:buNone/>
            </a:pPr>
            <a:r>
              <a:rPr sz="1800">
                <a:latin typeface="Courier"/>
              </a:rPr>
              <a:t>##      V1   V2   V3     V4 V5     V6    V7   V8    V9  V10   V11   V12   V13
## 247 247 29.1 30.2 1.0308 69 215.50 70.50 30.5 152.7 40.8 113.7 107.6 110.0
## 248 248 11.5 11.0 1.0736 70 134.25 67.00 21.1 118.9 34.9  89.2  83.6  88.8
## 249 249 32.3 33.6 1.0236 72 201.00 69.75 29.1 136.1 40.9 108.5 105.0 104.5
## 250 250 28.3 29.3 1.0328 72 186.75 66.00 30.2 133.9 38.9 111.1 111.5 101.7
## 251 251 25.3 26.0 1.0399 72 190.75 70.50 27.0 142.6 38.9 108.3 101.3  97.8
## 252 252 30.7 31.9 1.0271 74 207.50 70.00 29.8 143.7 40.8 112.4 108.5 107.1
##      V14  V15  V16  V17  V18  V19
## 247 63.3 44.0 22.6 37.5 32.6 18.8
## 248 49.6 34.8 21.5 25.6 25.7 18.5
## 249 59.6 40.8 23.2 35.2 28.6 20.1
## 250 60.3 37.3 21.5 31.3 27.2 18.0
## 251 56.0 41.6 22.7 30.5 29.4 19.8
## 252 59.3 42.2 24.6 33.7 30.0 20.9</a:t>
            </a:r>
          </a:p>
          <a:p>
            <a:pPr lvl="0" marL="0" indent="0">
              <a:buNone/>
            </a:pPr>
            <a:r>
              <a:rPr/>
              <a:t>R has many of the features of an object-oriented language, but it is not a true object-oriented programming language. There are a variety of objects in R like vectors, lists, matrices, and arrays, that are useful for storing, manipulating, and analyzing research data. We will spend most of this class using a particular object, the data frame.</a:t>
            </a:r>
          </a:p>
          <a:p>
            <a:pPr lvl="0" marL="0" indent="0">
              <a:buNone/>
            </a:pPr>
            <a:r>
              <a:rPr/>
              <a:t>The object, fd, that you just created with the read.table function is a data frame. Data frames are rectangular grids of data. Each column in the data frame has the same length. A data frame can store data of various types (numeric, character, and dates are the most common types of data). The data within a column has to have the same type, but the different columns can have different data types.</a:t>
            </a:r>
          </a:p>
          <a:p>
            <a:pPr lvl="0" marL="0" indent="0">
              <a:buNone/>
            </a:pPr>
            <a:r>
              <a:rPr/>
              <a:t>There are times when the rectangular grid of a data frame is too restrictive for your data, and R has other ways of storing this data (most notably, lists), but you will find that for most data analyses, a data frame will work just fine.</a:t>
            </a:r>
          </a:p>
          <a:p>
            <a:pPr lvl="0" marL="0" indent="0">
              <a:buNone/>
            </a:pPr>
            <a:r>
              <a:rPr/>
              <a:t>The head function shows the first few rows of the data set and the tail function shows the last few rows of the data set.</a:t>
            </a:r>
          </a:p>
          <a:p>
            <a:pPr lvl="0" marL="0" indent="0">
              <a:buNone/>
            </a:pPr>
            <a:r>
              <a:rPr/>
              <a:t>Always get in the habit of checking out the very bottom of your data frame. It’s a common location for glitches.</a:t>
            </a:r>
          </a:p>
          <a:p>
            <a:pPr lvl="0" marL="0" indent="0">
              <a:buNone/>
            </a:pPr>
            <a:r>
              <a:rPr/>
              <a:t>This data set did not have a header, a line at the very top of the file that lists variable names. R uses the default names V1, V2, etc. As a general rule, you should use brief (but descriptive) names for every variable in your data set. The names should be around 8 characters long. Longer variable names make your typing tedious and much shorter variable names makes your code terse and cryptic.</a:t>
            </a:r>
          </a:p>
          <a:p>
            <a:pPr lvl="0" marL="0" indent="0">
              <a:buNone/>
            </a:pPr>
            <a:r>
              <a:rPr/>
              <a:t>You should avoid special symbols in your variable names especially symbols that are likely to cause confusion (the dash symbol, for example, which is also the symbol for subtraction). You should also avoid blanks. These rules are pretty much universal across most statistical software packages. If you violate these rules, you will find out that, at a minimum, you will always have to surround your variable name by quotes to avoid problems.</a:t>
            </a:r>
          </a:p>
          <a:p>
            <a:pPr lvl="0" marL="0" indent="0">
              <a:buNone/>
            </a:pPr>
            <a:r>
              <a:rPr/>
              <a:t>There are times when you’d like to have a blank in your variable name and you can use two special symbols that you can use in R (and most other statistical pacakges), the underscore symbol (above the minus key on most keyboards) and the dot (period). These symbols create some artificial spacing that mimics the blanks. Another approach is “CamelCase” which is the mixture of upper and lower case within a variable name with each uppercase designating the beginning of a new “word”.</a:t>
            </a:r>
          </a:p>
          <a:p>
            <a:pPr lvl="0" marL="0" indent="0">
              <a:buNone/>
            </a:pPr>
            <a:r>
              <a:rPr/>
              <a:t>The names function will display the variable names in your data set.</a:t>
            </a:r>
          </a:p>
          <a:p>
            <a:pPr lvl="0" marL="1270000" indent="0">
              <a:buNone/>
            </a:pPr>
            <a:r>
              <a:rPr sz="1800" b="1">
                <a:solidFill>
                  <a:srgbClr val="007020"/>
                </a:solidFill>
                <a:latin typeface="Courier"/>
              </a:rPr>
              <a:t>names</a:t>
            </a:r>
            <a:r>
              <a:rPr sz="1800">
                <a:latin typeface="Courier"/>
              </a:rPr>
              <a:t>(fd)</a:t>
            </a:r>
          </a:p>
          <a:p>
            <a:pPr lvl="0" marL="1270000" indent="0">
              <a:buNone/>
            </a:pPr>
            <a:r>
              <a:rPr sz="1800">
                <a:latin typeface="Courier"/>
              </a:rPr>
              <a:t>##  [1] "V1"  "V2"  "V3"  "V4"  "V5"  "V6"  "V7"  "V8"  "V9"  "V10" "V11"
## [12] "V12" "V13" "V14" "V15" "V16" "V17" "V18" "V19"</a:t>
            </a:r>
          </a:p>
          <a:p>
            <a:pPr lvl="0" marL="0" indent="0">
              <a:buNone/>
            </a:pPr>
            <a:r>
              <a:rPr/>
              <a:t>You also can use the names function to create a different set of variable names.</a:t>
            </a:r>
          </a:p>
          <a:p>
            <a:pPr lvl="0" marL="1270000" indent="0">
              <a:buNone/>
            </a:pPr>
            <a:r>
              <a:rPr sz="1800" b="1">
                <a:solidFill>
                  <a:srgbClr val="007020"/>
                </a:solidFill>
                <a:latin typeface="Courier"/>
              </a:rPr>
              <a:t>names</a:t>
            </a:r>
            <a:r>
              <a:rPr sz="1800">
                <a:latin typeface="Courier"/>
              </a:rPr>
              <a:t>(fd)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70A0"/>
                </a:solidFill>
                <a:latin typeface="Courier"/>
              </a:rPr>
              <a:t>"case"</a:t>
            </a:r>
            <a:r>
              <a:rPr sz="1800">
                <a:latin typeface="Courier"/>
              </a:rPr>
              <a:t>,</a:t>
            </a:r>
            <a:r>
              <a:rPr sz="1800">
                <a:solidFill>
                  <a:srgbClr val="4070A0"/>
                </a:solidFill>
                <a:latin typeface="Courier"/>
              </a:rPr>
              <a:t>"fat.b"</a:t>
            </a:r>
            <a:r>
              <a:rPr sz="1800">
                <a:latin typeface="Courier"/>
              </a:rPr>
              <a:t>,</a:t>
            </a:r>
            <a:r>
              <a:rPr sz="1800">
                <a:solidFill>
                  <a:srgbClr val="4070A0"/>
                </a:solidFill>
                <a:latin typeface="Courier"/>
              </a:rPr>
              <a:t>"fat.s"</a:t>
            </a:r>
            <a:r>
              <a:rPr sz="1800">
                <a:latin typeface="Courier"/>
              </a:rPr>
              <a:t>,</a:t>
            </a:r>
            <a:r>
              <a:rPr sz="1800">
                <a:solidFill>
                  <a:srgbClr val="4070A0"/>
                </a:solidFill>
                <a:latin typeface="Courier"/>
              </a:rPr>
              <a:t>"dens"</a:t>
            </a:r>
            <a:r>
              <a:rPr sz="1800">
                <a:latin typeface="Courier"/>
              </a:rPr>
              <a:t>,</a:t>
            </a:r>
            <a:r>
              <a:rPr sz="1800">
                <a:solidFill>
                  <a:srgbClr val="4070A0"/>
                </a:solidFill>
                <a:latin typeface="Courier"/>
              </a:rPr>
              <a:t>"age"</a:t>
            </a:r>
            <a:r>
              <a:rPr sz="1800">
                <a:latin typeface="Courier"/>
              </a:rPr>
              <a:t>,</a:t>
            </a:r>
            <a:r>
              <a:rPr sz="1800">
                <a:solidFill>
                  <a:srgbClr val="4070A0"/>
                </a:solidFill>
                <a:latin typeface="Courier"/>
              </a:rPr>
              <a:t>"wt"</a:t>
            </a:r>
            <a:r>
              <a:rPr sz="1800">
                <a:latin typeface="Courier"/>
              </a:rPr>
              <a:t>,</a:t>
            </a:r>
            <a:r>
              <a:rPr sz="1800">
                <a:solidFill>
                  <a:srgbClr val="4070A0"/>
                </a:solidFill>
                <a:latin typeface="Courier"/>
              </a:rPr>
              <a:t>"ht"</a:t>
            </a:r>
            <a:r>
              <a:rPr sz="1800">
                <a:latin typeface="Courier"/>
              </a:rPr>
              <a:t>,</a:t>
            </a:r>
            <a:r>
              <a:rPr sz="1800">
                <a:solidFill>
                  <a:srgbClr val="4070A0"/>
                </a:solidFill>
                <a:latin typeface="Courier"/>
              </a:rPr>
              <a:t>"bmi"</a:t>
            </a:r>
            <a:r>
              <a:rPr sz="1800">
                <a:latin typeface="Courier"/>
              </a:rPr>
              <a:t>,</a:t>
            </a:r>
            <a:r>
              <a:rPr sz="1800">
                <a:solidFill>
                  <a:srgbClr val="4070A0"/>
                </a:solidFill>
                <a:latin typeface="Courier"/>
              </a:rPr>
              <a:t>"ffw"</a:t>
            </a:r>
            <a:r>
              <a:rPr sz="1800">
                <a:latin typeface="Courier"/>
              </a:rPr>
              <a:t>,</a:t>
            </a:r>
            <a:r>
              <a:rPr sz="1800">
                <a:solidFill>
                  <a:srgbClr val="4070A0"/>
                </a:solidFill>
                <a:latin typeface="Courier"/>
              </a:rPr>
              <a:t>"neck"</a:t>
            </a:r>
            <a:r>
              <a:rPr sz="1800">
                <a:latin typeface="Courier"/>
              </a:rPr>
              <a:t>,</a:t>
            </a:r>
            <a:r>
              <a:rPr sz="1800">
                <a:solidFill>
                  <a:srgbClr val="4070A0"/>
                </a:solidFill>
                <a:latin typeface="Courier"/>
              </a:rPr>
              <a:t>"chest"</a:t>
            </a:r>
            <a:r>
              <a:rPr sz="1800">
                <a:latin typeface="Courier"/>
              </a:rPr>
              <a:t>,</a:t>
            </a:r>
            <a:r>
              <a:rPr sz="1800">
                <a:solidFill>
                  <a:srgbClr val="4070A0"/>
                </a:solidFill>
                <a:latin typeface="Courier"/>
              </a:rPr>
              <a:t>"abdomen"</a:t>
            </a:r>
            <a:r>
              <a:rPr sz="1800">
                <a:latin typeface="Courier"/>
              </a:rPr>
              <a:t>,</a:t>
            </a:r>
            <a:r>
              <a:rPr sz="1800">
                <a:solidFill>
                  <a:srgbClr val="4070A0"/>
                </a:solidFill>
                <a:latin typeface="Courier"/>
              </a:rPr>
              <a:t>"hip"</a:t>
            </a:r>
            <a:r>
              <a:rPr sz="1800">
                <a:latin typeface="Courier"/>
              </a:rPr>
              <a:t>,</a:t>
            </a:r>
            <a:r>
              <a:rPr sz="1800">
                <a:solidFill>
                  <a:srgbClr val="4070A0"/>
                </a:solidFill>
                <a:latin typeface="Courier"/>
              </a:rPr>
              <a:t>"thigh"</a:t>
            </a:r>
            <a:r>
              <a:rPr sz="1800">
                <a:latin typeface="Courier"/>
              </a:rPr>
              <a:t>,</a:t>
            </a:r>
            <a:r>
              <a:rPr sz="1800">
                <a:solidFill>
                  <a:srgbClr val="4070A0"/>
                </a:solidFill>
                <a:latin typeface="Courier"/>
              </a:rPr>
              <a:t>"knee"</a:t>
            </a:r>
            <a:r>
              <a:rPr sz="1800">
                <a:latin typeface="Courier"/>
              </a:rPr>
              <a:t>,</a:t>
            </a:r>
            <a:r>
              <a:rPr sz="1800">
                <a:solidFill>
                  <a:srgbClr val="4070A0"/>
                </a:solidFill>
                <a:latin typeface="Courier"/>
              </a:rPr>
              <a:t>"ankle"</a:t>
            </a:r>
            <a:r>
              <a:rPr sz="1800">
                <a:latin typeface="Courier"/>
              </a:rPr>
              <a:t>,</a:t>
            </a:r>
            <a:r>
              <a:rPr sz="1800">
                <a:solidFill>
                  <a:srgbClr val="4070A0"/>
                </a:solidFill>
                <a:latin typeface="Courier"/>
              </a:rPr>
              <a:t>"biceps"</a:t>
            </a:r>
            <a:r>
              <a:rPr sz="1800">
                <a:latin typeface="Courier"/>
              </a:rPr>
              <a:t>,</a:t>
            </a:r>
            <a:r>
              <a:rPr sz="1800">
                <a:solidFill>
                  <a:srgbClr val="4070A0"/>
                </a:solidFill>
                <a:latin typeface="Courier"/>
              </a:rPr>
              <a:t>"forearm"</a:t>
            </a:r>
            <a:r>
              <a:rPr sz="1800">
                <a:latin typeface="Courier"/>
              </a:rPr>
              <a:t>,</a:t>
            </a:r>
            <a:r>
              <a:rPr sz="1800">
                <a:solidFill>
                  <a:srgbClr val="4070A0"/>
                </a:solidFill>
                <a:latin typeface="Courier"/>
              </a:rPr>
              <a:t>"wrist"</a:t>
            </a:r>
            <a:r>
              <a:rPr sz="1800">
                <a:latin typeface="Courier"/>
              </a:rPr>
              <a:t>)</a:t>
            </a:r>
          </a:p>
          <a:p>
            <a:pPr lvl="0" marL="0" indent="0">
              <a:buNone/>
            </a:pPr>
            <a:r>
              <a:rPr/>
              <a:t>I’m a bit more terse with these variable names than I normally would be just to reduce the amount of typing you have to do.</a:t>
            </a:r>
          </a:p>
          <a:p>
            <a:pPr lvl="0" marL="0" indent="0">
              <a:buNone/>
            </a:pPr>
            <a:r>
              <a:rPr/>
              <a:t>Now, when you display part or all of your data frame, the new names will help you navigate successfully through it.</a:t>
            </a:r>
          </a:p>
          <a:p>
            <a:pPr lvl="0" marL="1270000" indent="0">
              <a:buNone/>
            </a:pPr>
            <a:r>
              <a:rPr sz="1800" b="1">
                <a:solidFill>
                  <a:srgbClr val="007020"/>
                </a:solidFill>
                <a:latin typeface="Courier"/>
              </a:rPr>
              <a:t>head</a:t>
            </a:r>
            <a:r>
              <a:rPr sz="1800">
                <a:latin typeface="Courier"/>
              </a:rPr>
              <a:t>(fd)</a:t>
            </a:r>
          </a:p>
          <a:p>
            <a:pPr lvl="0" marL="1270000" indent="0">
              <a:buNone/>
            </a:pPr>
            <a:r>
              <a:rPr sz="1800">
                <a:latin typeface="Courier"/>
              </a:rPr>
              <a:t>##   case fat.b fat.s   dens age     wt    ht  bmi   ffw neck chest abdomen
## 1    1  12.6  12.3 1.0708  23 154.25 67.75 23.7 134.9 36.2  93.1    85.2
## 2    2   6.9   6.1 1.0853  22 173.25 72.25 23.4 161.3 38.5  93.6    83.0
## 3    3  24.6  25.3 1.0414  22 154.00 66.25 24.7 116.0 34.0  95.8    87.9
## 4    4  10.9  10.4 1.0751  26 184.75 72.25 24.9 164.7 37.4 101.8    86.4
## 5    5  27.8  28.7 1.0340  24 184.25 71.25 25.6 133.1 34.4  97.3   100.0
## 6    6  20.6  20.9 1.0502  24 210.25 74.75 26.5 167.0 39.0 104.5    94.4
##     hip thigh knee ankle biceps forearm wrist
## 1  94.5  59.0 37.3  21.9   32.0    27.4  17.1
## 2  98.7  58.7 37.3  23.4   30.5    28.9  18.2
## 3  99.2  59.6 38.9  24.0   28.8    25.2  16.6
## 4 101.2  60.1 37.3  22.8   32.4    29.4  18.2
## 5 101.9  63.2 42.2  24.0   32.2    27.7  17.7
## 6 107.8  66.0 42.0  25.6   35.7    30.6  18.8</a:t>
            </a:r>
          </a:p>
          <a:p>
            <a:pPr lvl="0" marL="0" indent="0">
              <a:buNone/>
            </a:pPr>
            <a:r>
              <a:rPr/>
              <a:t>Most statistical packages allow you to provide a longer description for each variable in your dataset (a variable label, for example, in SPSS). The longer descriptions have almost no restrictions on blanks or special symbols and are useful for documenting the units of measurement for your variable, among other things. R does not have a formal equivalent to the SPSS variable label.</a:t>
            </a:r>
          </a:p>
          <a:p>
            <a:pPr lvl="0" marL="0" indent="0">
              <a:buNone/>
            </a:pPr>
            <a:r>
              <a:rPr/>
              <a:t>We’ll talk about additional documentation requirements for categorical data in part 2 of this class.</a:t>
            </a:r>
          </a:p>
          <a:p>
            <a:pPr lvl="0" marL="0" indent="0">
              <a:buNone/>
            </a:pPr>
            <a:r>
              <a:rPr/>
              <a:t>I’m going to take a short break and you can also. Before you take your break, save your work. The save.image function stores a binary version of all your objects.</a:t>
            </a:r>
          </a:p>
          <a:p>
            <a:pPr lvl="0" marL="1270000" indent="0">
              <a:buNone/>
            </a:pPr>
            <a:r>
              <a:rPr sz="1800" b="1">
                <a:solidFill>
                  <a:srgbClr val="007020"/>
                </a:solidFill>
                <a:latin typeface="Courier"/>
              </a:rPr>
              <a:t>save.image</a:t>
            </a:r>
            <a:r>
              <a:rPr sz="1800">
                <a:latin typeface="Courier"/>
              </a:rPr>
              <a:t>(</a:t>
            </a:r>
            <a:r>
              <a:rPr sz="1800">
                <a:solidFill>
                  <a:srgbClr val="902000"/>
                </a:solidFill>
                <a:latin typeface="Courier"/>
              </a:rPr>
              <a:t>file=</a:t>
            </a:r>
            <a:r>
              <a:rPr sz="1800">
                <a:solidFill>
                  <a:srgbClr val="4070A0"/>
                </a:solidFill>
                <a:latin typeface="Courier"/>
              </a:rPr>
              <a:t>"../results/part1.RData"</a:t>
            </a:r>
            <a:r>
              <a:rPr sz="1800">
                <a:latin typeface="Courier"/>
              </a:rPr>
              <a:t>)</a:t>
            </a:r>
          </a:p>
          <a:p>
            <a:pPr lvl="0" marL="0" indent="0">
              <a:buNone/>
            </a:pPr>
            <a:r>
              <a:rPr/>
              <a:t>Before you go, answer the following quiz questions.</a:t>
            </a:r>
          </a:p>
          <a:p>
            <a:pPr lvl="0" marL="0" indent="0">
              <a:buNone/>
            </a:pPr>
            <a:r>
              <a:rPr>
                <a:hlinkClick r:id="rId3"/>
              </a:rPr>
              <a:t>http://www.pmean.com/15/images/quiz1a.html</a:t>
            </a:r>
          </a:p>
          <a:p>
            <a:pPr lvl="0" marL="0" indent="0">
              <a:buNone/>
            </a:pPr>
            <a:r>
              <a:rPr/>
              <a:t>Send the answers to the quiz by email with the subject line</a:t>
            </a:r>
          </a:p>
          <a:p>
            <a:pPr lvl="0" marL="0" indent="0">
              <a:buNone/>
            </a:pPr>
            <a:r>
              <a:rPr/>
              <a:t>Introduction to R, (your name), quiz 1a.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Special</a:t>
            </a:r>
            <a:r>
              <a:rPr/>
              <a:t> </a:t>
            </a:r>
            <a:r>
              <a:rPr/>
              <a:t>note</a:t>
            </a:r>
          </a:p>
        </p:txBody>
      </p:sp>
      <p:sp>
        <p:nvSpPr>
          <p:cNvPr id="3" name="Content Placeholder 2"/>
          <p:cNvSpPr>
            <a:spLocks noGrp="1"/>
          </p:cNvSpPr>
          <p:nvPr>
            <p:ph idx="1"/>
          </p:nvPr>
        </p:nvSpPr>
        <p:spPr/>
        <p:txBody>
          <a:bodyPr/>
          <a:lstStyle/>
          <a:p>
            <a:pPr lvl="1"/>
            <a:r>
              <a:rPr/>
              <a:t>This PowerPoint slide show was created using R.</a:t>
            </a:r>
          </a:p>
          <a:p>
            <a:pPr lvl="2"/>
            <a:r>
              <a:rPr/>
              <a:t>Not complicated</a:t>
            </a:r>
          </a:p>
          <a:p>
            <a:pPr lvl="2"/>
            <a:r>
              <a:rPr/>
              <a:t>Buy beyond scope of this class</a:t>
            </a:r>
          </a:p>
          <a:p>
            <a:pPr lvl="1"/>
            <a:r>
              <a:rPr/>
              <a:t>Source</a:t>
            </a:r>
          </a:p>
          <a:p>
            <a:pPr lvl="2"/>
            <a:r>
              <a:rPr>
                <a:hlinkClick r:id="rId3"/>
              </a:rPr>
              <a:t>https://github.com/pmean/introduction-to-r/tree/master/part1/src</a:t>
            </a:r>
          </a:p>
          <a:p>
            <a:pPr lvl="1"/>
            <a:r>
              <a:rPr/>
              <a:t>A second resource</a:t>
            </a:r>
          </a:p>
          <a:p>
            <a:pPr lvl="2"/>
            <a:r>
              <a:rPr>
                <a:hlinkClick r:id="rId4"/>
              </a:rPr>
              <a:t>http://blog.pmean.com/powerpoint-with-r-markdown/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a:t>
            </a:r>
            <a:r>
              <a:rPr/>
              <a:t> </a:t>
            </a:r>
            <a:r>
              <a:rPr/>
              <a:t>(</a:t>
            </a:r>
            <a:r>
              <a:rPr>
                <a:hlinkClick r:id="rId3"/>
              </a:rPr>
              <a:t>https://cran.r-project.org/</a:t>
            </a:r>
            <a:r>
              <a:rPr/>
              <a:t>)</a:t>
            </a:r>
          </a:p>
        </p:txBody>
      </p:sp>
      <p:pic>
        <p:nvPicPr>
          <p:cNvPr descr="../images/cran-main-page.png" id="0" name="Picture 1"/>
          <p:cNvPicPr>
            <a:picLocks noGrp="1" noChangeAspect="1"/>
          </p:cNvPicPr>
          <p:nvPr/>
        </p:nvPicPr>
        <p:blipFill>
          <a:blip r:embed="rId4"/>
          <a:stretch>
            <a:fillRect/>
          </a:stretch>
        </p:blipFill>
        <p:spPr bwMode="auto">
          <a:xfrm>
            <a:off x="1993900" y="1600200"/>
            <a:ext cx="515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webpage</a:t>
            </a:r>
            <a:r>
              <a:rPr/>
              <a:t> </a:t>
            </a:r>
            <a:r>
              <a:rPr/>
              <a:t>for</a:t>
            </a:r>
            <a:r>
              <a:rPr/>
              <a:t> </a:t>
            </a:r>
            <a:r>
              <a:rPr/>
              <a:t>installation</a:t>
            </a:r>
            <a:r>
              <a:rPr/>
              <a:t> </a:t>
            </a:r>
            <a:r>
              <a:rPr/>
              <a:t>of</a:t>
            </a:r>
            <a:r>
              <a:rPr/>
              <a:t> </a:t>
            </a:r>
            <a:r>
              <a:rPr/>
              <a:t>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RStudio</a:t>
            </a:r>
            <a:r>
              <a:rPr/>
              <a:t> </a:t>
            </a:r>
            <a:r>
              <a:rPr/>
              <a:t>(</a:t>
            </a:r>
            <a:r>
              <a:rPr>
                <a:hlinkClick r:id="rId2"/>
              </a:rPr>
              <a:t>https://rstudio.com/</a:t>
            </a:r>
            <a:r>
              <a:rPr/>
              <a:t>)</a:t>
            </a:r>
          </a:p>
        </p:txBody>
      </p:sp>
      <p:pic>
        <p:nvPicPr>
          <p:cNvPr descr="../images/rstudio-main-page.png" id="0" name="Picture 1"/>
          <p:cNvPicPr>
            <a:picLocks noGrp="1" noChangeAspect="1"/>
          </p:cNvPicPr>
          <p:nvPr/>
        </p:nvPicPr>
        <p:blipFill>
          <a:blip r:embed="rId3"/>
          <a:stretch>
            <a:fillRect/>
          </a:stretch>
        </p:blipFill>
        <p:spPr bwMode="auto">
          <a:xfrm>
            <a:off x="1993900" y="1600200"/>
            <a:ext cx="515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main</a:t>
            </a:r>
            <a:r>
              <a:rPr/>
              <a:t> </a:t>
            </a:r>
            <a:r>
              <a:rPr/>
              <a:t>page</a:t>
            </a:r>
            <a:r>
              <a:rPr/>
              <a:t> </a:t>
            </a:r>
            <a:r>
              <a:rPr/>
              <a:t>for</a:t>
            </a:r>
            <a:r>
              <a:rPr/>
              <a:t> </a:t>
            </a:r>
            <a:r>
              <a:rPr/>
              <a:t>RStudio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a:t>
            </a:r>
            <a:r>
              <a:rPr/>
              <a:t> </a:t>
            </a:r>
            <a:r>
              <a:rPr/>
              <a:t>and</a:t>
            </a:r>
            <a:r>
              <a:rPr/>
              <a:t> </a:t>
            </a:r>
            <a:r>
              <a:rPr/>
              <a:t>R</a:t>
            </a:r>
            <a:r>
              <a:rPr/>
              <a:t> </a:t>
            </a:r>
            <a:r>
              <a:rPr/>
              <a:t>Studio</a:t>
            </a:r>
          </a:p>
        </p:txBody>
      </p:sp>
      <p:sp>
        <p:nvSpPr>
          <p:cNvPr id="3" name="Content Placeholder 2"/>
          <p:cNvSpPr>
            <a:spLocks noGrp="1"/>
          </p:cNvSpPr>
          <p:nvPr>
            <p:ph idx="1"/>
          </p:nvPr>
        </p:nvSpPr>
        <p:spPr/>
        <p:txBody>
          <a:bodyPr/>
          <a:lstStyle/>
          <a:p>
            <a:pPr lvl="1"/>
            <a:r>
              <a:rPr/>
              <a:t>R is required</a:t>
            </a:r>
          </a:p>
          <a:p>
            <a:pPr lvl="1"/>
            <a:r>
              <a:rPr/>
              <a:t>RStudio is strongly recommended</a:t>
            </a:r>
          </a:p>
          <a:p>
            <a:pPr lvl="1"/>
            <a:r>
              <a:rPr/>
              <a:t>Do not delay in getting this software installed</a:t>
            </a:r>
          </a:p>
          <a:p>
            <a:pPr lvl="1"/>
            <a:r>
              <a:rPr/>
              <a:t>Find me if you have ANY problems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Recommended</a:t>
            </a:r>
            <a:r>
              <a:rPr/>
              <a:t> </a:t>
            </a:r>
            <a:r>
              <a:rPr/>
              <a:t>directory</a:t>
            </a:r>
            <a:r>
              <a:rPr/>
              <a:t> </a:t>
            </a:r>
            <a:r>
              <a:rPr/>
              <a:t>structure</a:t>
            </a:r>
            <a:r>
              <a:rPr/>
              <a:t> </a:t>
            </a:r>
            <a:r>
              <a:rPr/>
              <a:t>(1/2)</a:t>
            </a:r>
          </a:p>
        </p:txBody>
      </p:sp>
      <p:pic>
        <p:nvPicPr>
          <p:cNvPr descr="../images/directory-structure.png" id="0" name="Picture 1"/>
          <p:cNvPicPr>
            <a:picLocks noGrp="1" noChangeAspect="1"/>
          </p:cNvPicPr>
          <p:nvPr/>
        </p:nvPicPr>
        <p:blipFill>
          <a:blip r:embed="rId3"/>
          <a:stretch>
            <a:fillRect/>
          </a:stretch>
        </p:blipFill>
        <p:spPr bwMode="auto">
          <a:xfrm>
            <a:off x="1371600" y="1600200"/>
            <a:ext cx="6400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the</a:t>
            </a:r>
            <a:r>
              <a:rPr/>
              <a:t> </a:t>
            </a:r>
            <a:r>
              <a:rPr/>
              <a:t>directory</a:t>
            </a:r>
            <a:r>
              <a:rPr/>
              <a:t> </a:t>
            </a:r>
            <a:r>
              <a:rPr/>
              <a:t>structure</a:t>
            </a:r>
            <a:r>
              <a:rPr/>
              <a:t> </a:t>
            </a:r>
            <a:r>
              <a:rPr/>
              <a:t>I</a:t>
            </a:r>
            <a:r>
              <a:rPr/>
              <a:t> </a:t>
            </a:r>
            <a:r>
              <a:rPr/>
              <a:t>use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A</a:t>
            </a:r>
            <a:r>
              <a:rPr/>
              <a:t> </a:t>
            </a:r>
            <a:r>
              <a:rPr/>
              <a:t>place</a:t>
            </a:r>
            <a:r>
              <a:rPr/>
              <a:t> </a:t>
            </a:r>
            <a:r>
              <a:rPr/>
              <a:t>for</a:t>
            </a:r>
            <a:r>
              <a:rPr/>
              <a:t> </a:t>
            </a:r>
            <a:r>
              <a:rPr/>
              <a:t>everything,</a:t>
            </a:r>
            <a:r>
              <a:rPr/>
              <a:t> </a:t>
            </a:r>
            <a:r>
              <a:rPr/>
              <a:t>everything</a:t>
            </a:r>
            <a:r>
              <a:rPr/>
              <a:t> </a:t>
            </a:r>
            <a:r>
              <a:rPr/>
              <a:t>in</a:t>
            </a:r>
            <a:r>
              <a:rPr/>
              <a:t> </a:t>
            </a:r>
            <a:r>
              <a:rPr/>
              <a:t>its</a:t>
            </a:r>
            <a:r>
              <a:rPr/>
              <a:t> </a:t>
            </a:r>
            <a:r>
              <a:rPr/>
              <a:t>place</a:t>
            </a:r>
            <a:r>
              <a:rPr/>
              <a:t>”</a:t>
            </a:r>
          </a:p>
        </p:txBody>
      </p:sp>
      <p:sp>
        <p:nvSpPr>
          <p:cNvPr id="3" name="Content Placeholder 2"/>
          <p:cNvSpPr>
            <a:spLocks noGrp="1"/>
          </p:cNvSpPr>
          <p:nvPr>
            <p:ph idx="1"/>
          </p:nvPr>
        </p:nvSpPr>
        <p:spPr/>
        <p:txBody>
          <a:bodyPr/>
          <a:lstStyle/>
          <a:p>
            <a:pPr lvl="1"/>
            <a:r>
              <a:rPr/>
              <a:t>dat</a:t>
            </a:r>
          </a:p>
          <a:p>
            <a:pPr lvl="2"/>
            <a:r>
              <a:rPr/>
              <a:t>raw data files</a:t>
            </a:r>
          </a:p>
          <a:p>
            <a:pPr lvl="2"/>
            <a:r>
              <a:rPr/>
              <a:t>intermediate data files</a:t>
            </a:r>
          </a:p>
          <a:p>
            <a:pPr lvl="1"/>
            <a:r>
              <a:rPr/>
              <a:t>doc</a:t>
            </a:r>
          </a:p>
          <a:p>
            <a:pPr lvl="2"/>
            <a:r>
              <a:rPr/>
              <a:t>documentation</a:t>
            </a:r>
          </a:p>
          <a:p>
            <a:pPr lvl="1"/>
            <a:r>
              <a:rPr/>
              <a:t>images</a:t>
            </a:r>
          </a:p>
          <a:p>
            <a:pPr lvl="2"/>
            <a:r>
              <a:rPr/>
              <a:t>graphs</a:t>
            </a:r>
          </a:p>
          <a:p>
            <a:pPr lvl="1"/>
            <a:r>
              <a:rPr/>
              <a:t>results</a:t>
            </a:r>
          </a:p>
          <a:p>
            <a:pPr lvl="2"/>
            <a:r>
              <a:rPr/>
              <a:t>program output</a:t>
            </a:r>
          </a:p>
          <a:p>
            <a:pPr lvl="1"/>
            <a:r>
              <a:rPr/>
              <a:t>src</a:t>
            </a:r>
          </a:p>
          <a:p>
            <a:pPr lvl="2"/>
            <a:r>
              <a:rPr/>
              <a:t>program code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R</a:t>
            </a:r>
            <a:r>
              <a:rPr/>
              <a:t> </a:t>
            </a:r>
            <a:r>
              <a:rPr/>
              <a:t>program</a:t>
            </a:r>
            <a:r>
              <a:rPr/>
              <a:t> </a:t>
            </a:r>
            <a:r>
              <a:rPr/>
              <a:t>(1/5)</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
title: "Small program"
author: "Steve Simon"
date: "Created 2019-01-28"
output: html_document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(2/5)</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
This is a small program written in Rmarkdown to help you get started if you've never written an R program before.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Data frames</dc:title>
  <dc:creator>Steve Simon</dc:creator>
  <cp:keywords/>
  <dcterms:created xsi:type="dcterms:W3CDTF">2020-01-28T16:16:09Z</dcterms:created>
  <dcterms:modified xsi:type="dcterms:W3CDTF">2020-01-28T16:16:09Z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2020-01-27</vt:lpwstr>
  </property>
  <property fmtid="{D5CDD505-2E9C-101B-9397-08002B2CF9AE}" pid="3" name="output">
    <vt:lpwstr>powerpoint_presentation</vt:lpwstr>
  </property>
</Properties>
</file>