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8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503E-5BCA-44E6-A5C0-1F2D6CF2B966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C3EF-AF3E-4061-BE60-6A977938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R commands, output,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Simon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R commands to read in the file. [[Switch to a fixed width font like Courier New for R commands and R output.]]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"http://www.amstat.org/publications/jse/datasets/fat.dat.txt"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8000" dirty="0"/>
              <a:t>Here are the first few rows of the data set.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V1   V2   V3     V4 V5     V6    V7   V8    V9  V10   V11   V12   V13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1  1 12.6 12.3 1.0708 23 154.25 67.75 23.7 134.9 36.2  93.1  85.2  94.5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2  2  6.9  6.1 1.0853 22 173.25 72.25 23.4 161.3 38.5  93.6  83.0  98.7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3  3 24.6 25.3 1.0414 22 154.00 66.25 24.7 116.0 34.0  95.8  87.9  99.2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4  4 10.9 10.4 1.0751 26 184.75 72.25 24.9 164.7 37.4 101.8  86.4 101.2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5  5 27.8 28.7 1.0340 24 184.25 71.25 25.6 133.1 34.4  97.3 100.0 101.9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6  6 20.6 20.9 1.0502 24 210.25 74.75 26.5 167.0 39.0 104.5  94.4 107.8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V14  V15  V16  V17  V18  V19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1 59.0 37.3 21.9 32.0 27.4 17.1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2 58.7 37.3 23.4 30.5 28.9 18.2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3 59.6 38.9 24.0 28.8 25.2 16.6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4 60.1 37.3 22.8 32.4 29.4 18.2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5 63.2 42.2 24.0 32.2 27.7 17.7</a:t>
            </a:r>
          </a:p>
          <a:p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6 66.0 42.0 25.6 35.7 30.6 18.8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8000" dirty="0"/>
              <a:t>Here are the last few rows of the data set.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tail(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  V2   V3     V4 V5     V6    V7   V8    V9  V10   V11   V12   V13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247 247 29.1 30.2 1.0308 69 215.50 70.50 30.5 152.7 40.8 113.7 107.6 110.0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248 248 11.5 11.0 1.0736 70 134.25 67.00 21.1 118.9 34.9  89.2  83.6  88.8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249 249 32.3 33.6 1.0236 72 201.00 69.75 29.1 136.1 40.9 108.5 105.0 104.5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250 250 28.3 29.3 1.0328 72 186.75 66.00 30.2 133.9 38.9 111.1 111.5 101.7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251 251 25.3 26.0 1.0399 72 190.75 70.50 27.0 142.6 38.9 108.3 101.3  97.8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252 252 30.7 31.9 1.0271 74 207.50 70.00 29.8 143.7 40.8 112.4 108.5 107.1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V14  V15  V16  V17  V18  V19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247 63.3 44.0 22.6 37.5 32.6 18.8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248 49.6 34.8 21.5 25.6 25.7 18.5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249 59.6 40.8 23.2 35.2 28.6 20.1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250 60.3 37.3 21.5 31.3 27.2 18.0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251 56.0 41.6 22.7 30.5 29.4 19.8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252 59.3 42.2 24.6 33.7 30.0 20.9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/>
              <a:t>Here are all the </a:t>
            </a:r>
            <a:r>
              <a:rPr lang="en-US" sz="12800" dirty="0" err="1"/>
              <a:t>bmi</a:t>
            </a:r>
            <a:r>
              <a:rPr lang="en-US" sz="12800" dirty="0"/>
              <a:t> values.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c("case","fat.b","fat.s","dens","age","wt","ht","bmi","ffw","neck","chest","abdomen","hip","thigh","knee","ankle","biceps","forearm","wrist")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fd$bmi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[1] 23.7 23.4 24.7 24.9 25.6 26.5 26.2 23.6 24.6 25.8 23.6 26.3 26.3 28.5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[15] 27.4 26.3 27.3 29.2 28.2 27.6 27.3 29.1 21.2 21.4 23.2 21.9 20.3 22.9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[29] 22.4 23.8 23.6 22.2 23.3 30.5 32.2 32.0 29.1 29.7 48.9 31.8 39.1 29.9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[43] 31.2 29.2 19.1 21.3 20.6 20.6 20.4 20.2 21.3 20.6 21.1 19.9 21.1 26.9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[57] 27.6 29.3 28.4 29.2 28.2 26.8 27.6 27.9 29.5 28.3 21.3 21.3 22.8 21.6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[71] 23.1 21.9 20.8 21.5 23.3 22.9 23.7 26.7 23.0 25.1 25.1 23.4 25.3 24.5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[85] 24.7 26.0 24.6 26.0 23.7 23.3 25.4 26.2 23.4 26.3 23.4 26.1 24.8 25.9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[99] 23.7 26.7 25.9 23.6 24.0 25.5 26.0 24.8 26.0 26.0 24.0 24.7 25.6 26.3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[113] 25.6 23.3 24.0 23.4 23.6 24.3 24.6 25.3 26.2 25.5 23.9 23.9 25.6 26.2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[127] 26.4 23.4 25.2 23.9 23.7 24.3 25.8 24.8 24.5 26.8 23.5 24.1 23.3 26.6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[141] 24.6 25.3 25.6 21.6 22.1 21.9 27.7 29.8 19.3 31.8 22.5 30.7 19.7 24.4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[155] 26.1 21.6 30.4 24.6 20.3 24.4 20.4 25.9 24.4 19.8 29.7 28.1 25.3 30.3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[169] 33.3 25.2 23.4 20.6 24.8 24.3 31.0 21.3 23.7 33.2 27.5 29.8 28.0 18.1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[183] 22.7 23.0 21.8 23.1 29.7 28.6 27.0 28.0 22.5 29.8 27.4 28.3 21.6 27.2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[197] 23.1 23.1 22.3 26.4 25.4 22.0 27.6 23.7 32.3 27.6 27.2 26.1 22.9 22.5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[211] 21.4 27.4 23.0 27.4 22.8 37.6 21.6 22.2 27.2 22.7 24.5 31.0 25.0 22.2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[225] 26.8 20.0 25.6 25.3 25.4 25.2 24.1 24.9 24.2 25.2 24.1 26.1 25.8 31.9</a:t>
            </a:r>
          </a:p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[239] 22.6 30.9 20.8 33.9 31.8 30.3 29.9 22.8 30.5 21.1 29.1 30.2 27.0 29.8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the last row of the data.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[252, 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fat.b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fat.s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dens age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neck chest abdomen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252  252  30.7  31.9 1.0271  74 207.5 70 29.8 143.7 40.8 112.4   108.5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hip thigh knee ankle biceps forearm wrist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252 107.1  59.3 42.2  24.6   33.7      30  20.9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 smtClean="0"/>
              <a:t>Here </a:t>
            </a:r>
            <a:r>
              <a:rPr lang="en-US" sz="3800" dirty="0"/>
              <a:t>is a summary for </a:t>
            </a:r>
            <a:r>
              <a:rPr lang="en-US" sz="3800" dirty="0" err="1"/>
              <a:t>bmi</a:t>
            </a:r>
            <a:r>
              <a:rPr lang="en-US" sz="3800" dirty="0"/>
              <a:t>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fd$bmi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Min. 1st Qu.  Median    Mean 3rd Qu.    Max.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18.10   23.10   25.05   25.44   27.33   48.90</a:t>
            </a:r>
          </a:p>
          <a:p>
            <a:r>
              <a:rPr lang="en-US" sz="3500" dirty="0"/>
              <a:t>[[NOTE: INTERPRETATION IS IMPORTANT, BOTH HERE AND FOR THE NEXT TWO QUESTIONS. You don’t have to describe every single number, just pick two or three to talk about.]] Rounding to two significant figures, the mean is 25, the range is 18 to 49.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Here </a:t>
            </a:r>
            <a:r>
              <a:rPr lang="en-US" sz="3200" dirty="0"/>
              <a:t>is a histogram for </a:t>
            </a:r>
            <a:r>
              <a:rPr lang="en-US" sz="3200" dirty="0" err="1"/>
              <a:t>bmi</a:t>
            </a:r>
            <a:r>
              <a:rPr lang="en-US" sz="3200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fd$bmi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200" dirty="0"/>
              <a:t>The distribution is slightly skewed with a possible outlier between 45 and 50.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21712"/>
            <a:ext cx="4038600" cy="288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3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correlation between </a:t>
            </a:r>
            <a:r>
              <a:rPr lang="en-US" dirty="0" err="1"/>
              <a:t>bmi</a:t>
            </a:r>
            <a:r>
              <a:rPr lang="en-US" dirty="0"/>
              <a:t> and age.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fd$bmi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0.1188513</a:t>
            </a:r>
          </a:p>
          <a:p>
            <a:r>
              <a:rPr lang="en-US" dirty="0"/>
              <a:t>The correlation is 0.12. There is little or no association between </a:t>
            </a:r>
            <a:r>
              <a:rPr lang="en-US" dirty="0" err="1"/>
              <a:t>bmi</a:t>
            </a:r>
            <a:r>
              <a:rPr lang="en-US" dirty="0"/>
              <a:t> and 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959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Some R commands, output, and interpretation</vt:lpstr>
      <vt:lpstr>Question 1.</vt:lpstr>
      <vt:lpstr>Question 1.</vt:lpstr>
      <vt:lpstr>Question 1.</vt:lpstr>
      <vt:lpstr>Question 2.</vt:lpstr>
      <vt:lpstr>Question 3.</vt:lpstr>
      <vt:lpstr>Question 4.</vt:lpstr>
      <vt:lpstr>Question 5.</vt:lpstr>
      <vt:lpstr>Question 6.</vt:lpstr>
    </vt:vector>
  </TitlesOfParts>
  <Company>P.Mean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 commands, output, and interpretation</dc:title>
  <dc:creator>Steve Simon</dc:creator>
  <cp:lastModifiedBy>Steve Simon</cp:lastModifiedBy>
  <cp:revision>3</cp:revision>
  <dcterms:created xsi:type="dcterms:W3CDTF">2016-09-08T00:04:14Z</dcterms:created>
  <dcterms:modified xsi:type="dcterms:W3CDTF">2016-09-08T00:16:21Z</dcterms:modified>
</cp:coreProperties>
</file>