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notesMaster" Target="notesMasters/notesMaster1.xml" /><Relationship Id="rId65" Type="http://schemas.openxmlformats.org/officeDocument/2006/relationships/tableStyles" Target="tableStyles.xml" /><Relationship Id="rId64" Type="http://schemas.openxmlformats.org/officeDocument/2006/relationships/theme" Target="theme/theme1.xml" /><Relationship Id="rId1" Type="http://schemas.openxmlformats.org/officeDocument/2006/relationships/slideMaster" Target="slideMasters/slideMaster1.xml" /><Relationship Id="rId63" Type="http://schemas.openxmlformats.org/officeDocument/2006/relationships/viewProps" Target="viewProps.xml" /><Relationship Id="rId6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we</a:t>
            </a:r>
            <a:r>
              <a:rPr/>
              <a:t> </a:t>
            </a:r>
            <a:r>
              <a:rPr/>
              <a:t>start,</a:t>
            </a:r>
            <a:r>
              <a:rPr/>
              <a:t> </a:t>
            </a:r>
            <a:r>
              <a:rPr/>
              <a:t>let’s</a:t>
            </a:r>
            <a:r>
              <a:rPr/>
              <a:t> </a:t>
            </a:r>
            <a:r>
              <a:rPr/>
              <a:t>review</a:t>
            </a:r>
            <a:r>
              <a:rPr/>
              <a:t> </a:t>
            </a:r>
            <a:r>
              <a:rPr/>
              <a:t>a</a:t>
            </a:r>
            <a:r>
              <a:rPr/>
              <a:t> </a:t>
            </a:r>
            <a:r>
              <a:rPr/>
              <a:t>couple</a:t>
            </a:r>
            <a:r>
              <a:rPr/>
              <a:t> </a:t>
            </a:r>
            <a:r>
              <a:rPr/>
              <a:t>of</a:t>
            </a:r>
            <a:r>
              <a:rPr/>
              <a:t> </a:t>
            </a:r>
            <a:r>
              <a:rPr/>
              <a:t>definitions.</a:t>
            </a:r>
          </a:p>
          <a:p>
            <a:pPr lvl="0" marL="0" indent="0">
              <a:buNone/>
            </a:pPr>
          </a:p>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a:p>
            <a:pPr lvl="0" marL="0" indent="0">
              <a:buNone/>
            </a:pPr>
          </a:p>
          <a:p>
            <a:pPr lvl="0" marL="0" indent="0">
              <a:buNone/>
            </a:pPr>
            <a:r>
              <a:rPr/>
              <a:t>Examples</a:t>
            </a:r>
            <a:r>
              <a:rPr/>
              <a:t> </a:t>
            </a:r>
            <a:r>
              <a:rPr/>
              <a:t>of</a:t>
            </a:r>
            <a:r>
              <a:rPr/>
              <a:t> </a:t>
            </a:r>
            <a:r>
              <a:rPr/>
              <a:t>categorical</a:t>
            </a:r>
            <a:r>
              <a:rPr/>
              <a:t> </a:t>
            </a:r>
            <a:r>
              <a:rPr/>
              <a:t>variables</a:t>
            </a:r>
            <a:r>
              <a:rPr/>
              <a:t> </a:t>
            </a:r>
            <a:r>
              <a:rPr/>
              <a:t>are</a:t>
            </a:r>
          </a:p>
          <a:p>
            <a:pPr lvl="0" marL="0" indent="0">
              <a:buNone/>
            </a:pPr>
          </a:p>
          <a:p>
            <a:pPr lvl="1"/>
            <a:r>
              <a:rPr/>
              <a:t>sex</a:t>
            </a:r>
            <a:r>
              <a:rPr/>
              <a:t> </a:t>
            </a:r>
            <a:r>
              <a:rPr/>
              <a:t>(Male</a:t>
            </a:r>
            <a:r>
              <a:rPr/>
              <a:t> </a:t>
            </a:r>
            <a:r>
              <a:rPr/>
              <a:t>or</a:t>
            </a:r>
            <a:r>
              <a:rPr/>
              <a:t> </a:t>
            </a:r>
            <a:r>
              <a:rPr/>
              <a:t>Female),</a:t>
            </a:r>
          </a:p>
          <a:p>
            <a:pPr lvl="0" marL="0" indent="0">
              <a:buNone/>
            </a:pPr>
          </a:p>
          <a:p>
            <a:pPr lvl="1"/>
            <a:r>
              <a:rPr/>
              <a:t>race</a:t>
            </a:r>
            <a:r>
              <a:rPr/>
              <a:t> </a:t>
            </a:r>
            <a:r>
              <a:rPr/>
              <a:t>(White,</a:t>
            </a:r>
            <a:r>
              <a:rPr/>
              <a:t> </a:t>
            </a:r>
            <a:r>
              <a:rPr/>
              <a:t>Black,</a:t>
            </a:r>
            <a:r>
              <a:rPr/>
              <a:t> </a:t>
            </a:r>
            <a:r>
              <a:rPr/>
              <a:t>Native</a:t>
            </a:r>
            <a:r>
              <a:rPr/>
              <a:t> </a:t>
            </a:r>
            <a:r>
              <a:rPr/>
              <a:t>American,</a:t>
            </a:r>
            <a:r>
              <a:rPr/>
              <a:t> </a:t>
            </a:r>
            <a:r>
              <a:rPr/>
              <a:t>etc.),</a:t>
            </a:r>
          </a:p>
          <a:p>
            <a:pPr lvl="0" marL="0" indent="0">
              <a:buNone/>
            </a:pPr>
          </a:p>
          <a:p>
            <a:pPr lvl="1"/>
            <a:r>
              <a:rPr/>
              <a:t>cancer</a:t>
            </a:r>
            <a:r>
              <a:rPr/>
              <a:t> </a:t>
            </a:r>
            <a:r>
              <a:rPr/>
              <a:t>stage</a:t>
            </a:r>
            <a:r>
              <a:rPr/>
              <a:t> </a:t>
            </a:r>
            <a:r>
              <a:rPr/>
              <a:t>(I,</a:t>
            </a:r>
            <a:r>
              <a:rPr/>
              <a:t> </a:t>
            </a:r>
            <a:r>
              <a:rPr/>
              <a:t>II,</a:t>
            </a:r>
            <a:r>
              <a:rPr/>
              <a:t> </a:t>
            </a:r>
            <a:r>
              <a:rPr/>
              <a:t>III,</a:t>
            </a:r>
            <a:r>
              <a:rPr/>
              <a:t> </a:t>
            </a:r>
            <a:r>
              <a:rPr/>
              <a:t>or</a:t>
            </a:r>
            <a:r>
              <a:rPr/>
              <a:t> </a:t>
            </a:r>
            <a:r>
              <a:rPr/>
              <a:t>IV),</a:t>
            </a:r>
          </a:p>
          <a:p>
            <a:pPr lvl="0" marL="0" indent="0">
              <a:buNone/>
            </a:pPr>
          </a:p>
          <a:p>
            <a:pPr lvl="1"/>
            <a:r>
              <a:rPr/>
              <a:t>birth</a:t>
            </a:r>
            <a:r>
              <a:rPr/>
              <a:t> </a:t>
            </a:r>
            <a:r>
              <a:rPr/>
              <a:t>delivery</a:t>
            </a:r>
            <a:r>
              <a:rPr/>
              <a:t> </a:t>
            </a:r>
            <a:r>
              <a:rPr/>
              <a:t>type</a:t>
            </a:r>
            <a:r>
              <a:rPr/>
              <a:t> </a:t>
            </a:r>
            <a:r>
              <a:rPr/>
              <a:t>(Vaginal,</a:t>
            </a:r>
            <a:r>
              <a:rPr/>
              <a:t> </a:t>
            </a:r>
            <a:r>
              <a:rPr/>
              <a:t>C-section).</a:t>
            </a:r>
          </a:p>
          <a:p>
            <a:pPr lvl="0" marL="0" indent="0">
              <a:buNone/>
            </a:pPr>
          </a:p>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Examples</a:t>
            </a:r>
            <a:r>
              <a:rPr/>
              <a:t> </a:t>
            </a:r>
            <a:r>
              <a:rPr/>
              <a:t>of</a:t>
            </a:r>
            <a:r>
              <a:rPr/>
              <a:t> </a:t>
            </a:r>
            <a:r>
              <a:rPr/>
              <a:t>continuous</a:t>
            </a:r>
            <a:r>
              <a:rPr/>
              <a:t> </a:t>
            </a:r>
            <a:r>
              <a:rPr/>
              <a:t>variables</a:t>
            </a:r>
            <a:r>
              <a:rPr/>
              <a:t> </a:t>
            </a:r>
            <a:r>
              <a:rPr/>
              <a:t>are</a:t>
            </a:r>
          </a:p>
          <a:p>
            <a:pPr lvl="0" marL="0" indent="0">
              <a:buNone/>
            </a:pPr>
          </a:p>
          <a:p>
            <a:pPr lvl="1"/>
            <a:r>
              <a:rPr/>
              <a:t>Birth</a:t>
            </a:r>
            <a:r>
              <a:rPr/>
              <a:t> </a:t>
            </a:r>
            <a:r>
              <a:rPr/>
              <a:t>weight</a:t>
            </a:r>
            <a:r>
              <a:rPr/>
              <a:t> </a:t>
            </a:r>
            <a:r>
              <a:rPr/>
              <a:t>in</a:t>
            </a:r>
            <a:r>
              <a:rPr/>
              <a:t> </a:t>
            </a:r>
            <a:r>
              <a:rPr/>
              <a:t>grams,</a:t>
            </a:r>
          </a:p>
          <a:p>
            <a:pPr lvl="0" marL="0" indent="0">
              <a:buNone/>
            </a:pPr>
          </a:p>
          <a:p>
            <a:pPr lvl="1"/>
            <a:r>
              <a:rPr/>
              <a:t>gestational</a:t>
            </a:r>
            <a:r>
              <a:rPr/>
              <a:t> </a:t>
            </a:r>
            <a:r>
              <a:rPr/>
              <a:t>age,</a:t>
            </a:r>
          </a:p>
          <a:p>
            <a:pPr lvl="0" marL="0" indent="0">
              <a:buNone/>
            </a:pPr>
          </a:p>
          <a:p>
            <a:pPr lvl="1"/>
            <a:r>
              <a:rPr/>
              <a:t>fasting</a:t>
            </a:r>
            <a:r>
              <a:rPr/>
              <a:t> </a:t>
            </a:r>
            <a:r>
              <a:rPr/>
              <a:t>LDL</a:t>
            </a:r>
            <a:r>
              <a:rPr/>
              <a:t> </a:t>
            </a:r>
            <a:r>
              <a:rPr/>
              <a:t>level.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using</a:t>
            </a:r>
            <a:r>
              <a:rPr/>
              <a:t> </a:t>
            </a:r>
            <a:r>
              <a:rPr/>
              <a:t>the</a:t>
            </a:r>
            <a:r>
              <a:rPr/>
              <a:t> </a:t>
            </a:r>
            <a:r>
              <a:rPr/>
              <a:t>variable</a:t>
            </a:r>
            <a:r>
              <a:rPr/>
              <a:t> </a:t>
            </a:r>
            <a:r>
              <a:rPr/>
              <a:t>names</a:t>
            </a:r>
            <a:r>
              <a:rPr/>
              <a:t> </a:t>
            </a:r>
            <a:r>
              <a:rPr/>
              <a:t>provided</a:t>
            </a:r>
            <a:r>
              <a:rPr/>
              <a:t> </a:t>
            </a:r>
            <a:r>
              <a:rPr/>
              <a:t>but</a:t>
            </a:r>
            <a:r>
              <a:rPr/>
              <a:t> </a:t>
            </a:r>
            <a:r>
              <a:rPr/>
              <a:t>if</a:t>
            </a:r>
            <a:r>
              <a:rPr/>
              <a:t> </a:t>
            </a:r>
            <a:r>
              <a:rPr/>
              <a:t>you</a:t>
            </a:r>
            <a:r>
              <a:rPr/>
              <a:t> </a:t>
            </a:r>
            <a:r>
              <a:rPr/>
              <a:t>create</a:t>
            </a:r>
            <a:r>
              <a:rPr/>
              <a:t> </a:t>
            </a:r>
            <a:r>
              <a:rPr/>
              <a:t>your</a:t>
            </a:r>
            <a:r>
              <a:rPr/>
              <a:t> </a:t>
            </a:r>
            <a:r>
              <a:rPr/>
              <a:t>own</a:t>
            </a:r>
            <a:r>
              <a:rPr/>
              <a:t> </a:t>
            </a:r>
            <a:r>
              <a:rPr/>
              <a:t>names,</a:t>
            </a:r>
            <a:r>
              <a:rPr/>
              <a:t> </a:t>
            </a:r>
            <a:r>
              <a:rPr/>
              <a:t>use</a:t>
            </a:r>
            <a:r>
              <a:rPr/>
              <a:t> </a:t>
            </a:r>
            <a:r>
              <a:rPr/>
              <a:t>brief</a:t>
            </a:r>
            <a:r>
              <a:rPr/>
              <a:t> </a:t>
            </a:r>
            <a:r>
              <a:rPr/>
              <a:t>(but</a:t>
            </a:r>
            <a:r>
              <a:rPr/>
              <a:t> </a:t>
            </a:r>
            <a:r>
              <a:rPr/>
              <a:t>descriptive)</a:t>
            </a:r>
            <a:r>
              <a:rPr/>
              <a:t> </a:t>
            </a:r>
            <a:r>
              <a:rPr/>
              <a:t>name</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There’s</a:t>
            </a:r>
            <a:r>
              <a:rPr/>
              <a:t> </a:t>
            </a:r>
            <a:r>
              <a:rPr/>
              <a:t>no</a:t>
            </a:r>
            <a:r>
              <a:rPr/>
              <a:t> </a:t>
            </a:r>
            <a:r>
              <a:rPr/>
              <a:t>precise</a:t>
            </a:r>
            <a:r>
              <a:rPr/>
              <a:t> </a:t>
            </a:r>
            <a:r>
              <a:rPr/>
              <a:t>rule,</a:t>
            </a:r>
            <a:r>
              <a:rPr/>
              <a:t> </a:t>
            </a:r>
            <a:r>
              <a:rPr/>
              <a:t>but</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I’m</a:t>
            </a:r>
            <a:r>
              <a:rPr/>
              <a:t> </a:t>
            </a:r>
            <a:r>
              <a:rPr/>
              <a:t>a</a:t>
            </a:r>
            <a:r>
              <a:rPr/>
              <a:t> </a:t>
            </a:r>
            <a:r>
              <a:rPr/>
              <a:t>bit</a:t>
            </a:r>
            <a:r>
              <a:rPr/>
              <a:t> </a:t>
            </a:r>
            <a:r>
              <a:rPr/>
              <a:t>more</a:t>
            </a:r>
            <a:r>
              <a:rPr/>
              <a:t> </a:t>
            </a:r>
            <a:r>
              <a:rPr/>
              <a:t>terse</a:t>
            </a:r>
            <a:r>
              <a:rPr/>
              <a:t> </a:t>
            </a:r>
            <a:r>
              <a:rPr/>
              <a:t>with</a:t>
            </a:r>
            <a:r>
              <a:rPr/>
              <a:t> </a:t>
            </a:r>
            <a:r>
              <a:rPr/>
              <a:t>these</a:t>
            </a:r>
            <a:r>
              <a:rPr/>
              <a:t> </a:t>
            </a:r>
            <a:r>
              <a:rPr/>
              <a:t>variable</a:t>
            </a:r>
            <a:r>
              <a:rPr/>
              <a:t> </a:t>
            </a:r>
            <a:r>
              <a:rPr/>
              <a:t>names</a:t>
            </a:r>
            <a:r>
              <a:rPr/>
              <a:t> </a:t>
            </a:r>
            <a:r>
              <a:rPr/>
              <a:t>than</a:t>
            </a:r>
            <a:r>
              <a:rPr/>
              <a:t> </a:t>
            </a:r>
            <a:r>
              <a:rPr/>
              <a:t>I</a:t>
            </a:r>
            <a:r>
              <a:rPr/>
              <a:t> </a:t>
            </a:r>
            <a:r>
              <a:rPr/>
              <a:t>normally</a:t>
            </a:r>
            <a:r>
              <a:rPr/>
              <a:t> </a:t>
            </a:r>
            <a:r>
              <a:rPr/>
              <a:t>would</a:t>
            </a:r>
            <a:r>
              <a:rPr/>
              <a:t> </a:t>
            </a:r>
            <a:r>
              <a:rPr/>
              <a:t>be</a:t>
            </a:r>
            <a:r>
              <a:rPr/>
              <a:t> </a:t>
            </a:r>
            <a:r>
              <a:rPr/>
              <a:t>just</a:t>
            </a:r>
            <a:r>
              <a:rPr/>
              <a:t> </a:t>
            </a:r>
            <a:r>
              <a:rPr/>
              <a:t>to</a:t>
            </a:r>
            <a:r>
              <a:rPr/>
              <a:t> </a:t>
            </a:r>
            <a:r>
              <a:rPr/>
              <a:t>reduce</a:t>
            </a:r>
            <a:r>
              <a:rPr/>
              <a:t> </a:t>
            </a:r>
            <a:r>
              <a:rPr/>
              <a:t>the</a:t>
            </a:r>
            <a:r>
              <a:rPr/>
              <a:t> </a:t>
            </a:r>
            <a:r>
              <a:rPr/>
              <a:t>amount</a:t>
            </a:r>
            <a:r>
              <a:rPr/>
              <a:t> </a:t>
            </a:r>
            <a:r>
              <a:rPr/>
              <a:t>of</a:t>
            </a:r>
            <a:r>
              <a:rPr/>
              <a:t> </a:t>
            </a:r>
            <a:r>
              <a:rPr/>
              <a:t>typing</a:t>
            </a:r>
            <a:r>
              <a:rPr/>
              <a:t> </a:t>
            </a:r>
            <a:r>
              <a:rPr/>
              <a:t>you</a:t>
            </a:r>
            <a:r>
              <a:rPr/>
              <a:t> </a:t>
            </a:r>
            <a:r>
              <a:rPr/>
              <a:t>have</a:t>
            </a:r>
            <a:r>
              <a:rPr/>
              <a:t> </a:t>
            </a:r>
            <a:r>
              <a:rPr/>
              <a:t>to</a:t>
            </a:r>
            <a:r>
              <a:rPr/>
              <a:t> </a:t>
            </a:r>
            <a:r>
              <a:rPr/>
              <a:t>do.</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in</a:t>
            </a:r>
            <a:r>
              <a:rPr/>
              <a:t> </a:t>
            </a:r>
            <a:r>
              <a:rPr/>
              <a:t>SAS</a:t>
            </a:r>
            <a:r>
              <a:rPr/>
              <a:t> </a:t>
            </a:r>
            <a:r>
              <a:rPr/>
              <a:t>(and</a:t>
            </a:r>
            <a:r>
              <a:rPr/>
              <a:t> </a:t>
            </a:r>
            <a:r>
              <a:rPr/>
              <a:t>most</a:t>
            </a:r>
            <a:r>
              <a:rPr/>
              <a:t> </a:t>
            </a:r>
            <a:r>
              <a:rPr/>
              <a:t>other</a:t>
            </a:r>
            <a:r>
              <a:rPr/>
              <a:t> </a:t>
            </a:r>
            <a:r>
              <a:rPr/>
              <a:t>statistical</a:t>
            </a:r>
            <a:r>
              <a:rPr/>
              <a:t> </a:t>
            </a:r>
            <a:r>
              <a:rPr/>
              <a:t>pacakges).</a:t>
            </a:r>
          </a:p>
          <a:p>
            <a:pPr lvl="0" marL="0" indent="0">
              <a:buNone/>
            </a:pPr>
          </a:p>
          <a:p>
            <a:pPr lvl="0" marL="0" indent="0">
              <a:buNone/>
            </a:pPr>
            <a:r>
              <a:rPr/>
              <a:t>Before</a:t>
            </a:r>
            <a:r>
              <a:rPr/>
              <a:t> </a:t>
            </a:r>
            <a:r>
              <a:rPr/>
              <a:t>I</a:t>
            </a:r>
            <a:r>
              <a:rPr/>
              <a:t> </a:t>
            </a:r>
            <a:r>
              <a:rPr/>
              <a:t>talk</a:t>
            </a:r>
            <a:r>
              <a:rPr/>
              <a:t> </a:t>
            </a:r>
            <a:r>
              <a:rPr/>
              <a:t>too</a:t>
            </a:r>
            <a:r>
              <a:rPr/>
              <a:t> </a:t>
            </a:r>
            <a:r>
              <a:rPr/>
              <a:t>much</a:t>
            </a:r>
            <a:r>
              <a:rPr/>
              <a:t> </a:t>
            </a:r>
            <a:r>
              <a:rPr/>
              <a:t>about</a:t>
            </a:r>
            <a:r>
              <a:rPr/>
              <a:t> </a:t>
            </a:r>
            <a:r>
              <a:rPr/>
              <a:t>this,</a:t>
            </a:r>
            <a:r>
              <a:rPr/>
              <a:t> </a:t>
            </a:r>
            <a:r>
              <a:rPr/>
              <a:t>let</a:t>
            </a:r>
            <a:r>
              <a:rPr/>
              <a:t> </a:t>
            </a:r>
            <a:r>
              <a:rPr/>
              <a:t>me</a:t>
            </a:r>
            <a:r>
              <a:rPr/>
              <a:t> </a:t>
            </a:r>
            <a:r>
              <a:rPr/>
              <a:t>share</a:t>
            </a:r>
            <a:r>
              <a:rPr/>
              <a:t> </a:t>
            </a:r>
            <a:r>
              <a:rPr/>
              <a:t>an</a:t>
            </a:r>
            <a:r>
              <a:rPr/>
              <a:t> </a:t>
            </a:r>
            <a:r>
              <a:rPr/>
              <a:t>anecdote.</a:t>
            </a:r>
            <a:r>
              <a:rPr/>
              <a:t> </a:t>
            </a:r>
            <a:r>
              <a:rPr/>
              <a:t>There</a:t>
            </a:r>
            <a:r>
              <a:rPr/>
              <a:t> </a:t>
            </a:r>
            <a:r>
              <a:rPr/>
              <a:t>was</a:t>
            </a:r>
            <a:r>
              <a:rPr/>
              <a:t> </a:t>
            </a:r>
            <a:r>
              <a:rPr/>
              <a:t>a</a:t>
            </a:r>
            <a:r>
              <a:rPr/>
              <a:t> </a:t>
            </a:r>
            <a:r>
              <a:rPr/>
              <a:t>working</a:t>
            </a:r>
            <a:r>
              <a:rPr/>
              <a:t> </a:t>
            </a:r>
            <a:r>
              <a:rPr/>
              <a:t>group</a:t>
            </a:r>
            <a:r>
              <a:rPr/>
              <a:t> </a:t>
            </a:r>
            <a:r>
              <a:rPr/>
              <a:t>of</a:t>
            </a:r>
            <a:r>
              <a:rPr/>
              <a:t> </a:t>
            </a:r>
            <a:r>
              <a:rPr/>
              <a:t>writers</a:t>
            </a:r>
            <a:r>
              <a:rPr/>
              <a:t> </a:t>
            </a:r>
            <a:r>
              <a:rPr/>
              <a:t>called</a:t>
            </a:r>
            <a:r>
              <a:rPr/>
              <a:t> </a:t>
            </a:r>
            <a:r>
              <a:rPr/>
              <a:t>The</a:t>
            </a:r>
            <a:r>
              <a:rPr/>
              <a:t> </a:t>
            </a:r>
            <a:r>
              <a:rPr/>
              <a:t>Writer’s</a:t>
            </a:r>
            <a:r>
              <a:rPr/>
              <a:t> </a:t>
            </a:r>
            <a:r>
              <a:rPr/>
              <a:t>Exchange,</a:t>
            </a:r>
            <a:r>
              <a:rPr/>
              <a:t> </a:t>
            </a:r>
            <a:r>
              <a:rPr/>
              <a:t>and</a:t>
            </a:r>
            <a:r>
              <a:rPr/>
              <a:t> </a:t>
            </a:r>
            <a:r>
              <a:rPr/>
              <a:t>in</a:t>
            </a:r>
            <a:r>
              <a:rPr/>
              <a:t> </a:t>
            </a:r>
            <a:r>
              <a:rPr/>
              <a:t>the</a:t>
            </a:r>
            <a:r>
              <a:rPr/>
              <a:t> </a:t>
            </a:r>
            <a:r>
              <a:rPr/>
              <a:t>early</a:t>
            </a:r>
            <a:r>
              <a:rPr/>
              <a:t> </a:t>
            </a:r>
            <a:r>
              <a:rPr/>
              <a:t>years</a:t>
            </a:r>
            <a:r>
              <a:rPr/>
              <a:t> </a:t>
            </a:r>
            <a:r>
              <a:rPr/>
              <a:t>of</a:t>
            </a:r>
            <a:r>
              <a:rPr/>
              <a:t> </a:t>
            </a:r>
            <a:r>
              <a:rPr/>
              <a:t>the</a:t>
            </a:r>
            <a:r>
              <a:rPr/>
              <a:t> </a:t>
            </a:r>
            <a:r>
              <a:rPr/>
              <a:t>Internet,</a:t>
            </a:r>
            <a:r>
              <a:rPr/>
              <a:t> </a:t>
            </a:r>
            <a:r>
              <a:rPr/>
              <a:t>they</a:t>
            </a:r>
            <a:r>
              <a:rPr/>
              <a:t> </a:t>
            </a:r>
            <a:r>
              <a:rPr/>
              <a:t>decided</a:t>
            </a:r>
            <a:r>
              <a:rPr/>
              <a:t> </a:t>
            </a:r>
            <a:r>
              <a:rPr/>
              <a:t>to</a:t>
            </a:r>
            <a:r>
              <a:rPr/>
              <a:t> </a:t>
            </a:r>
            <a:r>
              <a:rPr/>
              <a:t>create</a:t>
            </a:r>
            <a:r>
              <a:rPr/>
              <a:t> </a:t>
            </a:r>
            <a:r>
              <a:rPr/>
              <a:t>a</a:t>
            </a:r>
            <a:r>
              <a:rPr/>
              <a:t> </a:t>
            </a:r>
            <a:r>
              <a:rPr/>
              <a:t>website:</a:t>
            </a:r>
            <a:r>
              <a:rPr/>
              <a:t> </a:t>
            </a:r>
            <a:r>
              <a:rPr/>
              <a:t>www.writersexchage.com</a:t>
            </a:r>
            <a:r>
              <a:rPr/>
              <a:t> </a:t>
            </a:r>
            <a:r>
              <a:rPr/>
              <a:t>with</a:t>
            </a:r>
            <a:r>
              <a:rPr/>
              <a:t> </a:t>
            </a:r>
            <a:r>
              <a:rPr/>
              <a:t>no</a:t>
            </a:r>
            <a:r>
              <a:rPr/>
              <a:t> </a:t>
            </a:r>
            <a:r>
              <a:rPr/>
              <a:t>space,</a:t>
            </a:r>
            <a:r>
              <a:rPr/>
              <a:t> </a:t>
            </a:r>
            <a:r>
              <a:rPr/>
              <a:t>of</a:t>
            </a:r>
            <a:r>
              <a:rPr/>
              <a:t> </a:t>
            </a:r>
            <a:r>
              <a:rPr/>
              <a:t>course</a:t>
            </a:r>
            <a:r>
              <a:rPr/>
              <a:t> </a:t>
            </a:r>
            <a:r>
              <a:rPr/>
              <a:t>between</a:t>
            </a:r>
            <a:r>
              <a:rPr/>
              <a:t> </a:t>
            </a:r>
            <a:r>
              <a:rPr/>
              <a:t>writers</a:t>
            </a:r>
            <a:r>
              <a:rPr/>
              <a:t> </a:t>
            </a:r>
            <a:r>
              <a:rPr/>
              <a:t>and</a:t>
            </a:r>
            <a:r>
              <a:rPr/>
              <a:t> </a:t>
            </a:r>
            <a:r>
              <a:rPr/>
              <a:t>exchange</a:t>
            </a:r>
            <a:r>
              <a:rPr/>
              <a:t> </a:t>
            </a:r>
            <a:r>
              <a:rPr/>
              <a:t>because</a:t>
            </a:r>
            <a:r>
              <a:rPr/>
              <a:t> </a:t>
            </a:r>
            <a:r>
              <a:rPr/>
              <a:t>the</a:t>
            </a:r>
            <a:r>
              <a:rPr/>
              <a:t> </a:t>
            </a:r>
            <a:r>
              <a:rPr/>
              <a:t>Internet</a:t>
            </a:r>
            <a:r>
              <a:rPr/>
              <a:t> </a:t>
            </a:r>
            <a:r>
              <a:rPr/>
              <a:t>is</a:t>
            </a:r>
            <a:r>
              <a:rPr/>
              <a:t> </a:t>
            </a:r>
            <a:r>
              <a:rPr/>
              <a:t>not</a:t>
            </a:r>
            <a:r>
              <a:rPr/>
              <a:t> </a:t>
            </a:r>
            <a:r>
              <a:rPr/>
              <a:t>to</a:t>
            </a:r>
            <a:r>
              <a:rPr/>
              <a:t> </a:t>
            </a:r>
            <a:r>
              <a:rPr/>
              <a:t>fond</a:t>
            </a:r>
            <a:r>
              <a:rPr/>
              <a:t> </a:t>
            </a:r>
            <a:r>
              <a:rPr/>
              <a:t>of</a:t>
            </a:r>
            <a:r>
              <a:rPr/>
              <a:t> </a:t>
            </a:r>
            <a:r>
              <a:rPr/>
              <a:t>spaces</a:t>
            </a:r>
            <a:r>
              <a:rPr/>
              <a:t> </a:t>
            </a:r>
            <a:r>
              <a:rPr/>
              <a:t>in</a:t>
            </a:r>
            <a:r>
              <a:rPr/>
              <a:t> </a:t>
            </a:r>
            <a:r>
              <a:rPr/>
              <a:t>domain</a:t>
            </a:r>
            <a:r>
              <a:rPr/>
              <a:t> </a:t>
            </a:r>
            <a:r>
              <a:rPr/>
              <a:t>names.</a:t>
            </a:r>
            <a:r>
              <a:rPr/>
              <a:t> </a:t>
            </a:r>
            <a:r>
              <a:rPr/>
              <a:t>It</a:t>
            </a:r>
            <a:r>
              <a:rPr/>
              <a:t> </a:t>
            </a:r>
            <a:r>
              <a:rPr/>
              <a:t>sounded</a:t>
            </a:r>
            <a:r>
              <a:rPr/>
              <a:t> </a:t>
            </a:r>
            <a:r>
              <a:rPr/>
              <a:t>like</a:t>
            </a:r>
            <a:r>
              <a:rPr/>
              <a:t> </a:t>
            </a:r>
            <a:r>
              <a:rPr/>
              <a:t>a</a:t>
            </a:r>
            <a:r>
              <a:rPr/>
              <a:t> </a:t>
            </a:r>
            <a:r>
              <a:rPr/>
              <a:t>natural</a:t>
            </a:r>
            <a:r>
              <a:rPr/>
              <a:t> </a:t>
            </a:r>
            <a:r>
              <a:rPr/>
              <a:t>web</a:t>
            </a:r>
            <a:r>
              <a:rPr/>
              <a:t> </a:t>
            </a:r>
            <a:r>
              <a:rPr/>
              <a:t>site</a:t>
            </a:r>
            <a:r>
              <a:rPr/>
              <a:t> </a:t>
            </a:r>
            <a:r>
              <a:rPr/>
              <a:t>address</a:t>
            </a:r>
            <a:r>
              <a:rPr/>
              <a:t> </a:t>
            </a:r>
            <a:r>
              <a:rPr/>
              <a:t>to</a:t>
            </a:r>
            <a:r>
              <a:rPr/>
              <a:t> </a:t>
            </a:r>
            <a:r>
              <a:rPr/>
              <a:t>use,</a:t>
            </a:r>
            <a:r>
              <a:rPr/>
              <a:t> </a:t>
            </a:r>
            <a:r>
              <a:rPr/>
              <a:t>but</a:t>
            </a:r>
            <a:r>
              <a:rPr/>
              <a:t> </a:t>
            </a:r>
            <a:r>
              <a:rPr/>
              <a:t>then</a:t>
            </a:r>
            <a:r>
              <a:rPr/>
              <a:t> </a:t>
            </a:r>
            <a:r>
              <a:rPr/>
              <a:t>someone</a:t>
            </a:r>
            <a:r>
              <a:rPr/>
              <a:t> </a:t>
            </a:r>
            <a:r>
              <a:rPr/>
              <a:t>noticed</a:t>
            </a:r>
            <a:r>
              <a:rPr/>
              <a:t> </a:t>
            </a:r>
            <a:r>
              <a:rPr/>
              <a:t>something</a:t>
            </a:r>
            <a:r>
              <a:rPr/>
              <a:t> </a:t>
            </a:r>
            <a:r>
              <a:rPr/>
              <a:t>unfortunate.</a:t>
            </a:r>
            <a:r>
              <a:rPr/>
              <a:t> </a:t>
            </a:r>
            <a:r>
              <a:rPr/>
              <a:t>When</a:t>
            </a:r>
            <a:r>
              <a:rPr/>
              <a:t> </a:t>
            </a:r>
            <a:r>
              <a:rPr/>
              <a:t>you</a:t>
            </a:r>
            <a:r>
              <a:rPr/>
              <a:t> </a:t>
            </a:r>
            <a:r>
              <a:rPr/>
              <a:t>run</a:t>
            </a:r>
            <a:r>
              <a:rPr/>
              <a:t> </a:t>
            </a:r>
            <a:r>
              <a:rPr/>
              <a:t>the</a:t>
            </a:r>
            <a:r>
              <a:rPr/>
              <a:t> </a:t>
            </a:r>
            <a:r>
              <a:rPr/>
              <a:t>words</a:t>
            </a:r>
            <a:r>
              <a:rPr/>
              <a:t> </a:t>
            </a:r>
            <a:r>
              <a:rPr/>
              <a:t>writers</a:t>
            </a:r>
            <a:r>
              <a:rPr/>
              <a:t> </a:t>
            </a:r>
            <a:r>
              <a:rPr/>
              <a:t>exchange</a:t>
            </a:r>
            <a:r>
              <a:rPr/>
              <a:t> </a:t>
            </a:r>
            <a:r>
              <a:rPr/>
              <a:t>together,</a:t>
            </a:r>
            <a:r>
              <a:rPr/>
              <a:t> </a:t>
            </a:r>
            <a:r>
              <a:rPr/>
              <a:t>it</a:t>
            </a:r>
            <a:r>
              <a:rPr/>
              <a:t> </a:t>
            </a:r>
            <a:r>
              <a:rPr/>
              <a:t>can</a:t>
            </a:r>
            <a:r>
              <a:rPr/>
              <a:t> </a:t>
            </a:r>
            <a:r>
              <a:rPr/>
              <a:t>also</a:t>
            </a:r>
            <a:r>
              <a:rPr/>
              <a:t> </a:t>
            </a:r>
            <a:r>
              <a:rPr/>
              <a:t>be</a:t>
            </a:r>
            <a:r>
              <a:rPr/>
              <a:t> </a:t>
            </a:r>
            <a:r>
              <a:rPr/>
              <a:t>read</a:t>
            </a:r>
            <a:r>
              <a:rPr/>
              <a:t> </a:t>
            </a:r>
            <a:r>
              <a:rPr/>
              <a:t>as</a:t>
            </a:r>
            <a:r>
              <a:rPr/>
              <a:t> </a:t>
            </a:r>
            <a:r>
              <a:rPr/>
              <a:t>three</a:t>
            </a:r>
            <a:r>
              <a:rPr/>
              <a:t> </a:t>
            </a:r>
            <a:r>
              <a:rPr/>
              <a:t>words:</a:t>
            </a:r>
            <a:r>
              <a:rPr/>
              <a:t> </a:t>
            </a:r>
            <a:r>
              <a:rPr/>
              <a:t>writer</a:t>
            </a:r>
            <a:r>
              <a:rPr/>
              <a:t> </a:t>
            </a:r>
            <a:r>
              <a:rPr/>
              <a:t>sex</a:t>
            </a:r>
            <a:r>
              <a:rPr/>
              <a:t> </a:t>
            </a:r>
            <a:r>
              <a:rPr/>
              <a:t>change.</a:t>
            </a:r>
            <a:r>
              <a:rPr/>
              <a:t> </a:t>
            </a:r>
            <a:r>
              <a:rPr/>
              <a:t>So</a:t>
            </a:r>
            <a:r>
              <a:rPr/>
              <a:t> </a:t>
            </a:r>
            <a:r>
              <a:rPr/>
              <a:t>you</a:t>
            </a:r>
            <a:r>
              <a:rPr/>
              <a:t> </a:t>
            </a:r>
            <a:r>
              <a:rPr/>
              <a:t>need</a:t>
            </a:r>
            <a:r>
              <a:rPr/>
              <a:t> </a:t>
            </a:r>
            <a:r>
              <a:rPr/>
              <a:t>to</a:t>
            </a:r>
            <a:r>
              <a:rPr/>
              <a:t> </a:t>
            </a:r>
            <a:r>
              <a:rPr/>
              <a:t>be</a:t>
            </a:r>
            <a:r>
              <a:rPr/>
              <a:t> </a:t>
            </a:r>
            <a:r>
              <a:rPr/>
              <a:t>careful</a:t>
            </a:r>
            <a:r>
              <a:rPr/>
              <a:t> </a:t>
            </a:r>
            <a:r>
              <a:rPr/>
              <a:t>that</a:t>
            </a:r>
            <a:r>
              <a:rPr/>
              <a:t> </a:t>
            </a:r>
            <a:r>
              <a:rPr/>
              <a:t>your</a:t>
            </a:r>
            <a:r>
              <a:rPr/>
              <a:t> </a:t>
            </a:r>
            <a:r>
              <a:rPr/>
              <a:t>variable</a:t>
            </a:r>
            <a:r>
              <a:rPr/>
              <a:t> </a:t>
            </a:r>
            <a:r>
              <a:rPr/>
              <a:t>names</a:t>
            </a:r>
            <a:r>
              <a:rPr/>
              <a:t> </a:t>
            </a:r>
            <a:r>
              <a:rPr/>
              <a:t>are</a:t>
            </a:r>
            <a:r>
              <a:rPr/>
              <a:t> </a:t>
            </a:r>
            <a:r>
              <a:rPr/>
              <a:t>not</a:t>
            </a:r>
            <a:r>
              <a:rPr/>
              <a:t> </a:t>
            </a:r>
            <a:r>
              <a:rPr/>
              <a:t>so</a:t>
            </a:r>
            <a:r>
              <a:rPr/>
              <a:t> </a:t>
            </a:r>
            <a:r>
              <a:rPr/>
              <a:t>easily</a:t>
            </a:r>
            <a:r>
              <a:rPr/>
              <a:t> </a:t>
            </a:r>
            <a:r>
              <a:rPr/>
              <a:t>misconstrued</a:t>
            </a:r>
            <a:r>
              <a:rPr/>
              <a:t> </a:t>
            </a:r>
            <a:r>
              <a:rPr/>
              <a:t>when</a:t>
            </a:r>
            <a:r>
              <a:rPr/>
              <a:t> </a:t>
            </a:r>
            <a:r>
              <a:rPr/>
              <a:t>you</a:t>
            </a:r>
            <a:r>
              <a:rPr/>
              <a:t> </a:t>
            </a:r>
            <a:r>
              <a:rPr/>
              <a:t>run</a:t>
            </a:r>
            <a:r>
              <a:rPr/>
              <a:t> </a:t>
            </a:r>
            <a:r>
              <a:rPr/>
              <a:t>two</a:t>
            </a:r>
            <a:r>
              <a:rPr/>
              <a:t> </a:t>
            </a:r>
            <a:r>
              <a:rPr/>
              <a:t>or</a:t>
            </a:r>
            <a:r>
              <a:rPr/>
              <a:t> </a:t>
            </a:r>
            <a:r>
              <a:rPr/>
              <a:t>more</a:t>
            </a:r>
            <a:r>
              <a:rPr/>
              <a:t> </a:t>
            </a:r>
            <a:r>
              <a:rPr/>
              <a:t>words</a:t>
            </a:r>
            <a:r>
              <a:rPr/>
              <a:t> </a:t>
            </a:r>
            <a:r>
              <a:rPr/>
              <a:t>together</a:t>
            </a:r>
            <a:r>
              <a:rPr/>
              <a:t> </a:t>
            </a:r>
            <a:r>
              <a:rPr/>
              <a:t>to</a:t>
            </a:r>
            <a:r>
              <a:rPr/>
              <a:t> </a:t>
            </a:r>
            <a:r>
              <a:rPr/>
              <a:t>get</a:t>
            </a:r>
            <a:r>
              <a:rPr/>
              <a:t> </a:t>
            </a:r>
            <a:r>
              <a:rPr/>
              <a:t>a</a:t>
            </a:r>
            <a:r>
              <a:rPr/>
              <a:t> </a:t>
            </a:r>
            <a:r>
              <a:rPr/>
              <a:t>single</a:t>
            </a:r>
            <a:r>
              <a:rPr/>
              <a:t> </a:t>
            </a:r>
            <a:r>
              <a:rPr/>
              <a:t>variable</a:t>
            </a:r>
            <a:r>
              <a:rPr/>
              <a:t> </a:t>
            </a:r>
            <a:r>
              <a:rPr/>
              <a:t>name.</a:t>
            </a:r>
          </a:p>
          <a:p>
            <a:pPr lvl="0" marL="0" indent="0">
              <a:buNone/>
            </a:pPr>
          </a:p>
          <a:p>
            <a:pPr lvl="0" marL="0" indent="0">
              <a:buNone/>
            </a:pPr>
            <a:r>
              <a:rPr/>
              <a:t>Here’s</a:t>
            </a:r>
            <a:r>
              <a:rPr/>
              <a:t> </a:t>
            </a:r>
            <a:r>
              <a:rPr/>
              <a:t>how</a:t>
            </a:r>
            <a:r>
              <a:rPr/>
              <a:t> </a:t>
            </a:r>
            <a:r>
              <a:rPr/>
              <a:t>you</a:t>
            </a:r>
            <a:r>
              <a:rPr/>
              <a:t> </a:t>
            </a:r>
            <a:r>
              <a:rPr/>
              <a:t>can</a:t>
            </a:r>
            <a:r>
              <a:rPr/>
              <a:t> </a:t>
            </a:r>
            <a:r>
              <a:rPr/>
              <a:t>simulate</a:t>
            </a:r>
            <a:r>
              <a:rPr/>
              <a:t> </a:t>
            </a:r>
            <a:r>
              <a:rPr/>
              <a:t>blanks</a:t>
            </a:r>
            <a:r>
              <a:rPr/>
              <a:t> </a:t>
            </a:r>
            <a:r>
              <a:rPr/>
              <a:t>without</a:t>
            </a:r>
            <a:r>
              <a:rPr/>
              <a:t> </a:t>
            </a:r>
            <a:r>
              <a:rPr/>
              <a:t>actually</a:t>
            </a:r>
            <a:r>
              <a:rPr/>
              <a:t> </a:t>
            </a:r>
            <a:r>
              <a:rPr/>
              <a:t>using</a:t>
            </a:r>
            <a:r>
              <a:rPr/>
              <a:t> </a:t>
            </a:r>
            <a:r>
              <a:rPr/>
              <a:t>blanks.</a:t>
            </a:r>
          </a:p>
          <a:p>
            <a:pPr lvl="0" marL="0" indent="0">
              <a:buNone/>
            </a:pPr>
          </a:p>
          <a:p>
            <a:pPr lvl="1"/>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p>
          <a:p>
            <a:pPr lvl="0" marL="0" indent="0">
              <a:buNone/>
            </a:pPr>
          </a:p>
          <a:p>
            <a:pPr lvl="1"/>
            <a:r>
              <a:rPr/>
              <a:t>the</a:t>
            </a:r>
            <a:r>
              <a:rPr/>
              <a:t> </a:t>
            </a:r>
            <a:r>
              <a:rPr/>
              <a:t>dot</a:t>
            </a:r>
            <a:r>
              <a:rPr/>
              <a:t> </a:t>
            </a:r>
            <a:r>
              <a:rPr/>
              <a:t>(period).</a:t>
            </a:r>
          </a:p>
          <a:p>
            <a:pPr lvl="0" marL="0" indent="0">
              <a:buNone/>
            </a:pPr>
          </a:p>
          <a:p>
            <a:pPr lvl="0" marL="0" indent="0">
              <a:buNone/>
            </a:pP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try</a:t>
            </a:r>
            <a:r>
              <a:rPr/>
              <a:t> </a:t>
            </a:r>
            <a:r>
              <a:rPr/>
              <a:t>to</a:t>
            </a:r>
            <a:r>
              <a:rPr/>
              <a:t> </a:t>
            </a:r>
            <a:r>
              <a:rPr/>
              <a:t>do</a:t>
            </a:r>
            <a:r>
              <a:rPr/>
              <a:t> </a:t>
            </a:r>
            <a:r>
              <a:rPr/>
              <a:t>something</a:t>
            </a:r>
            <a:r>
              <a:rPr/>
              <a:t> </a:t>
            </a:r>
            <a:r>
              <a:rPr/>
              <a:t>useful</a:t>
            </a:r>
            <a:r>
              <a:rPr/>
              <a:t> </a:t>
            </a:r>
            <a:r>
              <a:rPr/>
              <a:t>now.</a:t>
            </a:r>
            <a:r>
              <a:rPr/>
              <a:t> </a:t>
            </a:r>
            <a:r>
              <a:rPr/>
              <a:t>Let’s</a:t>
            </a:r>
            <a:r>
              <a:rPr/>
              <a:t> </a:t>
            </a:r>
            <a:r>
              <a:rPr/>
              <a:t>calculated</a:t>
            </a:r>
            <a:r>
              <a:rPr/>
              <a:t> </a:t>
            </a:r>
            <a:r>
              <a:rPr/>
              <a:t>some</a:t>
            </a:r>
            <a:r>
              <a:rPr/>
              <a:t> </a:t>
            </a:r>
            <a:r>
              <a:rPr/>
              <a:t>descriptive</a:t>
            </a:r>
            <a:r>
              <a:rPr/>
              <a:t> </a:t>
            </a:r>
            <a:r>
              <a:rPr/>
              <a:t>statistics</a:t>
            </a:r>
            <a:r>
              <a:rPr/>
              <a:t> </a:t>
            </a:r>
            <a:r>
              <a:rPr/>
              <a:t>on</a:t>
            </a:r>
            <a:r>
              <a:rPr/>
              <a:t> </a:t>
            </a:r>
            <a:r>
              <a:rPr/>
              <a:t>height.</a:t>
            </a:r>
          </a:p>
          <a:p>
            <a:pPr lvl="0" marL="0" indent="0">
              <a:buNone/>
            </a:pPr>
          </a:p>
          <a:p>
            <a:pPr lvl="0" marL="0" indent="0">
              <a:buNone/>
            </a:pPr>
            <a:r>
              <a:rPr/>
              <a:t>The</a:t>
            </a:r>
            <a:r>
              <a:rPr/>
              <a:t> </a:t>
            </a:r>
            <a:r>
              <a:rPr/>
              <a:t>means</a:t>
            </a:r>
            <a:r>
              <a:rPr/>
              <a:t> </a:t>
            </a:r>
            <a:r>
              <a:rPr/>
              <a:t>procedure</a:t>
            </a:r>
            <a:r>
              <a:rPr/>
              <a:t> </a:t>
            </a:r>
            <a:r>
              <a:rPr/>
              <a:t>will</a:t>
            </a:r>
            <a:r>
              <a:rPr/>
              <a:t> </a:t>
            </a:r>
            <a:r>
              <a:rPr/>
              <a:t>produce</a:t>
            </a:r>
            <a:r>
              <a:rPr/>
              <a:t> </a:t>
            </a:r>
            <a:r>
              <a:rPr/>
              <a:t>descriptive</a:t>
            </a:r>
            <a:r>
              <a:rPr/>
              <a:t> </a:t>
            </a:r>
            <a:r>
              <a:rPr/>
              <a:t>statistics</a:t>
            </a:r>
            <a:r>
              <a:rPr/>
              <a:t> </a:t>
            </a:r>
            <a:r>
              <a:rPr/>
              <a:t>for</a:t>
            </a:r>
            <a:r>
              <a:rPr/>
              <a:t> </a:t>
            </a:r>
            <a:r>
              <a:rPr/>
              <a:t>your</a:t>
            </a:r>
            <a:r>
              <a:rPr/>
              <a:t> </a:t>
            </a:r>
            <a:r>
              <a:rPr/>
              <a:t>data.</a:t>
            </a:r>
            <a:r>
              <a:rPr/>
              <a:t> </a:t>
            </a:r>
            <a:r>
              <a:rPr/>
              <a:t>By</a:t>
            </a:r>
            <a:r>
              <a:rPr/>
              <a:t> </a:t>
            </a:r>
            <a:r>
              <a:rPr/>
              <a:t>default,</a:t>
            </a:r>
            <a:r>
              <a:rPr/>
              <a:t> </a:t>
            </a:r>
            <a:r>
              <a:rPr/>
              <a:t>it</a:t>
            </a:r>
            <a:r>
              <a:rPr/>
              <a:t> </a:t>
            </a:r>
            <a:r>
              <a:rPr/>
              <a:t>will</a:t>
            </a:r>
            <a:r>
              <a:rPr/>
              <a:t> </a:t>
            </a:r>
            <a:r>
              <a:rPr/>
              <a:t>produce</a:t>
            </a:r>
            <a:r>
              <a:rPr/>
              <a:t> </a:t>
            </a:r>
            <a:r>
              <a:rPr/>
              <a:t>the</a:t>
            </a:r>
            <a:r>
              <a:rPr/>
              <a:t> </a:t>
            </a:r>
            <a:r>
              <a:rPr/>
              <a:t>count</a:t>
            </a:r>
            <a:r>
              <a:rPr/>
              <a:t> </a:t>
            </a:r>
            <a:r>
              <a:rPr/>
              <a:t>of</a:t>
            </a:r>
            <a:r>
              <a:rPr/>
              <a:t> </a:t>
            </a:r>
            <a:r>
              <a:rPr/>
              <a:t>non-missing</a:t>
            </a:r>
            <a:r>
              <a:rPr/>
              <a:t> </a:t>
            </a:r>
            <a:r>
              <a:rPr/>
              <a:t>values,</a:t>
            </a:r>
            <a:r>
              <a:rPr/>
              <a:t> </a:t>
            </a:r>
            <a:r>
              <a:rPr/>
              <a:t>the</a:t>
            </a:r>
            <a:r>
              <a:rPr/>
              <a:t> </a:t>
            </a:r>
            <a:r>
              <a:rPr/>
              <a:t>mean,</a:t>
            </a:r>
            <a:r>
              <a:rPr/>
              <a:t> </a:t>
            </a:r>
            <a:r>
              <a:rPr/>
              <a:t>the</a:t>
            </a:r>
            <a:r>
              <a:rPr/>
              <a:t> </a:t>
            </a:r>
            <a:r>
              <a:rPr/>
              <a:t>standard</a:t>
            </a:r>
            <a:r>
              <a:rPr/>
              <a:t> </a:t>
            </a:r>
            <a:r>
              <a:rPr/>
              <a:t>deviation,</a:t>
            </a:r>
            <a:r>
              <a:rPr/>
              <a:t> </a:t>
            </a:r>
            <a:r>
              <a:rPr/>
              <a:t>and</a:t>
            </a:r>
            <a:r>
              <a:rPr/>
              <a:t> </a:t>
            </a:r>
            <a:r>
              <a:rPr/>
              <a:t>the</a:t>
            </a:r>
            <a:r>
              <a:rPr/>
              <a:t> </a:t>
            </a:r>
            <a:r>
              <a:rPr/>
              <a:t>minimum</a:t>
            </a:r>
            <a:r>
              <a:rPr/>
              <a:t> </a:t>
            </a:r>
            <a:r>
              <a:rPr/>
              <a:t>and</a:t>
            </a:r>
            <a:r>
              <a:rPr/>
              <a:t> </a:t>
            </a:r>
            <a:r>
              <a:rPr/>
              <a:t>maximum</a:t>
            </a:r>
            <a:r>
              <a:rPr/>
              <a:t> </a:t>
            </a:r>
            <a:r>
              <a:rPr/>
              <a:t>values,</a:t>
            </a:r>
            <a:r>
              <a:rPr/>
              <a:t> </a:t>
            </a:r>
            <a:r>
              <a:rPr/>
              <a:t>but</a:t>
            </a:r>
            <a:r>
              <a:rPr/>
              <a:t> </a:t>
            </a:r>
            <a:r>
              <a:rPr/>
              <a:t>I</a:t>
            </a:r>
            <a:r>
              <a:rPr/>
              <a:t> </a:t>
            </a:r>
            <a:r>
              <a:rPr/>
              <a:t>am</a:t>
            </a:r>
            <a:r>
              <a:rPr/>
              <a:t> </a:t>
            </a:r>
            <a:r>
              <a:rPr/>
              <a:t>listing</a:t>
            </a:r>
            <a:r>
              <a:rPr/>
              <a:t> </a:t>
            </a:r>
            <a:r>
              <a:rPr/>
              <a:t>them</a:t>
            </a:r>
            <a:r>
              <a:rPr/>
              <a:t> </a:t>
            </a:r>
            <a:r>
              <a:rPr/>
              <a:t>explicitly</a:t>
            </a:r>
            <a:r>
              <a:rPr/>
              <a:t> </a:t>
            </a:r>
            <a:r>
              <a:rPr/>
              <a:t>here,</a:t>
            </a:r>
            <a:r>
              <a:rPr/>
              <a:t> </a:t>
            </a:r>
            <a:r>
              <a:rPr/>
              <a:t>just</a:t>
            </a:r>
            <a:r>
              <a:rPr/>
              <a:t> </a:t>
            </a:r>
            <a:r>
              <a:rPr/>
              <a:t>for</a:t>
            </a:r>
            <a:r>
              <a:rPr/>
              <a:t> </a:t>
            </a:r>
            <a:r>
              <a:rPr/>
              <a:t>show.</a:t>
            </a:r>
          </a:p>
          <a:p>
            <a:pPr lvl="0" marL="0" indent="0">
              <a:buNone/>
            </a:pPr>
          </a:p>
          <a:p>
            <a:pPr lvl="0" marL="0" indent="0">
              <a:buNone/>
            </a:pPr>
            <a:r>
              <a:rPr/>
              <a:t>The</a:t>
            </a:r>
            <a:r>
              <a:rPr/>
              <a:t> </a:t>
            </a:r>
            <a:r>
              <a:rPr/>
              <a:t>data</a:t>
            </a:r>
            <a:r>
              <a:rPr/>
              <a:t> </a:t>
            </a:r>
            <a:r>
              <a:rPr/>
              <a:t>option</a:t>
            </a:r>
            <a:r>
              <a:rPr/>
              <a:t> </a:t>
            </a:r>
            <a:r>
              <a:rPr/>
              <a:t>tells</a:t>
            </a:r>
            <a:r>
              <a:rPr/>
              <a:t> </a:t>
            </a:r>
            <a:r>
              <a:rPr/>
              <a:t>SAS</a:t>
            </a:r>
            <a:r>
              <a:rPr/>
              <a:t> </a:t>
            </a:r>
            <a:r>
              <a:rPr/>
              <a:t>which</a:t>
            </a:r>
            <a:r>
              <a:rPr/>
              <a:t> </a:t>
            </a:r>
            <a:r>
              <a:rPr/>
              <a:t>data</a:t>
            </a:r>
            <a:r>
              <a:rPr/>
              <a:t> </a:t>
            </a:r>
            <a:r>
              <a:rPr/>
              <a:t>set</a:t>
            </a:r>
            <a:r>
              <a:rPr/>
              <a:t> </a:t>
            </a:r>
            <a:r>
              <a:rPr/>
              <a:t>you</a:t>
            </a:r>
            <a:r>
              <a:rPr/>
              <a:t> </a:t>
            </a:r>
            <a:r>
              <a:rPr/>
              <a:t>want</a:t>
            </a:r>
            <a:r>
              <a:rPr/>
              <a:t> </a:t>
            </a:r>
            <a:r>
              <a:rPr/>
              <a:t>descriptive</a:t>
            </a:r>
            <a:r>
              <a:rPr/>
              <a:t> </a:t>
            </a:r>
            <a:r>
              <a:rPr/>
              <a:t>statistics</a:t>
            </a:r>
            <a:r>
              <a:rPr/>
              <a:t> </a:t>
            </a:r>
            <a:r>
              <a:rPr/>
              <a:t>on,</a:t>
            </a:r>
            <a:r>
              <a:rPr/>
              <a:t> </a:t>
            </a:r>
            <a:r>
              <a:rPr/>
              <a:t>and</a:t>
            </a:r>
            <a:r>
              <a:rPr/>
              <a:t> </a:t>
            </a:r>
            <a:r>
              <a:rPr/>
              <a:t>the</a:t>
            </a:r>
            <a:r>
              <a:rPr/>
              <a:t> </a:t>
            </a:r>
            <a:r>
              <a:rPr/>
              <a:t>var</a:t>
            </a:r>
            <a:r>
              <a:rPr/>
              <a:t> </a:t>
            </a:r>
            <a:r>
              <a:rPr/>
              <a:t>statement</a:t>
            </a:r>
            <a:r>
              <a:rPr/>
              <a:t> </a:t>
            </a:r>
            <a:r>
              <a:rPr/>
              <a:t>tells</a:t>
            </a:r>
            <a:r>
              <a:rPr/>
              <a:t> </a:t>
            </a:r>
            <a:r>
              <a:rPr/>
              <a:t>SAS</a:t>
            </a:r>
            <a:r>
              <a:rPr/>
              <a:t> </a:t>
            </a:r>
            <a:r>
              <a:rPr/>
              <a:t>which</a:t>
            </a:r>
            <a:r>
              <a:rPr/>
              <a:t> </a:t>
            </a:r>
            <a:r>
              <a:rPr/>
              <a:t>variable(s)</a:t>
            </a:r>
            <a:r>
              <a:rPr/>
              <a:t> </a:t>
            </a:r>
            <a:r>
              <a:rPr/>
              <a:t>you</a:t>
            </a:r>
            <a:r>
              <a:rPr/>
              <a:t> </a:t>
            </a:r>
            <a:r>
              <a:rPr/>
              <a:t>want</a:t>
            </a:r>
            <a:r>
              <a:rPr/>
              <a:t> </a:t>
            </a:r>
            <a:r>
              <a:rPr/>
              <a:t>descriptive</a:t>
            </a:r>
            <a:r>
              <a:rPr/>
              <a:t> </a:t>
            </a:r>
            <a:r>
              <a:rPr/>
              <a:t>statistics</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output.</a:t>
            </a:r>
            <a:r>
              <a:rPr/>
              <a:t> </a:t>
            </a:r>
            <a:r>
              <a:rPr/>
              <a:t>There</a:t>
            </a:r>
            <a:r>
              <a:rPr/>
              <a:t> </a:t>
            </a:r>
            <a:r>
              <a:rPr/>
              <a:t>is</a:t>
            </a:r>
            <a:r>
              <a:rPr/>
              <a:t> </a:t>
            </a:r>
            <a:r>
              <a:rPr/>
              <a:t>an</a:t>
            </a:r>
            <a:r>
              <a:rPr/>
              <a:t> </a:t>
            </a:r>
            <a:r>
              <a:rPr/>
              <a:t>unusual</a:t>
            </a:r>
            <a:r>
              <a:rPr/>
              <a:t> </a:t>
            </a:r>
            <a:r>
              <a:rPr/>
              <a:t>data</a:t>
            </a:r>
            <a:r>
              <a:rPr/>
              <a:t> </a:t>
            </a:r>
            <a:r>
              <a:rPr/>
              <a:t>value</a:t>
            </a:r>
            <a:r>
              <a:rPr/>
              <a:t> </a:t>
            </a:r>
            <a:r>
              <a:rPr/>
              <a:t>for</a:t>
            </a:r>
            <a:r>
              <a:rPr/>
              <a:t> </a:t>
            </a:r>
            <a:r>
              <a:rPr/>
              <a:t>ht,</a:t>
            </a:r>
            <a:r>
              <a:rPr/>
              <a:t> </a:t>
            </a:r>
            <a:r>
              <a:rPr/>
              <a:t>29.5</a:t>
            </a:r>
            <a:r>
              <a:rPr/>
              <a:t> </a:t>
            </a:r>
            <a:r>
              <a:rPr/>
              <a:t>inches.</a:t>
            </a:r>
            <a:r>
              <a:rPr/>
              <a:t> </a:t>
            </a:r>
            <a:r>
              <a:rPr/>
              <a:t>While</a:t>
            </a:r>
            <a:r>
              <a:rPr/>
              <a:t> </a:t>
            </a:r>
            <a:r>
              <a:rPr/>
              <a:t>this</a:t>
            </a:r>
            <a:r>
              <a:rPr/>
              <a:t> </a:t>
            </a:r>
            <a:r>
              <a:rPr/>
              <a:t>is</a:t>
            </a:r>
            <a:r>
              <a:rPr/>
              <a:t> </a:t>
            </a:r>
            <a:r>
              <a:rPr/>
              <a:t>not</a:t>
            </a:r>
            <a:r>
              <a:rPr/>
              <a:t> </a:t>
            </a:r>
            <a:r>
              <a:rPr/>
              <a:t>totally</a:t>
            </a:r>
            <a:r>
              <a:rPr/>
              <a:t> </a:t>
            </a:r>
            <a:r>
              <a:rPr/>
              <a:t>outside</a:t>
            </a:r>
            <a:r>
              <a:rPr/>
              <a:t> </a:t>
            </a:r>
            <a:r>
              <a:rPr/>
              <a:t>the</a:t>
            </a:r>
            <a:r>
              <a:rPr/>
              <a:t> </a:t>
            </a:r>
            <a:r>
              <a:rPr/>
              <a:t>realm</a:t>
            </a:r>
            <a:r>
              <a:rPr/>
              <a:t> </a:t>
            </a:r>
            <a:r>
              <a:rPr/>
              <a:t>of</a:t>
            </a:r>
            <a:r>
              <a:rPr/>
              <a:t> </a:t>
            </a:r>
            <a:r>
              <a:rPr/>
              <a:t>possibility,</a:t>
            </a:r>
            <a:r>
              <a:rPr/>
              <a:t> </a:t>
            </a:r>
            <a:r>
              <a:rPr/>
              <a:t>you</a:t>
            </a:r>
            <a:r>
              <a:rPr/>
              <a:t> </a:t>
            </a:r>
            <a:r>
              <a:rPr/>
              <a:t>should</a:t>
            </a:r>
            <a:r>
              <a:rPr/>
              <a:t> </a:t>
            </a:r>
            <a:r>
              <a:rPr/>
              <a:t>always</a:t>
            </a:r>
            <a:r>
              <a:rPr/>
              <a:t> </a:t>
            </a:r>
            <a:r>
              <a:rPr/>
              <a:t>ask</a:t>
            </a:r>
            <a:r>
              <a:rPr/>
              <a:t> </a:t>
            </a:r>
            <a:r>
              <a:rPr/>
              <a:t>when</a:t>
            </a:r>
            <a:r>
              <a:rPr/>
              <a:t> </a:t>
            </a:r>
            <a:r>
              <a:rPr/>
              <a:t>you</a:t>
            </a:r>
            <a:r>
              <a:rPr/>
              <a:t> </a:t>
            </a:r>
            <a:r>
              <a:rPr/>
              <a:t>see</a:t>
            </a:r>
            <a:r>
              <a:rPr/>
              <a:t> </a:t>
            </a:r>
            <a:r>
              <a:rPr/>
              <a:t>something</a:t>
            </a:r>
            <a:r>
              <a:rPr/>
              <a:t> </a:t>
            </a:r>
            <a:r>
              <a:rPr/>
              <a:t>unusual</a:t>
            </a:r>
            <a:r>
              <a:rPr/>
              <a:t> </a:t>
            </a:r>
            <a:r>
              <a:rPr/>
              <a:t>like</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First,</a:t>
            </a:r>
            <a:r>
              <a:rPr/>
              <a:t> </a:t>
            </a:r>
            <a:r>
              <a:rPr/>
              <a:t>let’s</a:t>
            </a:r>
            <a:r>
              <a:rPr/>
              <a:t> </a:t>
            </a:r>
            <a:r>
              <a:rPr/>
              <a:t>look</a:t>
            </a:r>
            <a:r>
              <a:rPr/>
              <a:t> </a:t>
            </a:r>
            <a:r>
              <a:rPr/>
              <a:t>at</a:t>
            </a:r>
            <a:r>
              <a:rPr/>
              <a:t> </a:t>
            </a:r>
            <a:r>
              <a:rPr/>
              <a:t>this</a:t>
            </a:r>
            <a:r>
              <a:rPr/>
              <a:t> </a:t>
            </a:r>
            <a:r>
              <a:rPr/>
              <a:t>value</a:t>
            </a:r>
            <a:r>
              <a:rPr/>
              <a:t> </a:t>
            </a:r>
            <a:r>
              <a:rPr/>
              <a:t>in</a:t>
            </a:r>
            <a:r>
              <a:rPr/>
              <a:t> </a:t>
            </a:r>
            <a:r>
              <a:rPr/>
              <a:t>the</a:t>
            </a:r>
            <a:r>
              <a:rPr/>
              <a:t> </a:t>
            </a:r>
            <a:r>
              <a:rPr/>
              <a:t>context</a:t>
            </a:r>
            <a:r>
              <a:rPr/>
              <a:t> </a:t>
            </a:r>
            <a:r>
              <a:rPr/>
              <a:t>of</a:t>
            </a:r>
            <a:r>
              <a:rPr/>
              <a:t> </a:t>
            </a:r>
            <a:r>
              <a:rPr/>
              <a:t>the</a:t>
            </a:r>
            <a:r>
              <a:rPr/>
              <a:t> </a:t>
            </a:r>
            <a:r>
              <a:rPr/>
              <a:t>other</a:t>
            </a:r>
            <a:r>
              <a:rPr/>
              <a:t> </a:t>
            </a:r>
            <a:r>
              <a:rPr/>
              <a:t>values</a:t>
            </a:r>
            <a:r>
              <a:rPr/>
              <a:t> </a:t>
            </a:r>
            <a:r>
              <a:rPr/>
              <a:t>in</a:t>
            </a:r>
            <a:r>
              <a:rPr/>
              <a:t> </a:t>
            </a:r>
            <a:r>
              <a:rPr/>
              <a:t>this</a:t>
            </a:r>
            <a:r>
              <a:rPr/>
              <a:t> </a:t>
            </a:r>
            <a:r>
              <a:rPr/>
              <a:t>row</a:t>
            </a:r>
            <a:r>
              <a:rPr/>
              <a:t> </a:t>
            </a:r>
            <a:r>
              <a:rPr/>
              <a:t>of</a:t>
            </a:r>
            <a:r>
              <a:rPr/>
              <a:t> </a:t>
            </a:r>
            <a:r>
              <a:rPr/>
              <a:t>data.</a:t>
            </a:r>
          </a:p>
          <a:p>
            <a:pPr lvl="0" marL="0" indent="0">
              <a:buNone/>
            </a:pPr>
          </a:p>
          <a:p>
            <a:pPr lvl="0" marL="0" indent="0">
              <a:buNone/>
            </a:pPr>
            <a:r>
              <a:rPr/>
              <a:t>You</a:t>
            </a:r>
            <a:r>
              <a:rPr/>
              <a:t> </a:t>
            </a:r>
            <a:r>
              <a:rPr/>
              <a:t>do</a:t>
            </a:r>
            <a:r>
              <a:rPr/>
              <a:t> </a:t>
            </a:r>
            <a:r>
              <a:rPr/>
              <a:t>this</a:t>
            </a:r>
            <a:r>
              <a:rPr/>
              <a:t> </a:t>
            </a:r>
            <a:r>
              <a:rPr/>
              <a:t>by</a:t>
            </a:r>
            <a:r>
              <a:rPr/>
              <a:t> </a:t>
            </a:r>
            <a:r>
              <a:rPr/>
              <a:t>sorting</a:t>
            </a:r>
            <a:r>
              <a:rPr/>
              <a:t> </a:t>
            </a:r>
            <a:r>
              <a:rPr/>
              <a:t>the</a:t>
            </a:r>
            <a:r>
              <a:rPr/>
              <a:t> </a:t>
            </a:r>
            <a:r>
              <a:rPr/>
              <a:t>data</a:t>
            </a:r>
            <a:r>
              <a:rPr/>
              <a:t> </a:t>
            </a:r>
            <a:r>
              <a:rPr/>
              <a:t>so</a:t>
            </a:r>
            <a:r>
              <a:rPr/>
              <a:t> </a:t>
            </a:r>
            <a:r>
              <a:rPr/>
              <a:t>that</a:t>
            </a:r>
            <a:r>
              <a:rPr/>
              <a:t> </a:t>
            </a:r>
            <a:r>
              <a:rPr/>
              <a:t>the</a:t>
            </a:r>
            <a:r>
              <a:rPr/>
              <a:t> </a:t>
            </a:r>
            <a:r>
              <a:rPr/>
              <a:t>shortest</a:t>
            </a:r>
            <a:r>
              <a:rPr/>
              <a:t> </a:t>
            </a:r>
            <a:r>
              <a:rPr/>
              <a:t>subject</a:t>
            </a:r>
            <a:r>
              <a:rPr/>
              <a:t> </a:t>
            </a:r>
            <a:r>
              <a:rPr/>
              <a:t>becomes</a:t>
            </a:r>
            <a:r>
              <a:rPr/>
              <a:t> </a:t>
            </a:r>
            <a:r>
              <a:rPr/>
              <a:t>the</a:t>
            </a:r>
            <a:r>
              <a:rPr/>
              <a:t> </a:t>
            </a:r>
            <a:r>
              <a:rPr/>
              <a:t>first</a:t>
            </a:r>
            <a:r>
              <a:rPr/>
              <a:t> </a:t>
            </a:r>
            <a:r>
              <a:rPr/>
              <a:t>row</a:t>
            </a:r>
            <a:r>
              <a:rPr/>
              <a:t> </a:t>
            </a:r>
            <a:r>
              <a:rPr/>
              <a:t>of</a:t>
            </a:r>
            <a:r>
              <a:rPr/>
              <a:t> </a:t>
            </a:r>
            <a:r>
              <a:rPr/>
              <a:t>the</a:t>
            </a:r>
            <a:r>
              <a:rPr/>
              <a:t> </a:t>
            </a:r>
            <a:r>
              <a:rPr/>
              <a:t>data</a:t>
            </a:r>
            <a:r>
              <a:rPr/>
              <a:t> </a:t>
            </a:r>
            <a:r>
              <a:rPr/>
              <a:t>and</a:t>
            </a:r>
            <a:r>
              <a:rPr/>
              <a:t> </a:t>
            </a:r>
            <a:r>
              <a:rPr/>
              <a:t>the</a:t>
            </a:r>
            <a:r>
              <a:rPr/>
              <a:t> </a:t>
            </a:r>
            <a:r>
              <a:rPr/>
              <a:t>tallest</a:t>
            </a:r>
            <a:r>
              <a:rPr/>
              <a:t> </a:t>
            </a:r>
            <a:r>
              <a:rPr/>
              <a:t>subject</a:t>
            </a:r>
            <a:r>
              <a:rPr/>
              <a:t> </a:t>
            </a:r>
            <a:r>
              <a:rPr/>
              <a:t>becomes</a:t>
            </a:r>
            <a:r>
              <a:rPr/>
              <a:t> </a:t>
            </a:r>
            <a:r>
              <a:rPr/>
              <a:t>the</a:t>
            </a:r>
            <a:r>
              <a:rPr/>
              <a:t> </a:t>
            </a:r>
            <a:r>
              <a:rPr/>
              <a:t>last.</a:t>
            </a:r>
            <a:r>
              <a:rPr/>
              <a:t> </a:t>
            </a:r>
            <a:r>
              <a:rPr/>
              <a:t>Then</a:t>
            </a:r>
            <a:r>
              <a:rPr/>
              <a:t> </a:t>
            </a:r>
            <a:r>
              <a:rPr/>
              <a:t>print</a:t>
            </a:r>
            <a:r>
              <a:rPr/>
              <a:t> </a:t>
            </a:r>
            <a:r>
              <a:rPr/>
              <a:t>just</a:t>
            </a:r>
            <a:r>
              <a:rPr/>
              <a:t> </a:t>
            </a:r>
            <a:r>
              <a:rPr/>
              <a:t>the</a:t>
            </a:r>
            <a:r>
              <a:rPr/>
              <a:t> </a:t>
            </a:r>
            <a:r>
              <a:rPr/>
              <a:t>very</a:t>
            </a:r>
            <a:r>
              <a:rPr/>
              <a:t> </a:t>
            </a:r>
            <a:r>
              <a:rPr/>
              <a:t>first</a:t>
            </a:r>
            <a:r>
              <a:rPr/>
              <a:t> </a:t>
            </a:r>
            <a:r>
              <a:rPr/>
              <a:t>row</a:t>
            </a:r>
            <a:r>
              <a:rPr/>
              <a:t> </a:t>
            </a:r>
            <a:r>
              <a:rPr/>
              <a:t>of</a:t>
            </a:r>
            <a:r>
              <a:rPr/>
              <a:t> </a:t>
            </a:r>
            <a:r>
              <a:rPr/>
              <a:t>your</a:t>
            </a:r>
            <a:r>
              <a:rPr/>
              <a:t> </a:t>
            </a:r>
            <a:r>
              <a:rPr/>
              <a:t>data.</a:t>
            </a:r>
          </a:p>
          <a:p>
            <a:pPr lvl="0" marL="0" indent="0">
              <a:buNone/>
            </a:pPr>
          </a:p>
          <a:p>
            <a:pPr lvl="0" marL="0" indent="0">
              <a:buNone/>
            </a:pPr>
            <a:r>
              <a:rPr/>
              <a:t>Warning:</a:t>
            </a:r>
            <a:r>
              <a:rPr/>
              <a:t> </a:t>
            </a:r>
            <a:r>
              <a:rPr/>
              <a:t>be</a:t>
            </a:r>
            <a:r>
              <a:rPr/>
              <a:t> </a:t>
            </a:r>
            <a:r>
              <a:rPr/>
              <a:t>careful</a:t>
            </a:r>
            <a:r>
              <a:rPr/>
              <a:t> </a:t>
            </a:r>
            <a:r>
              <a:rPr/>
              <a:t>about</a:t>
            </a:r>
            <a:r>
              <a:rPr/>
              <a:t> </a:t>
            </a:r>
            <a:r>
              <a:rPr/>
              <a:t>sorting</a:t>
            </a:r>
            <a:r>
              <a:rPr/>
              <a:t> </a:t>
            </a:r>
            <a:r>
              <a:rPr/>
              <a:t>your</a:t>
            </a:r>
            <a:r>
              <a:rPr/>
              <a:t> </a:t>
            </a:r>
            <a:r>
              <a:rPr/>
              <a:t>data</a:t>
            </a:r>
            <a:r>
              <a:rPr/>
              <a:t> </a:t>
            </a:r>
            <a:r>
              <a:rPr/>
              <a:t>if</a:t>
            </a:r>
            <a:r>
              <a:rPr/>
              <a:t> </a:t>
            </a:r>
            <a:r>
              <a:rPr/>
              <a:t>you</a:t>
            </a:r>
            <a:r>
              <a:rPr/>
              <a:t> </a:t>
            </a:r>
            <a:r>
              <a:rPr/>
              <a:t>can’t</a:t>
            </a:r>
            <a:r>
              <a:rPr/>
              <a:t> </a:t>
            </a:r>
            <a:r>
              <a:rPr/>
              <a:t>get</a:t>
            </a:r>
            <a:r>
              <a:rPr/>
              <a:t> </a:t>
            </a:r>
            <a:r>
              <a:rPr/>
              <a:t>the</a:t>
            </a:r>
            <a:r>
              <a:rPr/>
              <a:t> </a:t>
            </a:r>
            <a:r>
              <a:rPr/>
              <a:t>data</a:t>
            </a:r>
            <a:r>
              <a:rPr/>
              <a:t> </a:t>
            </a:r>
            <a:r>
              <a:rPr/>
              <a:t>easily</a:t>
            </a:r>
            <a:r>
              <a:rPr/>
              <a:t> </a:t>
            </a:r>
            <a:r>
              <a:rPr/>
              <a:t>back</a:t>
            </a:r>
            <a:r>
              <a:rPr/>
              <a:t> </a:t>
            </a:r>
            <a:r>
              <a:rPr/>
              <a:t>to</a:t>
            </a:r>
            <a:r>
              <a:rPr/>
              <a:t> </a:t>
            </a:r>
            <a:r>
              <a:rPr/>
              <a:t>the</a:t>
            </a:r>
            <a:r>
              <a:rPr/>
              <a:t> </a:t>
            </a:r>
            <a:r>
              <a:rPr/>
              <a:t>original</a:t>
            </a:r>
            <a:r>
              <a:rPr/>
              <a:t> </a:t>
            </a:r>
            <a:r>
              <a:rPr/>
              <a:t>order.</a:t>
            </a:r>
            <a:r>
              <a:rPr/>
              <a:t> </a:t>
            </a:r>
            <a:r>
              <a:rPr/>
              <a:t>It</a:t>
            </a:r>
            <a:r>
              <a:rPr/>
              <a:t> </a:t>
            </a:r>
            <a:r>
              <a:rPr/>
              <a:t>might</a:t>
            </a:r>
            <a:r>
              <a:rPr/>
              <a:t> </a:t>
            </a:r>
            <a:r>
              <a:rPr/>
              <a:t>be</a:t>
            </a:r>
            <a:r>
              <a:rPr/>
              <a:t> </a:t>
            </a:r>
            <a:r>
              <a:rPr/>
              <a:t>okay,</a:t>
            </a:r>
            <a:r>
              <a:rPr/>
              <a:t> </a:t>
            </a:r>
            <a:r>
              <a:rPr/>
              <a:t>but</a:t>
            </a:r>
            <a:r>
              <a:rPr/>
              <a:t> </a:t>
            </a:r>
            <a:r>
              <a:rPr/>
              <a:t>there</a:t>
            </a:r>
            <a:r>
              <a:rPr/>
              <a:t> </a:t>
            </a:r>
            <a:r>
              <a:rPr/>
              <a:t>are</a:t>
            </a:r>
            <a:r>
              <a:rPr/>
              <a:t> </a:t>
            </a:r>
            <a:r>
              <a:rPr/>
              <a:t>times</a:t>
            </a:r>
            <a:r>
              <a:rPr/>
              <a:t> </a:t>
            </a:r>
            <a:r>
              <a:rPr/>
              <a:t>when</a:t>
            </a:r>
            <a:r>
              <a:rPr/>
              <a:t> </a:t>
            </a:r>
            <a:r>
              <a:rPr/>
              <a:t>you’d</a:t>
            </a:r>
            <a:r>
              <a:rPr/>
              <a:t> </a:t>
            </a:r>
            <a:r>
              <a:rPr/>
              <a:t>like</a:t>
            </a:r>
            <a:r>
              <a:rPr/>
              <a:t> </a:t>
            </a:r>
            <a:r>
              <a:rPr/>
              <a:t>your</a:t>
            </a:r>
            <a:r>
              <a:rPr/>
              <a:t> </a:t>
            </a:r>
            <a:r>
              <a:rPr/>
              <a:t>data</a:t>
            </a:r>
            <a:r>
              <a:rPr/>
              <a:t> </a:t>
            </a:r>
            <a:r>
              <a:rPr/>
              <a:t>all</a:t>
            </a:r>
            <a:r>
              <a:rPr/>
              <a:t> </a:t>
            </a:r>
            <a:r>
              <a:rPr/>
              <a:t>the</a:t>
            </a:r>
            <a:r>
              <a:rPr/>
              <a:t> </a:t>
            </a:r>
            <a:r>
              <a:rPr/>
              <a:t>way</a:t>
            </a:r>
            <a:r>
              <a:rPr/>
              <a:t> </a:t>
            </a:r>
            <a:r>
              <a:rPr/>
              <a:t>back</a:t>
            </a:r>
            <a:r>
              <a:rPr/>
              <a:t> </a:t>
            </a:r>
            <a:r>
              <a:rPr/>
              <a:t>and</a:t>
            </a:r>
            <a:r>
              <a:rPr/>
              <a:t> </a:t>
            </a:r>
            <a:r>
              <a:rPr/>
              <a:t>that</a:t>
            </a:r>
            <a:r>
              <a:rPr/>
              <a:t> </a:t>
            </a:r>
            <a:r>
              <a:rPr/>
              <a:t>means</a:t>
            </a:r>
            <a:r>
              <a:rPr/>
              <a:t> </a:t>
            </a:r>
            <a:r>
              <a:rPr/>
              <a:t>data</a:t>
            </a:r>
            <a:r>
              <a:rPr/>
              <a:t> </a:t>
            </a:r>
            <a:r>
              <a:rPr/>
              <a:t>in</a:t>
            </a:r>
            <a:r>
              <a:rPr/>
              <a:t> </a:t>
            </a:r>
            <a:r>
              <a:rPr/>
              <a:t>the</a:t>
            </a:r>
            <a:r>
              <a:rPr/>
              <a:t> </a:t>
            </a:r>
            <a:r>
              <a:rPr/>
              <a:t>original</a:t>
            </a:r>
            <a:r>
              <a:rPr/>
              <a:t> </a:t>
            </a:r>
            <a:r>
              <a:rPr/>
              <a:t>order.</a:t>
            </a:r>
            <a:r>
              <a:rPr/>
              <a:t> </a:t>
            </a:r>
            <a:r>
              <a:rPr/>
              <a:t>This</a:t>
            </a:r>
            <a:r>
              <a:rPr/>
              <a:t> </a:t>
            </a:r>
            <a:r>
              <a:rPr/>
              <a:t>data</a:t>
            </a:r>
            <a:r>
              <a:rPr/>
              <a:t> </a:t>
            </a:r>
            <a:r>
              <a:rPr/>
              <a:t>set</a:t>
            </a:r>
            <a:r>
              <a:rPr/>
              <a:t> </a:t>
            </a:r>
            <a:r>
              <a:rPr/>
              <a:t>has</a:t>
            </a:r>
            <a:r>
              <a:rPr/>
              <a:t> </a:t>
            </a:r>
            <a:r>
              <a:rPr/>
              <a:t>a</a:t>
            </a:r>
            <a:r>
              <a:rPr/>
              <a:t> </a:t>
            </a:r>
            <a:r>
              <a:rPr/>
              <a:t>case</a:t>
            </a:r>
            <a:r>
              <a:rPr/>
              <a:t> </a:t>
            </a:r>
            <a:r>
              <a:rPr/>
              <a:t>variable</a:t>
            </a:r>
            <a:r>
              <a:rPr/>
              <a:t> </a:t>
            </a:r>
            <a:r>
              <a:rPr/>
              <a:t>that</a:t>
            </a:r>
            <a:r>
              <a:rPr/>
              <a:t> </a:t>
            </a:r>
            <a:r>
              <a:rPr/>
              <a:t>you</a:t>
            </a:r>
            <a:r>
              <a:rPr/>
              <a:t> </a:t>
            </a:r>
            <a:r>
              <a:rPr/>
              <a:t>can</a:t>
            </a:r>
            <a:r>
              <a:rPr/>
              <a:t> </a:t>
            </a:r>
            <a:r>
              <a:rPr/>
              <a:t>resort</a:t>
            </a:r>
            <a:r>
              <a:rPr/>
              <a:t> </a:t>
            </a:r>
            <a:r>
              <a:rPr/>
              <a:t>by</a:t>
            </a:r>
            <a:r>
              <a:rPr/>
              <a:t> </a:t>
            </a:r>
            <a:r>
              <a:rPr/>
              <a:t>in</a:t>
            </a:r>
            <a:r>
              <a:rPr/>
              <a:t> </a:t>
            </a:r>
            <a:r>
              <a:rPr/>
              <a:t>order</a:t>
            </a:r>
            <a:r>
              <a:rPr/>
              <a:t> </a:t>
            </a:r>
            <a:r>
              <a:rPr/>
              <a:t>to</a:t>
            </a:r>
            <a:r>
              <a:rPr/>
              <a:t> </a:t>
            </a:r>
            <a:r>
              <a:rPr/>
              <a:t>get</a:t>
            </a:r>
            <a:r>
              <a:rPr/>
              <a:t> </a:t>
            </a:r>
            <a:r>
              <a:rPr/>
              <a:t>bakc</a:t>
            </a:r>
            <a:r>
              <a:rPr/>
              <a:t> </a:t>
            </a:r>
            <a:r>
              <a:rPr/>
              <a:t>ot</a:t>
            </a:r>
            <a:r>
              <a:rPr/>
              <a:t> </a:t>
            </a:r>
            <a:r>
              <a:rPr/>
              <a:t>the</a:t>
            </a:r>
            <a:r>
              <a:rPr/>
              <a:t> </a:t>
            </a:r>
            <a:r>
              <a:rPr/>
              <a:t>original</a:t>
            </a:r>
            <a:r>
              <a:rPr/>
              <a:t> </a:t>
            </a:r>
            <a:r>
              <a:rPr/>
              <a:t>order.</a:t>
            </a:r>
          </a:p>
          <a:p>
            <a:pPr lvl="0" marL="0" indent="0">
              <a:buNone/>
            </a:pPr>
          </a:p>
          <a:p>
            <a:pPr lvl="0" marL="0" indent="0">
              <a:buNone/>
            </a:pPr>
            <a:r>
              <a:rPr/>
              <a:t>If</a:t>
            </a:r>
            <a:r>
              <a:rPr/>
              <a:t> </a:t>
            </a:r>
            <a:r>
              <a:rPr/>
              <a:t>you</a:t>
            </a:r>
            <a:r>
              <a:rPr/>
              <a:t> </a:t>
            </a:r>
            <a:r>
              <a:rPr/>
              <a:t>don’t</a:t>
            </a:r>
            <a:r>
              <a:rPr/>
              <a:t> </a:t>
            </a:r>
            <a:r>
              <a:rPr/>
              <a:t>have</a:t>
            </a:r>
            <a:r>
              <a:rPr/>
              <a:t> </a:t>
            </a:r>
            <a:r>
              <a:rPr/>
              <a:t>a</a:t>
            </a:r>
            <a:r>
              <a:rPr/>
              <a:t> </a:t>
            </a:r>
            <a:r>
              <a:rPr/>
              <a:t>case</a:t>
            </a:r>
            <a:r>
              <a:rPr/>
              <a:t> </a:t>
            </a:r>
            <a:r>
              <a:rPr/>
              <a:t>variable,</a:t>
            </a:r>
            <a:r>
              <a:rPr/>
              <a:t> </a:t>
            </a:r>
            <a:r>
              <a:rPr/>
              <a:t>store</a:t>
            </a:r>
            <a:r>
              <a:rPr/>
              <a:t> </a:t>
            </a:r>
            <a:r>
              <a:rPr/>
              <a:t>the</a:t>
            </a:r>
            <a:r>
              <a:rPr/>
              <a:t> </a:t>
            </a:r>
            <a:r>
              <a:rPr/>
              <a:t>sorted</a:t>
            </a:r>
            <a:r>
              <a:rPr/>
              <a:t> </a:t>
            </a:r>
            <a:r>
              <a:rPr/>
              <a:t>data</a:t>
            </a:r>
            <a:r>
              <a:rPr/>
              <a:t> </a:t>
            </a:r>
            <a:r>
              <a:rPr/>
              <a:t>in</a:t>
            </a:r>
            <a:r>
              <a:rPr/>
              <a:t> </a:t>
            </a:r>
            <a:r>
              <a:rPr/>
              <a:t>a</a:t>
            </a:r>
            <a:r>
              <a:rPr/>
              <a:t> </a:t>
            </a:r>
            <a:r>
              <a:rPr/>
              <a:t>separate</a:t>
            </a:r>
            <a:r>
              <a:rPr/>
              <a:t> </a:t>
            </a:r>
            <a:r>
              <a:rPr/>
              <a:t>location:</a:t>
            </a:r>
            <a:r>
              <a:rPr/>
              <a:t> </a:t>
            </a:r>
            <a:r>
              <a:rPr/>
              <a:t>something</a:t>
            </a:r>
            <a:r>
              <a:rPr/>
              <a:t> </a:t>
            </a:r>
            <a:r>
              <a:rPr/>
              <a:t>along</a:t>
            </a:r>
            <a:r>
              <a:rPr/>
              <a:t> </a:t>
            </a:r>
            <a:r>
              <a:rPr/>
              <a:t>the</a:t>
            </a:r>
            <a:r>
              <a:rPr/>
              <a:t> </a:t>
            </a:r>
            <a:r>
              <a:rPr/>
              <a:t>lines</a:t>
            </a:r>
            <a:r>
              <a:rPr/>
              <a:t> </a:t>
            </a:r>
            <a:r>
              <a:rPr/>
              <a:t>of</a:t>
            </a:r>
            <a:r>
              <a:rPr/>
              <a:t> </a:t>
            </a:r>
            <a:r>
              <a:rPr/>
              <a:t>proc</a:t>
            </a:r>
            <a:r>
              <a:rPr/>
              <a:t> </a:t>
            </a:r>
            <a:r>
              <a:rPr/>
              <a:t>sort</a:t>
            </a:r>
            <a:r>
              <a:rPr/>
              <a:t> </a:t>
            </a:r>
            <a:r>
              <a:rPr/>
              <a:t>data=x</a:t>
            </a:r>
            <a:r>
              <a:rPr/>
              <a:t> </a:t>
            </a:r>
            <a:r>
              <a:rPr/>
              <a:t>out=y.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Clearly</a:t>
            </a:r>
            <a:r>
              <a:rPr/>
              <a:t> </a:t>
            </a:r>
            <a:r>
              <a:rPr/>
              <a:t>something</a:t>
            </a:r>
            <a:r>
              <a:rPr/>
              <a:t> </a:t>
            </a:r>
            <a:r>
              <a:rPr/>
              <a:t>is</a:t>
            </a:r>
            <a:r>
              <a:rPr/>
              <a:t> </a:t>
            </a:r>
            <a:r>
              <a:rPr/>
              <a:t>wrong.</a:t>
            </a:r>
            <a:r>
              <a:rPr/>
              <a:t> </a:t>
            </a:r>
            <a:r>
              <a:rPr/>
              <a:t>There’s</a:t>
            </a:r>
            <a:r>
              <a:rPr/>
              <a:t> </a:t>
            </a:r>
            <a:r>
              <a:rPr/>
              <a:t>no</a:t>
            </a:r>
            <a:r>
              <a:rPr/>
              <a:t> </a:t>
            </a:r>
            <a:r>
              <a:rPr/>
              <a:t>way</a:t>
            </a:r>
            <a:r>
              <a:rPr/>
              <a:t> </a:t>
            </a:r>
            <a:r>
              <a:rPr/>
              <a:t>that</a:t>
            </a:r>
            <a:r>
              <a:rPr/>
              <a:t> </a:t>
            </a:r>
            <a:r>
              <a:rPr/>
              <a:t>a</a:t>
            </a:r>
            <a:r>
              <a:rPr/>
              <a:t> </a:t>
            </a:r>
            <a:r>
              <a:rPr/>
              <a:t>person</a:t>
            </a:r>
            <a:r>
              <a:rPr/>
              <a:t> </a:t>
            </a:r>
            <a:r>
              <a:rPr/>
              <a:t>with</a:t>
            </a:r>
            <a:r>
              <a:rPr/>
              <a:t> </a:t>
            </a:r>
            <a:r>
              <a:rPr/>
              <a:t>such</a:t>
            </a:r>
            <a:r>
              <a:rPr/>
              <a:t> </a:t>
            </a:r>
            <a:r>
              <a:rPr/>
              <a:t>a</a:t>
            </a:r>
            <a:r>
              <a:rPr/>
              <a:t> </a:t>
            </a:r>
            <a:r>
              <a:rPr/>
              <a:t>small</a:t>
            </a:r>
            <a:r>
              <a:rPr/>
              <a:t> </a:t>
            </a:r>
            <a:r>
              <a:rPr/>
              <a:t>height</a:t>
            </a:r>
            <a:r>
              <a:rPr/>
              <a:t> </a:t>
            </a:r>
            <a:r>
              <a:rPr/>
              <a:t>would</a:t>
            </a:r>
            <a:r>
              <a:rPr/>
              <a:t> </a:t>
            </a:r>
            <a:r>
              <a:rPr/>
              <a:t>have</a:t>
            </a:r>
            <a:r>
              <a:rPr/>
              <a:t> </a:t>
            </a:r>
            <a:r>
              <a:rPr/>
              <a:t>such</a:t>
            </a:r>
            <a:r>
              <a:rPr/>
              <a:t> </a:t>
            </a:r>
            <a:r>
              <a:rPr/>
              <a:t>a</a:t>
            </a:r>
            <a:r>
              <a:rPr/>
              <a:t> </a:t>
            </a:r>
            <a:r>
              <a:rPr/>
              <a:t>big</a:t>
            </a:r>
            <a:r>
              <a:rPr/>
              <a:t> </a:t>
            </a:r>
            <a:r>
              <a:rPr/>
              <a:t>weight.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handle</a:t>
            </a:r>
            <a:r>
              <a:rPr/>
              <a:t> </a:t>
            </a:r>
            <a:r>
              <a:rPr/>
              <a:t>this</a:t>
            </a:r>
            <a:r>
              <a:rPr/>
              <a:t> </a:t>
            </a:r>
            <a:r>
              <a:rPr/>
              <a:t>outlier,</a:t>
            </a:r>
            <a:r>
              <a:rPr/>
              <a:t> </a:t>
            </a:r>
            <a:r>
              <a:rPr/>
              <a:t>but</a:t>
            </a:r>
            <a:r>
              <a:rPr/>
              <a:t> </a:t>
            </a:r>
            <a:r>
              <a:rPr/>
              <a:t>first,</a:t>
            </a:r>
            <a:r>
              <a:rPr/>
              <a:t> </a:t>
            </a:r>
            <a:r>
              <a:rPr/>
              <a:t>let’s</a:t>
            </a:r>
            <a:r>
              <a:rPr/>
              <a:t> </a:t>
            </a:r>
            <a:r>
              <a:rPr/>
              <a:t>check</a:t>
            </a:r>
            <a:r>
              <a:rPr/>
              <a:t> </a:t>
            </a:r>
            <a:r>
              <a:rPr/>
              <a:t>to</a:t>
            </a:r>
            <a:r>
              <a:rPr/>
              <a:t> </a:t>
            </a:r>
            <a:r>
              <a:rPr/>
              <a:t>see</a:t>
            </a:r>
            <a:r>
              <a:rPr/>
              <a:t> </a:t>
            </a:r>
            <a:r>
              <a:rPr/>
              <a:t>if</a:t>
            </a:r>
            <a:r>
              <a:rPr/>
              <a:t> </a:t>
            </a:r>
            <a:r>
              <a:rPr/>
              <a:t>something</a:t>
            </a:r>
            <a:r>
              <a:rPr/>
              <a:t> </a:t>
            </a:r>
            <a:r>
              <a:rPr/>
              <a:t>weird</a:t>
            </a:r>
            <a:r>
              <a:rPr/>
              <a:t> </a:t>
            </a:r>
            <a:r>
              <a:rPr/>
              <a:t>is</a:t>
            </a:r>
            <a:r>
              <a:rPr/>
              <a:t> </a:t>
            </a:r>
            <a:r>
              <a:rPr/>
              <a:t>happening</a:t>
            </a:r>
            <a:r>
              <a:rPr/>
              <a:t> </a:t>
            </a:r>
            <a:r>
              <a:rPr/>
              <a:t>for</a:t>
            </a:r>
            <a:r>
              <a:rPr/>
              <a:t> </a:t>
            </a:r>
            <a:r>
              <a:rPr/>
              <a:t>the</a:t>
            </a:r>
            <a:r>
              <a:rPr/>
              <a:t> </a:t>
            </a:r>
            <a:r>
              <a:rPr/>
              <a:t>tallest</a:t>
            </a:r>
            <a:r>
              <a:rPr/>
              <a:t> </a:t>
            </a:r>
            <a:r>
              <a:rPr/>
              <a:t>person</a:t>
            </a:r>
            <a:r>
              <a:rPr/>
              <a:t> </a:t>
            </a:r>
            <a:r>
              <a:rPr/>
              <a:t>in</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a:t>
            </a:r>
            <a:r>
              <a:rPr/>
              <a:t> </a:t>
            </a:r>
            <a:r>
              <a:rPr/>
              <a:t>that</a:t>
            </a:r>
            <a:r>
              <a:rPr/>
              <a:t> </a:t>
            </a:r>
            <a:r>
              <a:rPr/>
              <a:t>looks</a:t>
            </a:r>
            <a:r>
              <a:rPr/>
              <a:t> </a:t>
            </a:r>
            <a:r>
              <a:rPr/>
              <a:t>just</a:t>
            </a:r>
            <a:r>
              <a:rPr/>
              <a:t> </a:t>
            </a:r>
            <a:r>
              <a:rPr/>
              <a:t>fine.</a:t>
            </a:r>
          </a:p>
          <a:p>
            <a:pPr lvl="0" marL="0" indent="0">
              <a:buNone/>
            </a:pPr>
          </a:p>
          <a:p>
            <a:pPr lvl="0" marL="0" indent="0">
              <a:buNone/>
            </a:pPr>
            <a:r>
              <a:rPr/>
              <a:t>With</a:t>
            </a:r>
            <a:r>
              <a:rPr/>
              <a:t> </a:t>
            </a:r>
            <a:r>
              <a:rPr/>
              <a:t>this</a:t>
            </a:r>
            <a:r>
              <a:rPr/>
              <a:t> </a:t>
            </a:r>
            <a:r>
              <a:rPr/>
              <a:t>outlier</a:t>
            </a:r>
            <a:r>
              <a:rPr/>
              <a:t> </a:t>
            </a:r>
            <a:r>
              <a:rPr/>
              <a:t>on</a:t>
            </a:r>
            <a:r>
              <a:rPr/>
              <a:t> </a:t>
            </a:r>
            <a:r>
              <a:rPr/>
              <a:t>the</a:t>
            </a:r>
            <a:r>
              <a:rPr/>
              <a:t> </a:t>
            </a:r>
            <a:r>
              <a:rPr/>
              <a:t>low</a:t>
            </a:r>
            <a:r>
              <a:rPr/>
              <a:t> </a:t>
            </a:r>
            <a:r>
              <a:rPr/>
              <a:t>end,</a:t>
            </a:r>
            <a:r>
              <a:rPr/>
              <a:t> </a:t>
            </a:r>
            <a:r>
              <a:rPr/>
              <a:t>you</a:t>
            </a:r>
            <a:r>
              <a:rPr/>
              <a:t> </a:t>
            </a:r>
            <a:r>
              <a:rPr/>
              <a:t>might</a:t>
            </a:r>
            <a:r>
              <a:rPr/>
              <a:t> </a:t>
            </a:r>
            <a:r>
              <a:rPr/>
              <a:t>consider</a:t>
            </a:r>
            <a:r>
              <a:rPr/>
              <a:t> </a:t>
            </a:r>
            <a:r>
              <a:rPr/>
              <a:t>doing</a:t>
            </a:r>
            <a:r>
              <a:rPr/>
              <a:t> </a:t>
            </a:r>
            <a:r>
              <a:rPr/>
              <a:t>nothing</a:t>
            </a:r>
            <a:r>
              <a:rPr/>
              <a:t> </a:t>
            </a:r>
            <a:r>
              <a:rPr/>
              <a:t>other</a:t>
            </a:r>
            <a:r>
              <a:rPr/>
              <a:t> </a:t>
            </a:r>
            <a:r>
              <a:rPr/>
              <a:t>than</a:t>
            </a:r>
            <a:r>
              <a:rPr/>
              <a:t> </a:t>
            </a:r>
            <a:r>
              <a:rPr/>
              <a:t>noting</a:t>
            </a:r>
            <a:r>
              <a:rPr/>
              <a:t> </a:t>
            </a:r>
            <a:r>
              <a:rPr/>
              <a:t>the</a:t>
            </a:r>
            <a:r>
              <a:rPr/>
              <a:t> </a:t>
            </a:r>
            <a:r>
              <a:rPr/>
              <a:t>unusual</a:t>
            </a:r>
            <a:r>
              <a:rPr/>
              <a:t> </a:t>
            </a:r>
            <a:r>
              <a:rPr/>
              <a:t>value.</a:t>
            </a:r>
          </a:p>
          <a:p>
            <a:pPr lvl="0" marL="0" indent="0">
              <a:buNone/>
            </a:pPr>
          </a:p>
          <a:p>
            <a:pPr lvl="0" marL="0" indent="0">
              <a:buNone/>
            </a:pPr>
            <a:r>
              <a:rPr/>
              <a:t>Alternately,</a:t>
            </a:r>
            <a:r>
              <a:rPr/>
              <a:t> </a:t>
            </a:r>
            <a:r>
              <a:rPr/>
              <a:t>you</a:t>
            </a:r>
            <a:r>
              <a:rPr/>
              <a:t> </a:t>
            </a:r>
            <a:r>
              <a:rPr/>
              <a:t>could</a:t>
            </a:r>
            <a:r>
              <a:rPr/>
              <a:t> </a:t>
            </a:r>
            <a:r>
              <a:rPr/>
              <a:t>delete</a:t>
            </a:r>
            <a:r>
              <a:rPr/>
              <a:t> </a:t>
            </a:r>
            <a:r>
              <a:rPr/>
              <a:t>the</a:t>
            </a:r>
            <a:r>
              <a:rPr/>
              <a:t> </a:t>
            </a:r>
            <a:r>
              <a:rPr/>
              <a:t>entire</a:t>
            </a:r>
            <a:r>
              <a:rPr/>
              <a:t> </a:t>
            </a:r>
            <a:r>
              <a:rPr/>
              <a:t>row</a:t>
            </a:r>
            <a:r>
              <a:rPr/>
              <a:t> </a:t>
            </a:r>
            <a:r>
              <a:rPr/>
              <a:t>associated</a:t>
            </a:r>
            <a:r>
              <a:rPr/>
              <a:t> </a:t>
            </a:r>
            <a:r>
              <a:rPr/>
              <a:t>with</a:t>
            </a:r>
            <a:r>
              <a:rPr/>
              <a:t> </a:t>
            </a:r>
            <a:r>
              <a:rPr/>
              <a:t>this</a:t>
            </a:r>
            <a:r>
              <a:rPr/>
              <a:t> </a:t>
            </a:r>
            <a:r>
              <a:rPr/>
              <a:t>value.</a:t>
            </a:r>
          </a:p>
          <a:p>
            <a:pPr lvl="0" marL="0" indent="0">
              <a:buNone/>
            </a:pPr>
          </a:p>
          <a:p>
            <a:pPr lvl="0" marL="0" indent="0">
              <a:buNone/>
            </a:pPr>
            <a:r>
              <a:rPr/>
              <a:t>Finally,</a:t>
            </a:r>
            <a:r>
              <a:rPr/>
              <a:t> </a:t>
            </a:r>
            <a:r>
              <a:rPr/>
              <a:t>you</a:t>
            </a:r>
            <a:r>
              <a:rPr/>
              <a:t> </a:t>
            </a:r>
            <a:r>
              <a:rPr/>
              <a:t>might</a:t>
            </a:r>
            <a:r>
              <a:rPr/>
              <a:t> </a:t>
            </a:r>
            <a:r>
              <a:rPr/>
              <a:t>consider</a:t>
            </a:r>
            <a:r>
              <a:rPr/>
              <a:t> </a:t>
            </a:r>
            <a:r>
              <a:rPr/>
              <a:t>converting</a:t>
            </a:r>
            <a:r>
              <a:rPr/>
              <a:t> </a:t>
            </a:r>
            <a:r>
              <a:rPr/>
              <a:t>the</a:t>
            </a:r>
            <a:r>
              <a:rPr/>
              <a:t> </a:t>
            </a:r>
            <a:r>
              <a:rPr/>
              <a:t>small</a:t>
            </a:r>
            <a:r>
              <a:rPr/>
              <a:t> </a:t>
            </a:r>
            <a:r>
              <a:rPr/>
              <a:t>ht</a:t>
            </a:r>
            <a:r>
              <a:rPr/>
              <a:t> </a:t>
            </a:r>
            <a:r>
              <a:rPr/>
              <a:t>value</a:t>
            </a:r>
            <a:r>
              <a:rPr/>
              <a:t> </a:t>
            </a:r>
            <a:r>
              <a:rPr/>
              <a:t>to</a:t>
            </a:r>
            <a:r>
              <a:rPr/>
              <a:t> </a:t>
            </a:r>
            <a:r>
              <a:rPr/>
              <a:t>a</a:t>
            </a:r>
            <a:r>
              <a:rPr/>
              <a:t> </a:t>
            </a:r>
            <a:r>
              <a:rPr/>
              <a:t>missing</a:t>
            </a:r>
            <a:r>
              <a:rPr/>
              <a:t> </a:t>
            </a:r>
            <a:r>
              <a:rPr/>
              <a:t>value</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removes</a:t>
            </a:r>
            <a:r>
              <a:rPr/>
              <a:t> </a:t>
            </a:r>
            <a:r>
              <a:rPr/>
              <a:t>the</a:t>
            </a:r>
            <a:r>
              <a:rPr/>
              <a:t> </a:t>
            </a:r>
            <a:r>
              <a:rPr/>
              <a:t>entire</a:t>
            </a:r>
            <a:r>
              <a:rPr/>
              <a:t> </a:t>
            </a:r>
            <a:r>
              <a:rPr/>
              <a:t>row</a:t>
            </a:r>
            <a:r>
              <a:rPr/>
              <a:t> </a:t>
            </a:r>
            <a:r>
              <a:rPr/>
              <a:t>of</a:t>
            </a:r>
            <a:r>
              <a:rPr/>
              <a:t> </a:t>
            </a:r>
            <a:r>
              <a:rPr/>
              <a:t>data.</a:t>
            </a:r>
            <a:r>
              <a:rPr/>
              <a:t> </a:t>
            </a:r>
            <a:r>
              <a:rPr/>
              <a:t>Notice</a:t>
            </a:r>
            <a:r>
              <a:rPr/>
              <a:t> </a:t>
            </a:r>
            <a:r>
              <a:rPr/>
              <a:t>that</a:t>
            </a:r>
            <a:r>
              <a:rPr/>
              <a:t> </a:t>
            </a:r>
            <a:r>
              <a:rPr/>
              <a:t>I</a:t>
            </a:r>
            <a:r>
              <a:rPr/>
              <a:t> </a:t>
            </a:r>
            <a:r>
              <a:rPr/>
              <a:t>store</a:t>
            </a:r>
            <a:r>
              <a:rPr/>
              <a:t> </a:t>
            </a:r>
            <a:r>
              <a:rPr/>
              <a:t>the</a:t>
            </a:r>
            <a:r>
              <a:rPr/>
              <a:t> </a:t>
            </a:r>
            <a:r>
              <a:rPr/>
              <a:t>modified</a:t>
            </a:r>
            <a:r>
              <a:rPr/>
              <a:t> </a:t>
            </a:r>
            <a:r>
              <a:rPr/>
              <a:t>data</a:t>
            </a:r>
            <a:r>
              <a:rPr/>
              <a:t> </a:t>
            </a:r>
            <a:r>
              <a:rPr/>
              <a:t>under</a:t>
            </a:r>
            <a:r>
              <a:rPr/>
              <a:t> </a:t>
            </a:r>
            <a:r>
              <a:rPr/>
              <a:t>a</a:t>
            </a:r>
            <a:r>
              <a:rPr/>
              <a:t> </a:t>
            </a:r>
            <a:r>
              <a:rPr/>
              <a:t>new</a:t>
            </a:r>
            <a:r>
              <a:rPr/>
              <a:t> </a:t>
            </a:r>
            <a:r>
              <a:rPr/>
              <a:t>name.</a:t>
            </a:r>
            <a:r>
              <a:rPr/>
              <a:t> </a:t>
            </a:r>
            <a:r>
              <a:rPr/>
              <a:t>That</a:t>
            </a:r>
            <a:r>
              <a:rPr/>
              <a:t> </a:t>
            </a:r>
            <a:r>
              <a:rPr/>
              <a:t>way,</a:t>
            </a:r>
            <a:r>
              <a:rPr/>
              <a:t> </a:t>
            </a:r>
            <a:r>
              <a:rPr/>
              <a:t>if</a:t>
            </a:r>
            <a:r>
              <a:rPr/>
              <a:t> </a:t>
            </a:r>
            <a:r>
              <a:rPr/>
              <a:t>I</a:t>
            </a:r>
            <a:r>
              <a:rPr/>
              <a:t> </a:t>
            </a:r>
            <a:r>
              <a:rPr/>
              <a:t>regret</a:t>
            </a:r>
            <a:r>
              <a:rPr/>
              <a:t> </a:t>
            </a:r>
            <a:r>
              <a:rPr/>
              <a:t>tossing</a:t>
            </a:r>
            <a:r>
              <a:rPr/>
              <a:t> </a:t>
            </a:r>
            <a:r>
              <a:rPr/>
              <a:t>the</a:t>
            </a:r>
            <a:r>
              <a:rPr/>
              <a:t> </a:t>
            </a:r>
            <a:r>
              <a:rPr/>
              <a:t>entire</a:t>
            </a:r>
            <a:r>
              <a:rPr/>
              <a:t> </a:t>
            </a:r>
            <a:r>
              <a:rPr/>
              <a:t>row</a:t>
            </a:r>
            <a:r>
              <a:rPr/>
              <a:t> </a:t>
            </a:r>
            <a:r>
              <a:rPr/>
              <a:t>out,</a:t>
            </a:r>
            <a:r>
              <a:rPr/>
              <a:t> </a:t>
            </a:r>
            <a:r>
              <a:rPr/>
              <a:t>I</a:t>
            </a:r>
            <a:r>
              <a:rPr/>
              <a:t> </a:t>
            </a:r>
            <a:r>
              <a:rPr/>
              <a:t>can</a:t>
            </a:r>
            <a:r>
              <a:rPr/>
              <a:t> </a:t>
            </a:r>
            <a:r>
              <a:rPr/>
              <a:t>easily</a:t>
            </a:r>
            <a:r>
              <a:rPr/>
              <a:t> </a:t>
            </a:r>
            <a:r>
              <a:rPr/>
              <a:t>revert</a:t>
            </a:r>
            <a:r>
              <a:rPr/>
              <a:t> </a:t>
            </a:r>
            <a:r>
              <a:rPr/>
              <a:t>to</a:t>
            </a:r>
            <a:r>
              <a:rPr/>
              <a:t> </a:t>
            </a:r>
            <a:r>
              <a:rPr/>
              <a:t>the</a:t>
            </a:r>
            <a:r>
              <a:rPr/>
              <a:t> </a:t>
            </a:r>
            <a:r>
              <a:rPr/>
              <a:t>original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converts</a:t>
            </a:r>
            <a:r>
              <a:rPr/>
              <a:t> </a:t>
            </a:r>
            <a:r>
              <a:rPr/>
              <a:t>the</a:t>
            </a:r>
            <a:r>
              <a:rPr/>
              <a:t> </a:t>
            </a:r>
            <a:r>
              <a:rPr/>
              <a:t>height</a:t>
            </a:r>
            <a:r>
              <a:rPr/>
              <a:t> </a:t>
            </a:r>
            <a:r>
              <a:rPr/>
              <a:t>to</a:t>
            </a:r>
            <a:r>
              <a:rPr/>
              <a:t> </a:t>
            </a:r>
            <a:r>
              <a:rPr/>
              <a:t>a</a:t>
            </a:r>
            <a:r>
              <a:rPr/>
              <a:t> </a:t>
            </a:r>
            <a:r>
              <a:rPr/>
              <a:t>missing</a:t>
            </a:r>
            <a:r>
              <a:rPr/>
              <a:t> </a:t>
            </a:r>
            <a:r>
              <a:rPr/>
              <a:t>value,</a:t>
            </a:r>
            <a:r>
              <a:rPr/>
              <a:t> </a:t>
            </a:r>
            <a:r>
              <a:rPr/>
              <a:t>but</a:t>
            </a:r>
            <a:r>
              <a:rPr/>
              <a:t> </a:t>
            </a:r>
            <a:r>
              <a:rPr/>
              <a:t>keeps</a:t>
            </a:r>
            <a:r>
              <a:rPr/>
              <a:t> </a:t>
            </a:r>
            <a:r>
              <a:rPr/>
              <a:t>the</a:t>
            </a:r>
            <a:r>
              <a:rPr/>
              <a:t> </a:t>
            </a:r>
            <a:r>
              <a:rPr/>
              <a:t>original</a:t>
            </a:r>
            <a:r>
              <a:rPr/>
              <a:t> </a:t>
            </a:r>
            <a:r>
              <a:rPr/>
              <a:t>data.</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statements</a:t>
            </a:r>
            <a:r>
              <a:rPr/>
              <a:t> </a:t>
            </a:r>
            <a:r>
              <a:rPr/>
              <a:t>involving</a:t>
            </a:r>
            <a:r>
              <a:rPr/>
              <a:t> </a:t>
            </a:r>
            <a:r>
              <a:rPr/>
              <a:t>missing</a:t>
            </a:r>
            <a:r>
              <a:rPr/>
              <a:t> </a:t>
            </a:r>
            <a:r>
              <a:rPr/>
              <a:t>value</a:t>
            </a:r>
            <a:r>
              <a:rPr/>
              <a:t> </a:t>
            </a:r>
            <a:r>
              <a:rPr/>
              <a:t>codes</a:t>
            </a:r>
            <a:r>
              <a:rPr/>
              <a:t> </a:t>
            </a:r>
            <a:r>
              <a:rPr/>
              <a:t>are</a:t>
            </a:r>
            <a:r>
              <a:rPr/>
              <a:t> </a:t>
            </a:r>
            <a:r>
              <a:rPr/>
              <a:t>tricky.</a:t>
            </a:r>
            <a:r>
              <a:rPr/>
              <a:t> </a:t>
            </a:r>
            <a:r>
              <a:rPr/>
              <a:t>Look</a:t>
            </a:r>
            <a:r>
              <a:rPr/>
              <a:t> </a:t>
            </a:r>
            <a:r>
              <a:rPr/>
              <a:t>at</a:t>
            </a:r>
            <a:r>
              <a:rPr/>
              <a:t> </a:t>
            </a:r>
            <a:r>
              <a:rPr/>
              <a:t>the</a:t>
            </a:r>
            <a:r>
              <a:rPr/>
              <a:t> </a:t>
            </a:r>
            <a:r>
              <a:rPr/>
              <a:t>output</a:t>
            </a:r>
            <a:r>
              <a:rPr/>
              <a:t> </a:t>
            </a:r>
            <a:r>
              <a:rPr/>
              <a:t>from</a:t>
            </a:r>
            <a:r>
              <a:rPr/>
              <a:t> </a:t>
            </a:r>
            <a:r>
              <a:rPr/>
              <a:t>this</a:t>
            </a:r>
            <a:r>
              <a:rPr/>
              <a:t> </a:t>
            </a:r>
            <a:r>
              <a:rPr/>
              <a:t>sample</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I</a:t>
            </a:r>
            <a:r>
              <a:rPr/>
              <a:t> </a:t>
            </a:r>
            <a:r>
              <a:rPr/>
              <a:t>go</a:t>
            </a:r>
            <a:r>
              <a:rPr/>
              <a:t> </a:t>
            </a:r>
            <a:r>
              <a:rPr/>
              <a:t>too</a:t>
            </a:r>
            <a:r>
              <a:rPr/>
              <a:t> </a:t>
            </a:r>
            <a:r>
              <a:rPr/>
              <a:t>far,</a:t>
            </a:r>
            <a:r>
              <a:rPr/>
              <a:t> </a:t>
            </a:r>
            <a:r>
              <a:rPr/>
              <a:t>let</a:t>
            </a:r>
            <a:r>
              <a:rPr/>
              <a:t> </a:t>
            </a:r>
            <a:r>
              <a:rPr/>
              <a:t>me</a:t>
            </a:r>
            <a:r>
              <a:rPr/>
              <a:t> </a:t>
            </a:r>
            <a:r>
              <a:rPr/>
              <a:t>mention</a:t>
            </a:r>
            <a:r>
              <a:rPr/>
              <a:t> </a:t>
            </a:r>
            <a:r>
              <a:rPr/>
              <a:t>and</a:t>
            </a:r>
            <a:r>
              <a:rPr/>
              <a:t> </a:t>
            </a:r>
            <a:r>
              <a:rPr/>
              <a:t>important</a:t>
            </a:r>
            <a:r>
              <a:rPr/>
              <a:t> </a:t>
            </a:r>
            <a:r>
              <a:rPr/>
              <a:t>thing.</a:t>
            </a:r>
            <a:r>
              <a:rPr/>
              <a:t> </a:t>
            </a:r>
            <a:r>
              <a:rPr/>
              <a:t>Every</a:t>
            </a:r>
            <a:r>
              <a:rPr/>
              <a:t> </a:t>
            </a:r>
            <a:r>
              <a:rPr/>
              <a:t>SAS</a:t>
            </a:r>
            <a:r>
              <a:rPr/>
              <a:t> </a:t>
            </a:r>
            <a:r>
              <a:rPr/>
              <a:t>statement</a:t>
            </a:r>
            <a:r>
              <a:rPr/>
              <a:t> </a:t>
            </a:r>
            <a:r>
              <a:rPr/>
              <a:t>ends</a:t>
            </a:r>
            <a:r>
              <a:rPr/>
              <a:t> </a:t>
            </a:r>
            <a:r>
              <a:rPr/>
              <a:t>in</a:t>
            </a:r>
            <a:r>
              <a:rPr/>
              <a:t> </a:t>
            </a:r>
            <a:r>
              <a:rPr/>
              <a:t>a</a:t>
            </a:r>
            <a:r>
              <a:rPr/>
              <a:t> </a:t>
            </a:r>
            <a:r>
              <a:rPr/>
              <a:t>semicolon.</a:t>
            </a:r>
            <a:r>
              <a:rPr/>
              <a:t> </a:t>
            </a:r>
            <a:r>
              <a:rPr/>
              <a:t>This</a:t>
            </a:r>
            <a:r>
              <a:rPr/>
              <a:t> </a:t>
            </a:r>
            <a:r>
              <a:rPr/>
              <a:t>is</a:t>
            </a:r>
            <a:r>
              <a:rPr/>
              <a:t> </a:t>
            </a:r>
            <a:r>
              <a:rPr/>
              <a:t>important.</a:t>
            </a:r>
            <a:r>
              <a:rPr/>
              <a:t> </a:t>
            </a:r>
            <a:r>
              <a:rPr/>
              <a:t>You</a:t>
            </a:r>
            <a:r>
              <a:rPr/>
              <a:t> </a:t>
            </a:r>
            <a:r>
              <a:rPr/>
              <a:t>will</a:t>
            </a:r>
            <a:r>
              <a:rPr/>
              <a:t> </a:t>
            </a:r>
            <a:r>
              <a:rPr/>
              <a:t>forget</a:t>
            </a:r>
            <a:r>
              <a:rPr/>
              <a:t> </a:t>
            </a:r>
            <a:r>
              <a:rPr/>
              <a:t>a</a:t>
            </a:r>
            <a:r>
              <a:rPr/>
              <a:t> </a:t>
            </a:r>
            <a:r>
              <a:rPr/>
              <a:t>semicolon</a:t>
            </a:r>
            <a:r>
              <a:rPr/>
              <a:t> </a:t>
            </a:r>
            <a:r>
              <a:rPr/>
              <a:t>and</a:t>
            </a:r>
            <a:r>
              <a:rPr/>
              <a:t> </a:t>
            </a:r>
            <a:r>
              <a:rPr/>
              <a:t>it</a:t>
            </a:r>
            <a:r>
              <a:rPr/>
              <a:t> </a:t>
            </a:r>
            <a:r>
              <a:rPr/>
              <a:t>will</a:t>
            </a:r>
            <a:r>
              <a:rPr/>
              <a:t> </a:t>
            </a:r>
            <a:r>
              <a:rPr/>
              <a:t>lead</a:t>
            </a:r>
            <a:r>
              <a:rPr/>
              <a:t> </a:t>
            </a:r>
            <a:r>
              <a:rPr/>
              <a:t>to</a:t>
            </a:r>
            <a:r>
              <a:rPr/>
              <a:t> </a:t>
            </a:r>
            <a:r>
              <a:rPr/>
              <a:t>a</a:t>
            </a:r>
            <a:r>
              <a:rPr/>
              <a:t> </a:t>
            </a:r>
            <a:r>
              <a:rPr/>
              <a:t>cryptic</a:t>
            </a:r>
            <a:r>
              <a:rPr/>
              <a:t> </a:t>
            </a:r>
            <a:r>
              <a:rPr/>
              <a:t>error</a:t>
            </a:r>
            <a:r>
              <a:rPr/>
              <a:t> </a:t>
            </a:r>
            <a:r>
              <a:rPr/>
              <a:t>message.</a:t>
            </a:r>
            <a:r>
              <a:rPr/>
              <a:t> </a:t>
            </a:r>
            <a:r>
              <a:rPr/>
              <a:t>So</a:t>
            </a:r>
            <a:r>
              <a:rPr/>
              <a:t> </a:t>
            </a:r>
            <a:r>
              <a:rPr/>
              <a:t>here’s</a:t>
            </a:r>
            <a:r>
              <a:rPr/>
              <a:t> </a:t>
            </a:r>
            <a:r>
              <a:rPr/>
              <a:t>a</a:t>
            </a:r>
            <a:r>
              <a:rPr/>
              <a:t> </a:t>
            </a:r>
            <a:r>
              <a:rPr/>
              <a:t>quick</a:t>
            </a:r>
            <a:r>
              <a:rPr/>
              <a:t> </a:t>
            </a:r>
            <a:r>
              <a:rPr/>
              <a:t>hint.</a:t>
            </a:r>
            <a:r>
              <a:rPr/>
              <a:t> </a:t>
            </a:r>
            <a:r>
              <a:rPr/>
              <a:t>If</a:t>
            </a:r>
            <a:r>
              <a:rPr/>
              <a:t> </a:t>
            </a:r>
            <a:r>
              <a:rPr/>
              <a:t>you</a:t>
            </a:r>
            <a:r>
              <a:rPr/>
              <a:t> </a:t>
            </a:r>
            <a:r>
              <a:rPr/>
              <a:t>get</a:t>
            </a:r>
            <a:r>
              <a:rPr/>
              <a:t> </a:t>
            </a:r>
            <a:r>
              <a:rPr/>
              <a:t>an</a:t>
            </a:r>
            <a:r>
              <a:rPr/>
              <a:t> </a:t>
            </a:r>
            <a:r>
              <a:rPr/>
              <a:t>error</a:t>
            </a:r>
            <a:r>
              <a:rPr/>
              <a:t> </a:t>
            </a:r>
            <a:r>
              <a:rPr/>
              <a:t>message</a:t>
            </a:r>
            <a:r>
              <a:rPr/>
              <a:t> </a:t>
            </a:r>
            <a:r>
              <a:rPr/>
              <a:t>on</a:t>
            </a:r>
            <a:r>
              <a:rPr/>
              <a:t> </a:t>
            </a:r>
            <a:r>
              <a:rPr/>
              <a:t>a</a:t>
            </a:r>
            <a:r>
              <a:rPr/>
              <a:t> </a:t>
            </a:r>
            <a:r>
              <a:rPr/>
              <a:t>certain</a:t>
            </a:r>
            <a:r>
              <a:rPr/>
              <a:t> </a:t>
            </a:r>
            <a:r>
              <a:rPr/>
              <a:t>line</a:t>
            </a:r>
            <a:r>
              <a:rPr/>
              <a:t> </a:t>
            </a:r>
            <a:r>
              <a:rPr/>
              <a:t>of</a:t>
            </a:r>
            <a:r>
              <a:rPr/>
              <a:t> </a:t>
            </a:r>
            <a:r>
              <a:rPr/>
              <a:t>code,</a:t>
            </a:r>
            <a:r>
              <a:rPr/>
              <a:t> </a:t>
            </a:r>
            <a:r>
              <a:rPr/>
              <a:t>look</a:t>
            </a:r>
            <a:r>
              <a:rPr/>
              <a:t> </a:t>
            </a:r>
            <a:r>
              <a:rPr/>
              <a:t>to</a:t>
            </a:r>
            <a:r>
              <a:rPr/>
              <a:t> </a:t>
            </a:r>
            <a:r>
              <a:rPr/>
              <a:t>see</a:t>
            </a:r>
            <a:r>
              <a:rPr/>
              <a:t> </a:t>
            </a:r>
            <a:r>
              <a:rPr/>
              <a:t>if</a:t>
            </a:r>
            <a:r>
              <a:rPr/>
              <a:t> </a:t>
            </a:r>
            <a:r>
              <a:rPr/>
              <a:t>you</a:t>
            </a:r>
            <a:r>
              <a:rPr/>
              <a:t> </a:t>
            </a:r>
            <a:r>
              <a:rPr/>
              <a:t>forgot</a:t>
            </a:r>
            <a:r>
              <a:rPr/>
              <a:t> </a:t>
            </a:r>
            <a:r>
              <a:rPr/>
              <a:t>a</a:t>
            </a:r>
            <a:r>
              <a:rPr/>
              <a:t> </a:t>
            </a:r>
            <a:r>
              <a:rPr/>
              <a:t>semicolon</a:t>
            </a:r>
            <a:r>
              <a:rPr/>
              <a:t> </a:t>
            </a:r>
            <a:r>
              <a:rPr/>
              <a:t>on</a:t>
            </a:r>
            <a:r>
              <a:rPr/>
              <a:t> </a:t>
            </a:r>
            <a:r>
              <a:rPr/>
              <a:t>the</a:t>
            </a:r>
            <a:r>
              <a:rPr/>
              <a:t> </a:t>
            </a:r>
            <a:r>
              <a:rPr/>
              <a:t>previous</a:t>
            </a:r>
            <a:r>
              <a:rPr/>
              <a:t> </a:t>
            </a:r>
            <a:r>
              <a:rPr/>
              <a:t>line.</a:t>
            </a:r>
            <a:r>
              <a:rPr/>
              <a:t> </a:t>
            </a:r>
            <a:r>
              <a:rPr/>
              <a:t>It</a:t>
            </a:r>
            <a:r>
              <a:rPr/>
              <a:t> </a:t>
            </a:r>
            <a:r>
              <a:rPr/>
              <a:t>happens</a:t>
            </a:r>
            <a:r>
              <a:rPr/>
              <a:t> </a:t>
            </a:r>
            <a:r>
              <a:rPr/>
              <a:t>to</a:t>
            </a:r>
            <a:r>
              <a:rPr/>
              <a:t> </a:t>
            </a:r>
            <a:r>
              <a:rPr/>
              <a:t>me</a:t>
            </a:r>
            <a:r>
              <a:rPr/>
              <a:t> </a:t>
            </a:r>
            <a:r>
              <a:rPr/>
              <a:t>all</a:t>
            </a:r>
            <a:r>
              <a:rPr/>
              <a:t> </a:t>
            </a:r>
            <a:r>
              <a:rPr/>
              <a:t>the</a:t>
            </a:r>
            <a:r>
              <a:rPr/>
              <a:t> </a:t>
            </a:r>
            <a:r>
              <a:rPr/>
              <a:t>time</a:t>
            </a:r>
            <a:r>
              <a:rPr/>
              <a:t> </a:t>
            </a:r>
            <a:r>
              <a:rPr/>
              <a:t>and</a:t>
            </a:r>
            <a:r>
              <a:rPr/>
              <a:t> </a:t>
            </a:r>
            <a:r>
              <a:rPr/>
              <a:t>I’ve</a:t>
            </a:r>
            <a:r>
              <a:rPr/>
              <a:t> </a:t>
            </a:r>
            <a:r>
              <a:rPr/>
              <a:t>been</a:t>
            </a:r>
            <a:r>
              <a:rPr/>
              <a:t> </a:t>
            </a:r>
            <a:r>
              <a:rPr/>
              <a:t>using</a:t>
            </a:r>
            <a:r>
              <a:rPr/>
              <a:t> </a:t>
            </a:r>
            <a:r>
              <a:rPr/>
              <a:t>SAS</a:t>
            </a:r>
            <a:r>
              <a:rPr/>
              <a:t> </a:t>
            </a:r>
            <a:r>
              <a:rPr/>
              <a:t>for</a:t>
            </a:r>
            <a:r>
              <a:rPr/>
              <a:t> </a:t>
            </a:r>
            <a:r>
              <a:rPr/>
              <a:t>decades.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SAS</a:t>
            </a:r>
            <a:r>
              <a:rPr/>
              <a:t> </a:t>
            </a:r>
            <a:r>
              <a:rPr/>
              <a:t>stores</a:t>
            </a:r>
            <a:r>
              <a:rPr/>
              <a:t> </a:t>
            </a:r>
            <a:r>
              <a:rPr/>
              <a:t>missing</a:t>
            </a:r>
            <a:r>
              <a:rPr/>
              <a:t> </a:t>
            </a:r>
            <a:r>
              <a:rPr/>
              <a:t>value</a:t>
            </a:r>
            <a:r>
              <a:rPr/>
              <a:t> </a:t>
            </a:r>
            <a:r>
              <a:rPr/>
              <a:t>codes</a:t>
            </a:r>
            <a:r>
              <a:rPr/>
              <a:t> </a:t>
            </a:r>
            <a:r>
              <a:rPr/>
              <a:t>as</a:t>
            </a:r>
            <a:r>
              <a:rPr/>
              <a:t> </a:t>
            </a:r>
            <a:r>
              <a:rPr/>
              <a:t>the</a:t>
            </a:r>
            <a:r>
              <a:rPr/>
              <a:t> </a:t>
            </a:r>
            <a:r>
              <a:rPr/>
              <a:t>most</a:t>
            </a:r>
            <a:r>
              <a:rPr/>
              <a:t> </a:t>
            </a:r>
            <a:r>
              <a:rPr/>
              <a:t>extreme</a:t>
            </a:r>
            <a:r>
              <a:rPr/>
              <a:t> </a:t>
            </a:r>
            <a:r>
              <a:rPr/>
              <a:t>legal</a:t>
            </a:r>
            <a:r>
              <a:rPr/>
              <a:t> </a:t>
            </a:r>
            <a:r>
              <a:rPr/>
              <a:t>negative</a:t>
            </a:r>
            <a:r>
              <a:rPr/>
              <a:t> </a:t>
            </a:r>
            <a:r>
              <a:rPr/>
              <a:t>number.</a:t>
            </a:r>
            <a:r>
              <a:rPr/>
              <a:t> </a:t>
            </a:r>
            <a:r>
              <a:rPr/>
              <a:t>So</a:t>
            </a:r>
            <a:r>
              <a:rPr/>
              <a:t> </a:t>
            </a:r>
            <a:r>
              <a:rPr/>
              <a:t>if</a:t>
            </a:r>
            <a:r>
              <a:rPr/>
              <a:t> </a:t>
            </a:r>
            <a:r>
              <a:rPr/>
              <a:t>you</a:t>
            </a:r>
            <a:r>
              <a:rPr/>
              <a:t> </a:t>
            </a:r>
            <a:r>
              <a:rPr/>
              <a:t>want,</a:t>
            </a:r>
            <a:r>
              <a:rPr/>
              <a:t> </a:t>
            </a:r>
            <a:r>
              <a:rPr/>
              <a:t>for</a:t>
            </a:r>
            <a:r>
              <a:rPr/>
              <a:t> </a:t>
            </a:r>
            <a:r>
              <a:rPr/>
              <a:t>example,</a:t>
            </a:r>
            <a:r>
              <a:rPr/>
              <a:t> </a:t>
            </a:r>
            <a:r>
              <a:rPr/>
              <a:t>to</a:t>
            </a:r>
            <a:r>
              <a:rPr/>
              <a:t> </a:t>
            </a:r>
            <a:r>
              <a:rPr/>
              <a:t>exclude</a:t>
            </a:r>
            <a:r>
              <a:rPr/>
              <a:t> </a:t>
            </a:r>
            <a:r>
              <a:rPr/>
              <a:t>negative</a:t>
            </a:r>
            <a:r>
              <a:rPr/>
              <a:t> </a:t>
            </a:r>
            <a:r>
              <a:rPr/>
              <a:t>values,</a:t>
            </a:r>
            <a:r>
              <a:rPr/>
              <a:t> </a:t>
            </a:r>
            <a:r>
              <a:rPr/>
              <a:t>make</a:t>
            </a:r>
            <a:r>
              <a:rPr/>
              <a:t> </a:t>
            </a:r>
            <a:r>
              <a:rPr/>
              <a:t>sure</a:t>
            </a:r>
            <a:r>
              <a:rPr/>
              <a:t> </a:t>
            </a:r>
            <a:r>
              <a:rPr/>
              <a:t>that</a:t>
            </a:r>
            <a:r>
              <a:rPr/>
              <a:t> </a:t>
            </a:r>
            <a:r>
              <a:rPr/>
              <a:t>you</a:t>
            </a:r>
            <a:r>
              <a:rPr/>
              <a:t> </a:t>
            </a:r>
            <a:r>
              <a:rPr/>
              <a:t>account</a:t>
            </a:r>
            <a:r>
              <a:rPr/>
              <a:t> </a:t>
            </a:r>
            <a:r>
              <a:rPr/>
              <a:t>for</a:t>
            </a:r>
            <a:r>
              <a:rPr/>
              <a:t> </a:t>
            </a:r>
            <a:r>
              <a:rPr/>
              <a:t>missing</a:t>
            </a:r>
            <a:r>
              <a:rPr/>
              <a:t> </a:t>
            </a:r>
            <a:r>
              <a:rPr/>
              <a:t>values</a:t>
            </a:r>
            <a:r>
              <a:rPr/>
              <a:t> </a:t>
            </a:r>
            <a:r>
              <a:rPr/>
              <a:t>as</a:t>
            </a:r>
            <a:r>
              <a:rPr/>
              <a:t> </a:t>
            </a:r>
            <a:r>
              <a:rPr/>
              <a:t>well.</a:t>
            </a:r>
          </a:p>
          <a:p>
            <a:pPr lvl="0" marL="0" indent="0">
              <a:buNone/>
            </a:pPr>
          </a:p>
          <a:p>
            <a:pPr lvl="0" marL="0" indent="0">
              <a:buNone/>
            </a:pPr>
            <a:r>
              <a:rPr/>
              <a:t>Every</a:t>
            </a:r>
            <a:r>
              <a:rPr/>
              <a:t> </a:t>
            </a:r>
            <a:r>
              <a:rPr/>
              <a:t>procedure</a:t>
            </a:r>
            <a:r>
              <a:rPr/>
              <a:t> </a:t>
            </a:r>
            <a:r>
              <a:rPr/>
              <a:t>in</a:t>
            </a:r>
            <a:r>
              <a:rPr/>
              <a:t> </a:t>
            </a:r>
            <a:r>
              <a:rPr/>
              <a:t>SAS</a:t>
            </a:r>
            <a:r>
              <a:rPr/>
              <a:t> </a:t>
            </a:r>
            <a:r>
              <a:rPr/>
              <a:t>has</a:t>
            </a:r>
            <a:r>
              <a:rPr/>
              <a:t> </a:t>
            </a:r>
            <a:r>
              <a:rPr/>
              <a:t>its</a:t>
            </a:r>
            <a:r>
              <a:rPr/>
              <a:t> </a:t>
            </a:r>
            <a:r>
              <a:rPr/>
              <a:t>own</a:t>
            </a:r>
            <a:r>
              <a:rPr/>
              <a:t> </a:t>
            </a:r>
            <a:r>
              <a:rPr/>
              <a:t>default</a:t>
            </a:r>
            <a:r>
              <a:rPr/>
              <a:t> </a:t>
            </a:r>
            <a:r>
              <a:rPr/>
              <a:t>approach</a:t>
            </a:r>
            <a:r>
              <a:rPr/>
              <a:t> </a:t>
            </a:r>
            <a:r>
              <a:rPr/>
              <a:t>to</a:t>
            </a:r>
            <a:r>
              <a:rPr/>
              <a:t> </a:t>
            </a:r>
            <a:r>
              <a:rPr/>
              <a:t>missing</a:t>
            </a:r>
            <a:r>
              <a:rPr/>
              <a:t> </a:t>
            </a:r>
            <a:r>
              <a:rPr/>
              <a:t>values</a:t>
            </a:r>
            <a:r>
              <a:rPr/>
              <a:t> </a:t>
            </a:r>
            <a:r>
              <a:rPr/>
              <a:t>and</a:t>
            </a:r>
            <a:r>
              <a:rPr/>
              <a:t> </a:t>
            </a:r>
            <a:r>
              <a:rPr/>
              <a:t>often</a:t>
            </a:r>
            <a:r>
              <a:rPr/>
              <a:t> </a:t>
            </a:r>
            <a:r>
              <a:rPr/>
              <a:t>provides</a:t>
            </a:r>
            <a:r>
              <a:rPr/>
              <a:t> </a:t>
            </a:r>
            <a:r>
              <a:rPr/>
              <a:t>you</a:t>
            </a:r>
            <a:r>
              <a:rPr/>
              <a:t> </a:t>
            </a:r>
            <a:r>
              <a:rPr/>
              <a:t>with</a:t>
            </a:r>
            <a:r>
              <a:rPr/>
              <a:t> </a:t>
            </a:r>
            <a:r>
              <a:rPr/>
              <a:t>one</a:t>
            </a:r>
            <a:r>
              <a:rPr/>
              <a:t> </a:t>
            </a:r>
            <a:r>
              <a:rPr/>
              <a:t>or</a:t>
            </a:r>
            <a:r>
              <a:rPr/>
              <a:t> </a:t>
            </a:r>
            <a:r>
              <a:rPr/>
              <a:t>more</a:t>
            </a:r>
            <a:r>
              <a:rPr/>
              <a:t> </a:t>
            </a:r>
            <a:r>
              <a:rPr/>
              <a:t>alternatives.</a:t>
            </a:r>
            <a:r>
              <a:rPr/>
              <a:t> </a:t>
            </a:r>
            <a:r>
              <a:rPr/>
              <a:t>You</a:t>
            </a:r>
            <a:r>
              <a:rPr/>
              <a:t> </a:t>
            </a:r>
            <a:r>
              <a:rPr/>
              <a:t>have</a:t>
            </a:r>
            <a:r>
              <a:rPr/>
              <a:t> </a:t>
            </a:r>
            <a:r>
              <a:rPr/>
              <a:t>to</a:t>
            </a:r>
            <a:r>
              <a:rPr/>
              <a:t> </a:t>
            </a:r>
            <a:r>
              <a:rPr/>
              <a:t>review</a:t>
            </a:r>
            <a:r>
              <a:rPr/>
              <a:t> </a:t>
            </a:r>
            <a:r>
              <a:rPr/>
              <a:t>this</a:t>
            </a:r>
            <a:r>
              <a:rPr/>
              <a:t> </a:t>
            </a:r>
            <a:r>
              <a:rPr/>
              <a:t>carefully</a:t>
            </a:r>
            <a:r>
              <a:rPr/>
              <a:t> </a:t>
            </a:r>
            <a:r>
              <a:rPr/>
              <a:t>for</a:t>
            </a:r>
            <a:r>
              <a:rPr/>
              <a:t> </a:t>
            </a:r>
            <a:r>
              <a:rPr/>
              <a:t>each</a:t>
            </a:r>
            <a:r>
              <a:rPr/>
              <a:t> </a:t>
            </a:r>
            <a:r>
              <a:rPr/>
              <a:t>and</a:t>
            </a:r>
            <a:r>
              <a:rPr/>
              <a:t> </a:t>
            </a:r>
            <a:r>
              <a:rPr/>
              <a:t>every</a:t>
            </a:r>
            <a:r>
              <a:rPr/>
              <a:t> </a:t>
            </a:r>
            <a:r>
              <a:rPr/>
              <a:t>statistical</a:t>
            </a:r>
            <a:r>
              <a:rPr/>
              <a:t> </a:t>
            </a:r>
            <a:r>
              <a:rPr/>
              <a:t>procedure</a:t>
            </a:r>
            <a:r>
              <a:rPr/>
              <a:t> </a:t>
            </a:r>
            <a:r>
              <a:rPr/>
              <a:t>that</a:t>
            </a:r>
            <a:r>
              <a:rPr/>
              <a:t> </a:t>
            </a:r>
            <a:r>
              <a:rPr/>
              <a:t>you</a:t>
            </a:r>
            <a:r>
              <a:rPr/>
              <a:t> </a:t>
            </a:r>
            <a:r>
              <a:rPr/>
              <a:t>run.</a:t>
            </a:r>
            <a:r>
              <a:rPr/>
              <a:t> </a:t>
            </a:r>
            <a:r>
              <a:rPr/>
              <a:t>If</a:t>
            </a:r>
            <a:r>
              <a:rPr/>
              <a:t> </a:t>
            </a:r>
            <a:r>
              <a:rPr/>
              <a:t>you</a:t>
            </a:r>
            <a:r>
              <a:rPr/>
              <a:t> </a:t>
            </a:r>
            <a:r>
              <a:rPr/>
              <a:t>do</a:t>
            </a:r>
            <a:r>
              <a:rPr/>
              <a:t> </a:t>
            </a:r>
            <a:r>
              <a:rPr/>
              <a:t>data</a:t>
            </a:r>
            <a:r>
              <a:rPr/>
              <a:t> </a:t>
            </a:r>
            <a:r>
              <a:rPr/>
              <a:t>manipulations</a:t>
            </a:r>
            <a:r>
              <a:rPr/>
              <a:t> </a:t>
            </a:r>
            <a:r>
              <a:rPr/>
              <a:t>involving</a:t>
            </a:r>
            <a:r>
              <a:rPr/>
              <a:t> </a:t>
            </a:r>
            <a:r>
              <a:rPr/>
              <a:t>missing</a:t>
            </a:r>
            <a:r>
              <a:rPr/>
              <a:t> </a:t>
            </a:r>
            <a:r>
              <a:rPr/>
              <a:t>values,</a:t>
            </a:r>
            <a:r>
              <a:rPr/>
              <a:t> </a:t>
            </a:r>
            <a:r>
              <a:rPr/>
              <a:t>you</a:t>
            </a:r>
            <a:r>
              <a:rPr/>
              <a:t> </a:t>
            </a:r>
            <a:r>
              <a:rPr/>
              <a:t>have</a:t>
            </a:r>
            <a:r>
              <a:rPr/>
              <a:t> </a:t>
            </a:r>
            <a:r>
              <a:rPr/>
              <a:t>to</a:t>
            </a:r>
            <a:r>
              <a:rPr/>
              <a:t> </a:t>
            </a:r>
            <a:r>
              <a:rPr/>
              <a:t>make</a:t>
            </a:r>
            <a:r>
              <a:rPr/>
              <a:t> </a:t>
            </a:r>
            <a:r>
              <a:rPr/>
              <a:t>sure</a:t>
            </a:r>
            <a:r>
              <a:rPr/>
              <a:t> </a:t>
            </a:r>
            <a:r>
              <a:rPr/>
              <a:t>that</a:t>
            </a:r>
            <a:r>
              <a:rPr/>
              <a:t> </a:t>
            </a:r>
            <a:r>
              <a:rPr/>
              <a:t>the</a:t>
            </a:r>
            <a:r>
              <a:rPr/>
              <a:t> </a:t>
            </a:r>
            <a:r>
              <a:rPr/>
              <a:t>result</a:t>
            </a:r>
            <a:r>
              <a:rPr/>
              <a:t> </a:t>
            </a:r>
            <a:r>
              <a:rPr/>
              <a:t>correctly</a:t>
            </a:r>
            <a:r>
              <a:rPr/>
              <a:t> </a:t>
            </a:r>
            <a:r>
              <a:rPr/>
              <a:t>reflects</a:t>
            </a:r>
            <a:r>
              <a:rPr/>
              <a:t> </a:t>
            </a:r>
            <a:r>
              <a:rPr/>
              <a:t>what</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may</a:t>
            </a:r>
            <a:r>
              <a:rPr/>
              <a:t> </a:t>
            </a:r>
            <a:r>
              <a:rPr/>
              <a:t>hate</a:t>
            </a:r>
            <a:r>
              <a:rPr/>
              <a:t> </a:t>
            </a:r>
            <a:r>
              <a:rPr/>
              <a:t>having</a:t>
            </a:r>
            <a:r>
              <a:rPr/>
              <a:t> </a:t>
            </a:r>
            <a:r>
              <a:rPr/>
              <a:t>to</a:t>
            </a:r>
            <a:r>
              <a:rPr/>
              <a:t> </a:t>
            </a:r>
            <a:r>
              <a:rPr/>
              <a:t>do</a:t>
            </a:r>
            <a:r>
              <a:rPr/>
              <a:t> </a:t>
            </a:r>
            <a:r>
              <a:rPr/>
              <a:t>this</a:t>
            </a:r>
            <a:r>
              <a:rPr/>
              <a:t> </a:t>
            </a:r>
            <a:r>
              <a:rPr/>
              <a:t>and</a:t>
            </a:r>
            <a:r>
              <a:rPr/>
              <a:t> </a:t>
            </a:r>
            <a:r>
              <a:rPr/>
              <a:t>wish</a:t>
            </a:r>
            <a:r>
              <a:rPr/>
              <a:t> </a:t>
            </a:r>
            <a:r>
              <a:rPr/>
              <a:t>that</a:t>
            </a:r>
            <a:r>
              <a:rPr/>
              <a:t> </a:t>
            </a:r>
            <a:r>
              <a:rPr/>
              <a:t>SAS</a:t>
            </a:r>
            <a:r>
              <a:rPr/>
              <a:t> </a:t>
            </a:r>
            <a:r>
              <a:rPr/>
              <a:t>would</a:t>
            </a:r>
            <a:r>
              <a:rPr/>
              <a:t> </a:t>
            </a:r>
            <a:r>
              <a:rPr/>
              <a:t>have</a:t>
            </a:r>
            <a:r>
              <a:rPr/>
              <a:t> </a:t>
            </a:r>
            <a:r>
              <a:rPr/>
              <a:t>handled</a:t>
            </a:r>
            <a:r>
              <a:rPr/>
              <a:t> </a:t>
            </a:r>
            <a:r>
              <a:rPr/>
              <a:t>things</a:t>
            </a:r>
            <a:r>
              <a:rPr/>
              <a:t> </a:t>
            </a:r>
            <a:r>
              <a:rPr/>
              <a:t>differently.</a:t>
            </a:r>
            <a:r>
              <a:rPr/>
              <a:t> </a:t>
            </a:r>
            <a:r>
              <a:rPr/>
              <a:t>Different</a:t>
            </a:r>
            <a:r>
              <a:rPr/>
              <a:t> </a:t>
            </a:r>
            <a:r>
              <a:rPr/>
              <a:t>packages,</a:t>
            </a:r>
            <a:r>
              <a:rPr/>
              <a:t> </a:t>
            </a:r>
            <a:r>
              <a:rPr/>
              <a:t>like</a:t>
            </a:r>
            <a:r>
              <a:rPr/>
              <a:t> </a:t>
            </a:r>
            <a:r>
              <a:rPr/>
              <a:t>R,</a:t>
            </a:r>
            <a:r>
              <a:rPr/>
              <a:t> </a:t>
            </a:r>
            <a:r>
              <a:rPr/>
              <a:t>have</a:t>
            </a:r>
            <a:r>
              <a:rPr/>
              <a:t> </a:t>
            </a:r>
            <a:r>
              <a:rPr/>
              <a:t>a</a:t>
            </a:r>
            <a:r>
              <a:rPr/>
              <a:t> </a:t>
            </a:r>
            <a:r>
              <a:rPr/>
              <a:t>three</a:t>
            </a:r>
            <a:r>
              <a:rPr/>
              <a:t> </a:t>
            </a:r>
            <a:r>
              <a:rPr/>
              <a:t>valued</a:t>
            </a:r>
            <a:r>
              <a:rPr/>
              <a:t> </a:t>
            </a:r>
            <a:r>
              <a:rPr/>
              <a:t>logic</a:t>
            </a:r>
            <a:r>
              <a:rPr/>
              <a:t> </a:t>
            </a:r>
            <a:r>
              <a:rPr/>
              <a:t>system</a:t>
            </a:r>
            <a:r>
              <a:rPr/>
              <a:t> </a:t>
            </a:r>
            <a:r>
              <a:rPr/>
              <a:t>where</a:t>
            </a:r>
            <a:r>
              <a:rPr/>
              <a:t> </a:t>
            </a:r>
            <a:r>
              <a:rPr/>
              <a:t>every</a:t>
            </a:r>
            <a:r>
              <a:rPr/>
              <a:t> </a:t>
            </a:r>
            <a:r>
              <a:rPr/>
              <a:t>logic</a:t>
            </a:r>
            <a:r>
              <a:rPr/>
              <a:t> </a:t>
            </a:r>
            <a:r>
              <a:rPr/>
              <a:t>statement</a:t>
            </a:r>
            <a:r>
              <a:rPr/>
              <a:t> </a:t>
            </a:r>
            <a:r>
              <a:rPr/>
              <a:t>(well,</a:t>
            </a:r>
            <a:r>
              <a:rPr/>
              <a:t> </a:t>
            </a:r>
            <a:r>
              <a:rPr/>
              <a:t>almost</a:t>
            </a:r>
            <a:r>
              <a:rPr/>
              <a:t> </a:t>
            </a:r>
            <a:r>
              <a:rPr/>
              <a:t>every</a:t>
            </a:r>
            <a:r>
              <a:rPr/>
              <a:t> </a:t>
            </a:r>
            <a:r>
              <a:rPr/>
              <a:t>logic</a:t>
            </a:r>
            <a:r>
              <a:rPr/>
              <a:t> </a:t>
            </a:r>
            <a:r>
              <a:rPr/>
              <a:t>statement)</a:t>
            </a:r>
            <a:r>
              <a:rPr/>
              <a:t> </a:t>
            </a:r>
            <a:r>
              <a:rPr/>
              <a:t>involving</a:t>
            </a:r>
            <a:r>
              <a:rPr/>
              <a:t> </a:t>
            </a:r>
            <a:r>
              <a:rPr/>
              <a:t>missing</a:t>
            </a:r>
            <a:r>
              <a:rPr/>
              <a:t> </a:t>
            </a:r>
            <a:r>
              <a:rPr/>
              <a:t>values</a:t>
            </a:r>
            <a:r>
              <a:rPr/>
              <a:t> </a:t>
            </a:r>
            <a:r>
              <a:rPr/>
              <a:t>codes</a:t>
            </a:r>
            <a:r>
              <a:rPr/>
              <a:t> </a:t>
            </a:r>
            <a:r>
              <a:rPr/>
              <a:t>to</a:t>
            </a:r>
            <a:r>
              <a:rPr/>
              <a:t> </a:t>
            </a:r>
            <a:r>
              <a:rPr/>
              <a:t>MISSING</a:t>
            </a:r>
            <a:r>
              <a:rPr/>
              <a:t> </a:t>
            </a:r>
            <a:r>
              <a:rPr/>
              <a:t>rather</a:t>
            </a:r>
            <a:r>
              <a:rPr/>
              <a:t> </a:t>
            </a:r>
            <a:r>
              <a:rPr/>
              <a:t>than</a:t>
            </a:r>
            <a:r>
              <a:rPr/>
              <a:t> </a:t>
            </a:r>
            <a:r>
              <a:rPr/>
              <a:t>to</a:t>
            </a:r>
            <a:r>
              <a:rPr/>
              <a:t> </a:t>
            </a:r>
            <a:r>
              <a:rPr/>
              <a:t>TRUE</a:t>
            </a:r>
            <a:r>
              <a:rPr/>
              <a:t> </a:t>
            </a:r>
            <a:r>
              <a:rPr/>
              <a:t>or</a:t>
            </a:r>
            <a:r>
              <a:rPr/>
              <a:t> </a:t>
            </a:r>
            <a:r>
              <a:rPr/>
              <a:t>FALSE.</a:t>
            </a:r>
            <a:r>
              <a:rPr/>
              <a:t> </a:t>
            </a:r>
            <a:r>
              <a:rPr/>
              <a:t>This</a:t>
            </a:r>
            <a:r>
              <a:rPr/>
              <a:t> </a:t>
            </a:r>
            <a:r>
              <a:rPr/>
              <a:t>sometimes</a:t>
            </a:r>
            <a:r>
              <a:rPr/>
              <a:t> </a:t>
            </a:r>
            <a:r>
              <a:rPr/>
              <a:t>works</a:t>
            </a:r>
            <a:r>
              <a:rPr/>
              <a:t> </a:t>
            </a:r>
            <a:r>
              <a:rPr/>
              <a:t>better,</a:t>
            </a:r>
            <a:r>
              <a:rPr/>
              <a:t> </a:t>
            </a:r>
            <a:r>
              <a:rPr/>
              <a:t>but</a:t>
            </a:r>
            <a:r>
              <a:rPr/>
              <a:t> </a:t>
            </a:r>
            <a:r>
              <a:rPr/>
              <a:t>sometimes</a:t>
            </a:r>
            <a:r>
              <a:rPr/>
              <a:t> </a:t>
            </a:r>
            <a:r>
              <a:rPr/>
              <a:t>the</a:t>
            </a:r>
            <a:r>
              <a:rPr/>
              <a:t> </a:t>
            </a:r>
            <a:r>
              <a:rPr/>
              <a:t>SAS</a:t>
            </a:r>
            <a:r>
              <a:rPr/>
              <a:t> </a:t>
            </a:r>
            <a:r>
              <a:rPr/>
              <a:t>approach</a:t>
            </a:r>
            <a:r>
              <a:rPr/>
              <a:t> </a:t>
            </a:r>
            <a:r>
              <a:rPr/>
              <a:t>works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concerned</a:t>
            </a:r>
            <a:r>
              <a:rPr/>
              <a:t> </a:t>
            </a:r>
            <a:r>
              <a:rPr/>
              <a:t>at</a:t>
            </a:r>
            <a:r>
              <a:rPr/>
              <a:t> </a:t>
            </a:r>
            <a:r>
              <a:rPr/>
              <a:t>all</a:t>
            </a:r>
            <a:r>
              <a:rPr/>
              <a:t> </a:t>
            </a:r>
            <a:r>
              <a:rPr/>
              <a:t>about</a:t>
            </a:r>
            <a:r>
              <a:rPr/>
              <a:t> </a:t>
            </a:r>
            <a:r>
              <a:rPr/>
              <a:t>missing</a:t>
            </a:r>
            <a:r>
              <a:rPr/>
              <a:t> </a:t>
            </a:r>
            <a:r>
              <a:rPr/>
              <a:t>values,</a:t>
            </a:r>
            <a:r>
              <a:rPr/>
              <a:t> </a:t>
            </a:r>
            <a:r>
              <a:rPr/>
              <a:t>ask</a:t>
            </a:r>
            <a:r>
              <a:rPr/>
              <a:t> </a:t>
            </a:r>
            <a:r>
              <a:rPr/>
              <a:t>for</a:t>
            </a:r>
            <a:r>
              <a:rPr/>
              <a:t> </a:t>
            </a:r>
            <a:r>
              <a:rPr/>
              <a:t>the</a:t>
            </a:r>
            <a:r>
              <a:rPr/>
              <a:t> </a:t>
            </a:r>
            <a:r>
              <a:rPr/>
              <a:t>number</a:t>
            </a:r>
            <a:r>
              <a:rPr/>
              <a:t> </a:t>
            </a:r>
            <a:r>
              <a:rPr/>
              <a:t>of</a:t>
            </a:r>
            <a:r>
              <a:rPr/>
              <a:t> </a:t>
            </a:r>
            <a:r>
              <a:rPr/>
              <a:t>missing</a:t>
            </a:r>
            <a:r>
              <a:rPr/>
              <a:t> </a:t>
            </a:r>
            <a:r>
              <a:rPr/>
              <a:t>values</a:t>
            </a:r>
            <a:r>
              <a:rPr/>
              <a:t> </a:t>
            </a:r>
            <a:r>
              <a:rPr/>
              <a:t>in</a:t>
            </a:r>
            <a:r>
              <a:rPr/>
              <a:t> </a:t>
            </a:r>
            <a:r>
              <a:rPr/>
              <a:t>proc</a:t>
            </a:r>
            <a:r>
              <a:rPr/>
              <a:t> </a:t>
            </a:r>
            <a:r>
              <a:rPr/>
              <a:t>means</a:t>
            </a:r>
            <a:r>
              <a:rPr/>
              <a:t> </a:t>
            </a:r>
            <a:r>
              <a:rPr/>
              <a:t>using</a:t>
            </a:r>
            <a:r>
              <a:rPr/>
              <a:t> </a:t>
            </a:r>
            <a:r>
              <a:rPr/>
              <a:t>nmiss.</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that</a:t>
            </a:r>
            <a:r>
              <a:rPr/>
              <a:t> </a:t>
            </a:r>
            <a:r>
              <a:rPr/>
              <a:t>your</a:t>
            </a:r>
            <a:r>
              <a:rPr/>
              <a:t> </a:t>
            </a:r>
            <a:r>
              <a:rPr/>
              <a:t>data</a:t>
            </a:r>
            <a:r>
              <a:rPr/>
              <a:t> </a:t>
            </a:r>
            <a:r>
              <a:rPr/>
              <a:t>set</a:t>
            </a:r>
            <a:r>
              <a:rPr/>
              <a:t> </a:t>
            </a:r>
            <a:r>
              <a:rPr/>
              <a:t>has</a:t>
            </a:r>
            <a:r>
              <a:rPr/>
              <a:t> </a:t>
            </a:r>
            <a:r>
              <a:rPr/>
              <a:t>251</a:t>
            </a:r>
            <a:r>
              <a:rPr/>
              <a:t> </a:t>
            </a:r>
            <a:r>
              <a:rPr/>
              <a:t>observations</a:t>
            </a:r>
            <a:r>
              <a:rPr/>
              <a:t> </a:t>
            </a:r>
            <a:r>
              <a:rPr/>
              <a:t>and</a:t>
            </a:r>
            <a:r>
              <a:rPr/>
              <a:t> </a:t>
            </a:r>
            <a:r>
              <a:rPr/>
              <a:t>1</a:t>
            </a:r>
            <a:r>
              <a:rPr/>
              <a:t> </a:t>
            </a:r>
            <a:r>
              <a:rPr/>
              <a:t>missing</a:t>
            </a:r>
            <a:r>
              <a:rPr/>
              <a:t> </a:t>
            </a:r>
            <a:r>
              <a:rPr/>
              <a:t>value.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also</a:t>
            </a:r>
            <a:r>
              <a:rPr/>
              <a:t> </a:t>
            </a:r>
            <a:r>
              <a:rPr/>
              <a:t>make</a:t>
            </a:r>
            <a:r>
              <a:rPr/>
              <a:t> </a:t>
            </a:r>
            <a:r>
              <a:rPr/>
              <a:t>simple</a:t>
            </a:r>
            <a:r>
              <a:rPr/>
              <a:t> </a:t>
            </a:r>
            <a:r>
              <a:rPr/>
              <a:t>transformations</a:t>
            </a:r>
            <a:r>
              <a:rPr/>
              <a:t> </a:t>
            </a:r>
            <a:r>
              <a:rPr/>
              <a:t>of</a:t>
            </a:r>
            <a:r>
              <a:rPr/>
              <a:t> </a:t>
            </a:r>
            <a:r>
              <a:rPr/>
              <a:t>your</a:t>
            </a:r>
            <a:r>
              <a:rPr/>
              <a:t> </a:t>
            </a:r>
            <a:r>
              <a:rPr/>
              <a:t>data,</a:t>
            </a:r>
            <a:r>
              <a:rPr/>
              <a:t> </a:t>
            </a:r>
            <a:r>
              <a:rPr/>
              <a:t>such</a:t>
            </a:r>
            <a:r>
              <a:rPr/>
              <a:t> </a:t>
            </a:r>
            <a:r>
              <a:rPr/>
              <a:t>as</a:t>
            </a:r>
            <a:r>
              <a:rPr/>
              <a:t> </a:t>
            </a:r>
            <a:r>
              <a:rPr/>
              <a:t>converting</a:t>
            </a:r>
            <a:r>
              <a:rPr/>
              <a:t> </a:t>
            </a:r>
            <a:r>
              <a:rPr/>
              <a:t>from</a:t>
            </a:r>
            <a:r>
              <a:rPr/>
              <a:t> </a:t>
            </a:r>
            <a:r>
              <a:rPr/>
              <a:t>English</a:t>
            </a:r>
            <a:r>
              <a:rPr/>
              <a:t> </a:t>
            </a:r>
            <a:r>
              <a:rPr/>
              <a:t>units</a:t>
            </a:r>
            <a:r>
              <a:rPr/>
              <a:t> </a:t>
            </a:r>
            <a:r>
              <a:rPr/>
              <a:t>to</a:t>
            </a:r>
            <a:r>
              <a:rPr/>
              <a:t> </a:t>
            </a:r>
            <a:r>
              <a:rPr/>
              <a:t>metric</a:t>
            </a:r>
            <a:r>
              <a:rPr/>
              <a:t> </a:t>
            </a:r>
            <a:r>
              <a:rPr/>
              <a:t>units.</a:t>
            </a:r>
          </a:p>
          <a:p>
            <a:pPr lvl="0" marL="0" indent="0">
              <a:buNone/>
            </a:pPr>
          </a:p>
          <a:p>
            <a:pPr lvl="0" marL="0" indent="0">
              <a:buNone/>
            </a:pPr>
            <a:r>
              <a:rPr/>
              <a:t>I</a:t>
            </a:r>
            <a:r>
              <a:rPr/>
              <a:t> </a:t>
            </a:r>
            <a:r>
              <a:rPr/>
              <a:t>want</a:t>
            </a:r>
            <a:r>
              <a:rPr/>
              <a:t> </a:t>
            </a:r>
            <a:r>
              <a:rPr/>
              <a:t>to</a:t>
            </a:r>
            <a:r>
              <a:rPr/>
              <a:t> </a:t>
            </a:r>
            <a:r>
              <a:rPr/>
              <a:t>talk</a:t>
            </a:r>
            <a:r>
              <a:rPr/>
              <a:t> </a:t>
            </a:r>
            <a:r>
              <a:rPr/>
              <a:t>more</a:t>
            </a:r>
            <a:r>
              <a:rPr/>
              <a:t> </a:t>
            </a:r>
            <a:r>
              <a:rPr/>
              <a:t>about</a:t>
            </a:r>
            <a:r>
              <a:rPr/>
              <a:t> </a:t>
            </a:r>
            <a:r>
              <a:rPr/>
              <a:t>transformations</a:t>
            </a:r>
            <a:r>
              <a:rPr/>
              <a:t> </a:t>
            </a:r>
            <a:r>
              <a:rPr/>
              <a:t>later,</a:t>
            </a:r>
            <a:r>
              <a:rPr/>
              <a:t> </a:t>
            </a:r>
            <a:r>
              <a:rPr/>
              <a:t>especially</a:t>
            </a:r>
            <a:r>
              <a:rPr/>
              <a:t> </a:t>
            </a:r>
            <a:r>
              <a:rPr/>
              <a:t>the</a:t>
            </a:r>
            <a:r>
              <a:rPr/>
              <a:t> </a:t>
            </a:r>
            <a:r>
              <a:rPr/>
              <a:t>log</a:t>
            </a:r>
            <a:r>
              <a:rPr/>
              <a:t> </a:t>
            </a:r>
            <a:r>
              <a:rPr/>
              <a:t>transformation.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your</a:t>
            </a:r>
            <a:r>
              <a:rPr/>
              <a:t> </a:t>
            </a:r>
            <a:r>
              <a:rPr/>
              <a:t>output</a:t>
            </a:r>
            <a:r>
              <a:rPr/>
              <a:t> </a:t>
            </a:r>
            <a:r>
              <a:rPr/>
              <a:t>with</a:t>
            </a:r>
            <a:r>
              <a:rPr/>
              <a:t> </a:t>
            </a:r>
            <a:r>
              <a:rPr/>
              <a:t>measurements</a:t>
            </a:r>
            <a:r>
              <a:rPr/>
              <a:t> </a:t>
            </a:r>
            <a:r>
              <a:rPr/>
              <a:t>both</a:t>
            </a:r>
            <a:r>
              <a:rPr/>
              <a:t> </a:t>
            </a:r>
            <a:r>
              <a:rPr/>
              <a:t>in</a:t>
            </a:r>
            <a:r>
              <a:rPr/>
              <a:t> </a:t>
            </a:r>
            <a:r>
              <a:rPr/>
              <a:t>the</a:t>
            </a:r>
            <a:r>
              <a:rPr/>
              <a:t> </a:t>
            </a:r>
            <a:r>
              <a:rPr/>
              <a:t>original</a:t>
            </a:r>
            <a:r>
              <a:rPr/>
              <a:t> </a:t>
            </a:r>
            <a:r>
              <a:rPr/>
              <a:t>units</a:t>
            </a:r>
            <a:r>
              <a:rPr/>
              <a:t> </a:t>
            </a:r>
            <a:r>
              <a:rPr/>
              <a:t>and</a:t>
            </a:r>
            <a:r>
              <a:rPr/>
              <a:t> </a:t>
            </a:r>
            <a:r>
              <a:rPr/>
              <a:t>metric.</a:t>
            </a:r>
            <a:r>
              <a:rPr/>
              <a:t> </a:t>
            </a:r>
            <a:r>
              <a:rPr/>
              <a:t>Notice</a:t>
            </a:r>
            <a:r>
              <a:rPr/>
              <a:t> </a:t>
            </a:r>
            <a:r>
              <a:rPr/>
              <a:t>that</a:t>
            </a:r>
            <a:r>
              <a:rPr/>
              <a:t> </a:t>
            </a:r>
            <a:r>
              <a:rPr/>
              <a:t>I</a:t>
            </a:r>
            <a:r>
              <a:rPr/>
              <a:t> </a:t>
            </a:r>
            <a:r>
              <a:rPr/>
              <a:t>did</a:t>
            </a:r>
            <a:r>
              <a:rPr/>
              <a:t> </a:t>
            </a:r>
            <a:r>
              <a:rPr/>
              <a:t>not</a:t>
            </a:r>
            <a:r>
              <a:rPr/>
              <a:t> </a:t>
            </a:r>
            <a:r>
              <a:rPr/>
              <a:t>print</a:t>
            </a:r>
            <a:r>
              <a:rPr/>
              <a:t> </a:t>
            </a:r>
            <a:r>
              <a:rPr/>
              <a:t>any</a:t>
            </a:r>
            <a:r>
              <a:rPr/>
              <a:t> </a:t>
            </a:r>
            <a:r>
              <a:rPr/>
              <a:t>more</a:t>
            </a:r>
            <a:r>
              <a:rPr/>
              <a:t> </a:t>
            </a:r>
            <a:r>
              <a:rPr/>
              <a:t>than</a:t>
            </a:r>
            <a:r>
              <a:rPr/>
              <a:t> </a:t>
            </a:r>
            <a:r>
              <a:rPr/>
              <a:t>10</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not</a:t>
            </a:r>
            <a:r>
              <a:rPr/>
              <a:t> </a:t>
            </a:r>
            <a:r>
              <a:rPr/>
              <a:t>accept</a:t>
            </a:r>
            <a:r>
              <a:rPr/>
              <a:t> </a:t>
            </a:r>
            <a:r>
              <a:rPr/>
              <a:t>the</a:t>
            </a:r>
            <a:r>
              <a:rPr/>
              <a:t> </a:t>
            </a:r>
            <a:r>
              <a:rPr/>
              <a:t>default</a:t>
            </a:r>
            <a:r>
              <a:rPr/>
              <a:t> </a:t>
            </a:r>
            <a:r>
              <a:rPr/>
              <a:t>width</a:t>
            </a:r>
            <a:r>
              <a:rPr/>
              <a:t> </a:t>
            </a:r>
            <a:r>
              <a:rPr/>
              <a:t>and</a:t>
            </a:r>
            <a:r>
              <a:rPr/>
              <a:t> </a:t>
            </a:r>
            <a:r>
              <a:rPr/>
              <a:t>starting</a:t>
            </a:r>
            <a:r>
              <a:rPr/>
              <a:t> </a:t>
            </a:r>
            <a:r>
              <a:rPr/>
              <a:t>values</a:t>
            </a:r>
            <a:r>
              <a:rPr/>
              <a:t> </a:t>
            </a:r>
            <a:r>
              <a:rPr/>
              <a:t>for</a:t>
            </a:r>
            <a:r>
              <a:rPr/>
              <a:t> </a:t>
            </a:r>
            <a:r>
              <a:rPr/>
              <a:t>your</a:t>
            </a:r>
            <a:r>
              <a:rPr/>
              <a:t> </a:t>
            </a:r>
            <a:r>
              <a:rPr/>
              <a:t>histogram,</a:t>
            </a:r>
            <a:r>
              <a:rPr/>
              <a:t> </a:t>
            </a:r>
            <a:r>
              <a:rPr/>
              <a:t>but</a:t>
            </a:r>
            <a:r>
              <a:rPr/>
              <a:t> </a:t>
            </a:r>
            <a:r>
              <a:rPr/>
              <a:t>should</a:t>
            </a:r>
            <a:r>
              <a:rPr/>
              <a:t> </a:t>
            </a:r>
            <a:r>
              <a:rPr/>
              <a:t>specify</a:t>
            </a:r>
            <a:r>
              <a:rPr/>
              <a:t> </a:t>
            </a:r>
            <a:r>
              <a:rPr/>
              <a:t>values</a:t>
            </a:r>
            <a:r>
              <a:rPr/>
              <a:t> </a:t>
            </a:r>
            <a:r>
              <a:rPr/>
              <a:t>that</a:t>
            </a:r>
            <a:r>
              <a:rPr/>
              <a:t> </a:t>
            </a:r>
            <a:r>
              <a:rPr/>
              <a:t>are</a:t>
            </a:r>
            <a:r>
              <a:rPr/>
              <a:t> </a:t>
            </a:r>
            <a:r>
              <a:rPr/>
              <a:t>meaningful</a:t>
            </a:r>
            <a:r>
              <a:rPr/>
              <a:t> </a:t>
            </a:r>
            <a:r>
              <a:rPr/>
              <a:t>to</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might</a:t>
            </a:r>
            <a:r>
              <a:rPr/>
              <a:t> </a:t>
            </a:r>
            <a:r>
              <a:rPr/>
              <a:t>be</a:t>
            </a:r>
            <a:r>
              <a:rPr/>
              <a:t> </a:t>
            </a:r>
            <a:r>
              <a:rPr/>
              <a:t>a</a:t>
            </a:r>
            <a:r>
              <a:rPr/>
              <a:t> </a:t>
            </a:r>
            <a:r>
              <a:rPr/>
              <a:t>bit</a:t>
            </a:r>
            <a:r>
              <a:rPr/>
              <a:t> </a:t>
            </a:r>
            <a:r>
              <a:rPr/>
              <a:t>too</a:t>
            </a:r>
            <a:r>
              <a:rPr/>
              <a:t> </a:t>
            </a:r>
            <a:r>
              <a:rPr/>
              <a:t>narrow.</a:t>
            </a:r>
            <a:r>
              <a:rPr/>
              <a:t> </a:t>
            </a:r>
            <a:r>
              <a:rPr/>
              <a:t>The</a:t>
            </a:r>
            <a:r>
              <a:rPr/>
              <a:t> </a:t>
            </a:r>
            <a:r>
              <a:rPr/>
              <a:t>only</a:t>
            </a:r>
            <a:r>
              <a:rPr/>
              <a:t> </a:t>
            </a:r>
            <a:r>
              <a:rPr/>
              <a:t>way</a:t>
            </a:r>
            <a:r>
              <a:rPr/>
              <a:t> </a:t>
            </a:r>
            <a:r>
              <a:rPr/>
              <a:t>you</a:t>
            </a:r>
            <a:r>
              <a:rPr/>
              <a:t> </a:t>
            </a:r>
            <a:r>
              <a:rPr/>
              <a:t>can</a:t>
            </a:r>
            <a:r>
              <a:rPr/>
              <a:t> </a:t>
            </a:r>
            <a:r>
              <a:rPr/>
              <a:t>set</a:t>
            </a:r>
            <a:r>
              <a:rPr/>
              <a:t> </a:t>
            </a:r>
            <a:r>
              <a:rPr/>
              <a:t>the</a:t>
            </a:r>
            <a:r>
              <a:rPr/>
              <a:t> </a:t>
            </a:r>
            <a:r>
              <a:rPr/>
              <a:t>widths</a:t>
            </a:r>
            <a:r>
              <a:rPr/>
              <a:t> </a:t>
            </a:r>
            <a:r>
              <a:rPr/>
              <a:t>properly</a:t>
            </a:r>
            <a:r>
              <a:rPr/>
              <a:t> </a:t>
            </a:r>
            <a:r>
              <a:rPr/>
              <a:t>is</a:t>
            </a:r>
            <a:r>
              <a:rPr/>
              <a:t> </a:t>
            </a:r>
            <a:r>
              <a:rPr/>
              <a:t>through</a:t>
            </a:r>
            <a:r>
              <a:rPr/>
              <a:t> </a:t>
            </a:r>
            <a:r>
              <a:rPr/>
              <a:t>trial</a:t>
            </a:r>
            <a:r>
              <a:rPr/>
              <a:t> </a:t>
            </a:r>
            <a:r>
              <a:rPr/>
              <a:t>and</a:t>
            </a:r>
            <a:r>
              <a:rPr/>
              <a:t> </a:t>
            </a:r>
            <a:r>
              <a:rPr/>
              <a:t>error.</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easy</a:t>
            </a:r>
            <a:r>
              <a:rPr/>
              <a:t> </a:t>
            </a:r>
            <a:r>
              <a:rPr/>
              <a:t>enough</a:t>
            </a:r>
            <a:r>
              <a:rPr/>
              <a:t> </a:t>
            </a:r>
            <a:r>
              <a:rPr/>
              <a:t>to</a:t>
            </a:r>
            <a:r>
              <a:rPr/>
              <a:t> </a:t>
            </a:r>
            <a:r>
              <a:rPr/>
              <a:t>try</a:t>
            </a:r>
            <a:r>
              <a:rPr/>
              <a:t> </a:t>
            </a:r>
            <a:r>
              <a:rPr/>
              <a:t>different</a:t>
            </a:r>
            <a:r>
              <a:rPr/>
              <a:t> </a:t>
            </a:r>
            <a:r>
              <a:rPr/>
              <a:t>interval</a:t>
            </a:r>
            <a:r>
              <a:rPr/>
              <a:t> </a:t>
            </a:r>
            <a:r>
              <a:rPr/>
              <a:t>widths.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use</a:t>
            </a:r>
            <a:r>
              <a:rPr/>
              <a:t> </a:t>
            </a:r>
            <a:r>
              <a:rPr/>
              <a:t>of</a:t>
            </a:r>
            <a:r>
              <a:rPr/>
              <a:t> </a:t>
            </a:r>
            <a:r>
              <a:rPr/>
              <a:t>semicolons</a:t>
            </a:r>
            <a:r>
              <a:rPr/>
              <a:t> </a:t>
            </a:r>
            <a:r>
              <a:rPr/>
              <a:t>is</a:t>
            </a:r>
            <a:r>
              <a:rPr/>
              <a:t> </a:t>
            </a:r>
            <a:r>
              <a:rPr/>
              <a:t>nice,</a:t>
            </a:r>
            <a:r>
              <a:rPr/>
              <a:t> </a:t>
            </a:r>
            <a:r>
              <a:rPr/>
              <a:t>in</a:t>
            </a:r>
            <a:r>
              <a:rPr/>
              <a:t> </a:t>
            </a:r>
            <a:r>
              <a:rPr/>
              <a:t>a</a:t>
            </a:r>
            <a:r>
              <a:rPr/>
              <a:t> </a:t>
            </a:r>
            <a:r>
              <a:rPr/>
              <a:t>way,</a:t>
            </a:r>
            <a:r>
              <a:rPr/>
              <a:t> </a:t>
            </a:r>
            <a:r>
              <a:rPr/>
              <a:t>because</a:t>
            </a:r>
            <a:r>
              <a:rPr/>
              <a:t> </a:t>
            </a:r>
            <a:r>
              <a:rPr/>
              <a:t>it</a:t>
            </a:r>
            <a:r>
              <a:rPr/>
              <a:t> </a:t>
            </a:r>
            <a:r>
              <a:rPr/>
              <a:t>allows</a:t>
            </a:r>
            <a:r>
              <a:rPr/>
              <a:t> </a:t>
            </a:r>
            <a:r>
              <a:rPr/>
              <a:t>you</a:t>
            </a:r>
            <a:r>
              <a:rPr/>
              <a:t> </a:t>
            </a:r>
            <a:r>
              <a:rPr/>
              <a:t>to</a:t>
            </a:r>
            <a:r>
              <a:rPr/>
              <a:t> </a:t>
            </a:r>
            <a:r>
              <a:rPr/>
              <a:t>stretch</a:t>
            </a:r>
            <a:r>
              <a:rPr/>
              <a:t> </a:t>
            </a:r>
            <a:r>
              <a:rPr/>
              <a:t>a</a:t>
            </a:r>
            <a:r>
              <a:rPr/>
              <a:t> </a:t>
            </a:r>
            <a:r>
              <a:rPr/>
              <a:t>complicated</a:t>
            </a:r>
            <a:r>
              <a:rPr/>
              <a:t> </a:t>
            </a:r>
            <a:r>
              <a:rPr/>
              <a:t>SAS</a:t>
            </a:r>
            <a:r>
              <a:rPr/>
              <a:t> </a:t>
            </a:r>
            <a:r>
              <a:rPr/>
              <a:t>statement</a:t>
            </a:r>
            <a:r>
              <a:rPr/>
              <a:t> </a:t>
            </a:r>
            <a:r>
              <a:rPr/>
              <a:t>across</a:t>
            </a:r>
            <a:r>
              <a:rPr/>
              <a:t> </a:t>
            </a:r>
            <a:r>
              <a:rPr/>
              <a:t>two</a:t>
            </a:r>
            <a:r>
              <a:rPr/>
              <a:t> </a:t>
            </a:r>
            <a:r>
              <a:rPr/>
              <a:t>or</a:t>
            </a:r>
            <a:r>
              <a:rPr/>
              <a:t> </a:t>
            </a:r>
            <a:r>
              <a:rPr/>
              <a:t>more</a:t>
            </a:r>
            <a:r>
              <a:rPr/>
              <a:t> </a:t>
            </a:r>
            <a:r>
              <a:rPr/>
              <a:t>rows</a:t>
            </a:r>
            <a:r>
              <a:rPr/>
              <a:t> </a:t>
            </a:r>
            <a:r>
              <a:rPr/>
              <a:t>of</a:t>
            </a:r>
            <a:r>
              <a:rPr/>
              <a:t> </a:t>
            </a:r>
            <a:r>
              <a:rPr/>
              <a:t>your</a:t>
            </a:r>
            <a:r>
              <a:rPr/>
              <a:t> </a:t>
            </a:r>
            <a:r>
              <a:rPr/>
              <a:t>program.</a:t>
            </a:r>
            <a:r>
              <a:rPr/>
              <a:t> </a:t>
            </a:r>
            <a:r>
              <a:rPr/>
              <a:t>This</a:t>
            </a:r>
            <a:r>
              <a:rPr/>
              <a:t> </a:t>
            </a:r>
            <a:r>
              <a:rPr/>
              <a:t>can</a:t>
            </a:r>
            <a:r>
              <a:rPr/>
              <a:t> </a:t>
            </a:r>
            <a:r>
              <a:rPr/>
              <a:t>often</a:t>
            </a:r>
            <a:r>
              <a:rPr/>
              <a:t> </a:t>
            </a:r>
            <a:r>
              <a:rPr/>
              <a:t>make</a:t>
            </a:r>
            <a:r>
              <a:rPr/>
              <a:t> </a:t>
            </a:r>
            <a:r>
              <a:rPr/>
              <a:t>your</a:t>
            </a:r>
            <a:r>
              <a:rPr/>
              <a:t> </a:t>
            </a:r>
            <a:r>
              <a:rPr/>
              <a:t>program</a:t>
            </a:r>
            <a:r>
              <a:rPr/>
              <a:t> </a:t>
            </a:r>
            <a:r>
              <a:rPr/>
              <a:t>more</a:t>
            </a:r>
            <a:r>
              <a:rPr/>
              <a:t> </a:t>
            </a:r>
            <a:r>
              <a:rPr/>
              <a:t>readable.</a:t>
            </a:r>
            <a:r>
              <a:rPr/>
              <a:t> </a:t>
            </a:r>
            <a:r>
              <a:rPr/>
              <a:t>It</a:t>
            </a:r>
            <a:r>
              <a:rPr/>
              <a:t> </a:t>
            </a:r>
            <a:r>
              <a:rPr/>
              <a:t>is</a:t>
            </a:r>
            <a:r>
              <a:rPr/>
              <a:t> </a:t>
            </a:r>
            <a:r>
              <a:rPr/>
              <a:t>hard</a:t>
            </a:r>
            <a:r>
              <a:rPr/>
              <a:t> </a:t>
            </a:r>
            <a:r>
              <a:rPr/>
              <a:t>to</a:t>
            </a:r>
            <a:r>
              <a:rPr/>
              <a:t> </a:t>
            </a:r>
            <a:r>
              <a:rPr/>
              <a:t>read</a:t>
            </a:r>
            <a:r>
              <a:rPr/>
              <a:t> </a:t>
            </a:r>
            <a:r>
              <a:rPr/>
              <a:t>a</a:t>
            </a:r>
            <a:r>
              <a:rPr/>
              <a:t> </a:t>
            </a:r>
            <a:r>
              <a:rPr/>
              <a:t>long</a:t>
            </a:r>
            <a:r>
              <a:rPr/>
              <a:t> </a:t>
            </a:r>
            <a:r>
              <a:rPr/>
              <a:t>line</a:t>
            </a:r>
            <a:r>
              <a:rPr/>
              <a:t> </a:t>
            </a:r>
            <a:r>
              <a:rPr/>
              <a:t>of</a:t>
            </a:r>
            <a:r>
              <a:rPr/>
              <a:t> </a:t>
            </a:r>
            <a:r>
              <a:rPr/>
              <a:t>code.</a:t>
            </a:r>
            <a:r>
              <a:rPr/>
              <a:t> </a:t>
            </a:r>
            <a:r>
              <a:rPr/>
              <a:t>Your</a:t>
            </a:r>
            <a:r>
              <a:rPr/>
              <a:t> </a:t>
            </a:r>
            <a:r>
              <a:rPr/>
              <a:t>eye</a:t>
            </a:r>
            <a:r>
              <a:rPr/>
              <a:t> </a:t>
            </a:r>
            <a:r>
              <a:rPr/>
              <a:t>has</a:t>
            </a:r>
            <a:r>
              <a:rPr/>
              <a:t> </a:t>
            </a:r>
            <a:r>
              <a:rPr/>
              <a:t>to</a:t>
            </a:r>
            <a:r>
              <a:rPr/>
              <a:t> </a:t>
            </a:r>
            <a:r>
              <a:rPr/>
              <a:t>scan</a:t>
            </a:r>
            <a:r>
              <a:rPr/>
              <a:t> </a:t>
            </a:r>
            <a:r>
              <a:rPr/>
              <a:t>left</a:t>
            </a:r>
            <a:r>
              <a:rPr/>
              <a:t> </a:t>
            </a:r>
            <a:r>
              <a:rPr/>
              <a:t>to</a:t>
            </a:r>
            <a:r>
              <a:rPr/>
              <a:t> </a:t>
            </a:r>
            <a:r>
              <a:rPr/>
              <a:t>right</a:t>
            </a:r>
            <a:r>
              <a:rPr/>
              <a:t> </a:t>
            </a:r>
            <a:r>
              <a:rPr/>
              <a:t>and</a:t>
            </a:r>
            <a:r>
              <a:rPr/>
              <a:t> </a:t>
            </a:r>
            <a:r>
              <a:rPr/>
              <a:t>you</a:t>
            </a:r>
            <a:r>
              <a:rPr/>
              <a:t> </a:t>
            </a:r>
            <a:r>
              <a:rPr/>
              <a:t>can</a:t>
            </a:r>
            <a:r>
              <a:rPr/>
              <a:t> </a:t>
            </a:r>
            <a:r>
              <a:rPr/>
              <a:t>sometimes</a:t>
            </a:r>
            <a:r>
              <a:rPr/>
              <a:t> </a:t>
            </a:r>
            <a:r>
              <a:rPr/>
              <a:t>lose</a:t>
            </a:r>
            <a:r>
              <a:rPr/>
              <a:t> </a:t>
            </a:r>
            <a:r>
              <a:rPr/>
              <a:t>track</a:t>
            </a:r>
            <a:r>
              <a:rPr/>
              <a:t> </a:t>
            </a:r>
            <a:r>
              <a:rPr/>
              <a:t>of</a:t>
            </a:r>
            <a:r>
              <a:rPr/>
              <a:t> </a:t>
            </a:r>
            <a:r>
              <a:rPr/>
              <a:t>which</a:t>
            </a:r>
            <a:r>
              <a:rPr/>
              <a:t> </a:t>
            </a:r>
            <a:r>
              <a:rPr/>
              <a:t>line</a:t>
            </a:r>
            <a:r>
              <a:rPr/>
              <a:t> </a:t>
            </a:r>
            <a:r>
              <a:rPr/>
              <a:t>you</a:t>
            </a:r>
            <a:r>
              <a:rPr/>
              <a:t> </a:t>
            </a:r>
            <a:r>
              <a:rPr/>
              <a:t>are</a:t>
            </a:r>
            <a:r>
              <a:rPr/>
              <a:t> </a:t>
            </a:r>
            <a:r>
              <a:rPr/>
              <a:t>on.</a:t>
            </a:r>
            <a:r>
              <a:rPr/>
              <a:t> </a:t>
            </a:r>
            <a:r>
              <a:rPr/>
              <a:t>Most</a:t>
            </a:r>
            <a:r>
              <a:rPr/>
              <a:t> </a:t>
            </a:r>
            <a:r>
              <a:rPr/>
              <a:t>newpapers</a:t>
            </a:r>
            <a:r>
              <a:rPr/>
              <a:t> </a:t>
            </a:r>
            <a:r>
              <a:rPr/>
              <a:t>place</a:t>
            </a:r>
            <a:r>
              <a:rPr/>
              <a:t> </a:t>
            </a:r>
            <a:r>
              <a:rPr/>
              <a:t>their</a:t>
            </a:r>
            <a:r>
              <a:rPr/>
              <a:t> </a:t>
            </a:r>
            <a:r>
              <a:rPr/>
              <a:t>articles</a:t>
            </a:r>
            <a:r>
              <a:rPr/>
              <a:t> </a:t>
            </a:r>
            <a:r>
              <a:rPr/>
              <a:t>in</a:t>
            </a:r>
            <a:r>
              <a:rPr/>
              <a:t> </a:t>
            </a:r>
            <a:r>
              <a:rPr/>
              <a:t>narrow</a:t>
            </a:r>
            <a:r>
              <a:rPr/>
              <a:t> </a:t>
            </a:r>
            <a:r>
              <a:rPr/>
              <a:t>columns</a:t>
            </a:r>
            <a:r>
              <a:rPr/>
              <a:t> </a:t>
            </a:r>
            <a:r>
              <a:rPr/>
              <a:t>because</a:t>
            </a:r>
            <a:r>
              <a:rPr/>
              <a:t> </a:t>
            </a:r>
            <a:r>
              <a:rPr/>
              <a:t>it</a:t>
            </a:r>
            <a:r>
              <a:rPr/>
              <a:t> </a:t>
            </a:r>
            <a:r>
              <a:rPr/>
              <a:t>makes</a:t>
            </a:r>
            <a:r>
              <a:rPr/>
              <a:t> </a:t>
            </a:r>
            <a:r>
              <a:rPr/>
              <a:t>them</a:t>
            </a:r>
            <a:r>
              <a:rPr/>
              <a:t> </a:t>
            </a:r>
            <a:r>
              <a:rPr/>
              <a:t>easier</a:t>
            </a:r>
            <a:r>
              <a:rPr/>
              <a:t> </a:t>
            </a:r>
            <a:r>
              <a:rPr/>
              <a:t>to</a:t>
            </a:r>
            <a:r>
              <a:rPr/>
              <a:t> </a:t>
            </a:r>
            <a:r>
              <a:rPr/>
              <a:t>read.</a:t>
            </a:r>
          </a:p>
          <a:p>
            <a:pPr lvl="0" marL="0" indent="0">
              <a:buNone/>
            </a:pPr>
          </a:p>
          <a:p>
            <a:pPr lvl="0" marL="0" indent="0">
              <a:buNone/>
            </a:pPr>
            <a:r>
              <a:rPr/>
              <a:t>There</a:t>
            </a:r>
            <a:r>
              <a:rPr/>
              <a:t> </a:t>
            </a:r>
            <a:r>
              <a:rPr/>
              <a:t>is</a:t>
            </a:r>
            <a:r>
              <a:rPr/>
              <a:t> </a:t>
            </a:r>
            <a:r>
              <a:rPr/>
              <a:t>no</a:t>
            </a:r>
            <a:r>
              <a:rPr/>
              <a:t> </a:t>
            </a:r>
            <a:r>
              <a:rPr/>
              <a:t>official</a:t>
            </a:r>
            <a:r>
              <a:rPr/>
              <a:t> </a:t>
            </a:r>
            <a:r>
              <a:rPr/>
              <a:t>rule</a:t>
            </a:r>
            <a:r>
              <a:rPr/>
              <a:t> </a:t>
            </a:r>
            <a:r>
              <a:rPr/>
              <a:t>of</a:t>
            </a:r>
            <a:r>
              <a:rPr/>
              <a:t> </a:t>
            </a:r>
            <a:r>
              <a:rPr/>
              <a:t>thumb</a:t>
            </a:r>
            <a:r>
              <a:rPr/>
              <a:t> </a:t>
            </a:r>
            <a:r>
              <a:rPr/>
              <a:t>on</a:t>
            </a:r>
            <a:r>
              <a:rPr/>
              <a:t> </a:t>
            </a:r>
            <a:r>
              <a:rPr/>
              <a:t>this,</a:t>
            </a:r>
            <a:r>
              <a:rPr/>
              <a:t> </a:t>
            </a:r>
            <a:r>
              <a:rPr/>
              <a:t>but</a:t>
            </a:r>
            <a:r>
              <a:rPr/>
              <a:t> </a:t>
            </a:r>
            <a:r>
              <a:rPr/>
              <a:t>I</a:t>
            </a:r>
            <a:r>
              <a:rPr/>
              <a:t> </a:t>
            </a:r>
            <a:r>
              <a:rPr/>
              <a:t>do</a:t>
            </a:r>
            <a:r>
              <a:rPr/>
              <a:t> </a:t>
            </a:r>
            <a:r>
              <a:rPr/>
              <a:t>try</a:t>
            </a:r>
            <a:r>
              <a:rPr/>
              <a:t> </a:t>
            </a:r>
            <a:r>
              <a:rPr/>
              <a:t>to</a:t>
            </a:r>
            <a:r>
              <a:rPr/>
              <a:t> </a:t>
            </a:r>
            <a:r>
              <a:rPr/>
              <a:t>keep</a:t>
            </a:r>
            <a:r>
              <a:rPr/>
              <a:t> </a:t>
            </a:r>
            <a:r>
              <a:rPr/>
              <a:t>my</a:t>
            </a:r>
            <a:r>
              <a:rPr/>
              <a:t> </a:t>
            </a:r>
            <a:r>
              <a:rPr/>
              <a:t>lines</a:t>
            </a:r>
            <a:r>
              <a:rPr/>
              <a:t> </a:t>
            </a:r>
            <a:r>
              <a:rPr/>
              <a:t>below</a:t>
            </a:r>
            <a:r>
              <a:rPr/>
              <a:t> </a:t>
            </a:r>
            <a:r>
              <a:rPr/>
              <a:t>50</a:t>
            </a:r>
            <a:r>
              <a:rPr/>
              <a:t> </a:t>
            </a:r>
            <a:r>
              <a:rPr/>
              <a:t>characters.</a:t>
            </a:r>
            <a:r>
              <a:rPr/>
              <a:t> </a:t>
            </a:r>
            <a:r>
              <a:rPr/>
              <a:t>I</a:t>
            </a:r>
            <a:r>
              <a:rPr/>
              <a:t> </a:t>
            </a:r>
            <a:r>
              <a:rPr/>
              <a:t>also</a:t>
            </a:r>
            <a:r>
              <a:rPr/>
              <a:t> </a:t>
            </a:r>
            <a:r>
              <a:rPr/>
              <a:t>try</a:t>
            </a:r>
            <a:r>
              <a:rPr/>
              <a:t> </a:t>
            </a:r>
            <a:r>
              <a:rPr/>
              <a:t>to</a:t>
            </a:r>
            <a:r>
              <a:rPr/>
              <a:t> </a:t>
            </a:r>
            <a:r>
              <a:rPr/>
              <a:t>indent</a:t>
            </a:r>
            <a:r>
              <a:rPr/>
              <a:t> </a:t>
            </a:r>
            <a:r>
              <a:rPr/>
              <a:t>substatements</a:t>
            </a:r>
            <a:r>
              <a:rPr/>
              <a:t> </a:t>
            </a:r>
            <a:r>
              <a:rPr/>
              <a:t>with</a:t>
            </a:r>
            <a:r>
              <a:rPr/>
              <a:t> </a:t>
            </a:r>
            <a:r>
              <a:rPr/>
              <a:t>a</a:t>
            </a:r>
            <a:r>
              <a:rPr/>
              <a:t> </a:t>
            </a:r>
            <a:r>
              <a:rPr/>
              <a:t>data</a:t>
            </a:r>
            <a:r>
              <a:rPr/>
              <a:t> </a:t>
            </a:r>
            <a:r>
              <a:rPr/>
              <a:t>step</a:t>
            </a:r>
            <a:r>
              <a:rPr/>
              <a:t> </a:t>
            </a:r>
            <a:r>
              <a:rPr/>
              <a:t>or</a:t>
            </a:r>
            <a:r>
              <a:rPr/>
              <a:t> </a:t>
            </a:r>
            <a:r>
              <a:rPr/>
              <a:t>procedure.</a:t>
            </a:r>
            <a:r>
              <a:rPr/>
              <a:t> </a:t>
            </a:r>
            <a:r>
              <a:rPr/>
              <a:t>I</a:t>
            </a:r>
            <a:r>
              <a:rPr/>
              <a:t> </a:t>
            </a:r>
            <a:r>
              <a:rPr/>
              <a:t>use</a:t>
            </a:r>
            <a:r>
              <a:rPr/>
              <a:t> </a:t>
            </a:r>
            <a:r>
              <a:rPr/>
              <a:t>blank</a:t>
            </a:r>
            <a:r>
              <a:rPr/>
              <a:t> </a:t>
            </a:r>
            <a:r>
              <a:rPr/>
              <a:t>lines</a:t>
            </a:r>
            <a:r>
              <a:rPr/>
              <a:t> </a:t>
            </a:r>
            <a:r>
              <a:rPr/>
              <a:t>between</a:t>
            </a:r>
            <a:r>
              <a:rPr/>
              <a:t> </a:t>
            </a:r>
            <a:r>
              <a:rPr/>
              <a:t>data</a:t>
            </a:r>
            <a:r>
              <a:rPr/>
              <a:t> </a:t>
            </a:r>
            <a:r>
              <a:rPr/>
              <a:t>steps</a:t>
            </a:r>
            <a:r>
              <a:rPr/>
              <a:t> </a:t>
            </a:r>
            <a:r>
              <a:rPr/>
              <a:t>and</a:t>
            </a:r>
            <a:r>
              <a:rPr/>
              <a:t> </a:t>
            </a:r>
            <a:r>
              <a:rPr/>
              <a:t>procedures.</a:t>
            </a:r>
          </a:p>
          <a:p>
            <a:pPr lvl="0" marL="0" indent="0">
              <a:buNone/>
            </a:pPr>
          </a:p>
          <a:p>
            <a:pPr lvl="0" marL="0" indent="0">
              <a:buNone/>
            </a:pPr>
            <a:r>
              <a:rPr/>
              <a:t>Don’t</a:t>
            </a:r>
            <a:r>
              <a:rPr/>
              <a:t> </a:t>
            </a:r>
            <a:r>
              <a:rPr/>
              <a:t>obsess</a:t>
            </a:r>
            <a:r>
              <a:rPr/>
              <a:t> </a:t>
            </a:r>
            <a:r>
              <a:rPr/>
              <a:t>about</a:t>
            </a:r>
            <a:r>
              <a:rPr/>
              <a:t> </a:t>
            </a:r>
            <a:r>
              <a:rPr/>
              <a:t>this</a:t>
            </a:r>
            <a:r>
              <a:rPr/>
              <a:t> </a:t>
            </a:r>
            <a:r>
              <a:rPr/>
              <a:t>now,</a:t>
            </a:r>
            <a:r>
              <a:rPr/>
              <a:t> </a:t>
            </a:r>
            <a:r>
              <a:rPr/>
              <a:t>but</a:t>
            </a:r>
            <a:r>
              <a:rPr/>
              <a:t> </a:t>
            </a:r>
            <a:r>
              <a:rPr/>
              <a:t>you’ll</a:t>
            </a:r>
            <a:r>
              <a:rPr/>
              <a:t> </a:t>
            </a:r>
            <a:r>
              <a:rPr/>
              <a:t>see</a:t>
            </a:r>
            <a:r>
              <a:rPr/>
              <a:t> </a:t>
            </a:r>
            <a:r>
              <a:rPr/>
              <a:t>a</a:t>
            </a:r>
            <a:r>
              <a:rPr/>
              <a:t> </a:t>
            </a:r>
            <a:r>
              <a:rPr/>
              <a:t>fairly</a:t>
            </a:r>
            <a:r>
              <a:rPr/>
              <a:t> </a:t>
            </a:r>
            <a:r>
              <a:rPr/>
              <a:t>consistent</a:t>
            </a:r>
            <a:r>
              <a:rPr/>
              <a:t> </a:t>
            </a:r>
            <a:r>
              <a:rPr/>
              <a:t>coding</a:t>
            </a:r>
            <a:r>
              <a:rPr/>
              <a:t> </a:t>
            </a:r>
            <a:r>
              <a:rPr/>
              <a:t>style</a:t>
            </a:r>
            <a:r>
              <a:rPr/>
              <a:t> </a:t>
            </a:r>
            <a:r>
              <a:rPr/>
              <a:t>that</a:t>
            </a:r>
            <a:r>
              <a:rPr/>
              <a:t> </a:t>
            </a:r>
            <a:r>
              <a:rPr/>
              <a:t>I</a:t>
            </a:r>
            <a:r>
              <a:rPr/>
              <a:t> </a:t>
            </a:r>
            <a:r>
              <a:rPr/>
              <a:t>use</a:t>
            </a:r>
            <a:r>
              <a:rPr/>
              <a:t> </a:t>
            </a:r>
            <a:r>
              <a:rPr/>
              <a:t>for</a:t>
            </a:r>
            <a:r>
              <a:rPr/>
              <a:t> </a:t>
            </a:r>
            <a:r>
              <a:rPr/>
              <a:t>my</a:t>
            </a:r>
            <a:r>
              <a:rPr/>
              <a:t> </a:t>
            </a:r>
            <a:r>
              <a:rPr/>
              <a:t>SAS</a:t>
            </a:r>
            <a:r>
              <a:rPr/>
              <a:t> </a:t>
            </a:r>
            <a:r>
              <a:rPr/>
              <a:t>code.</a:t>
            </a:r>
            <a:r>
              <a:rPr/>
              <a:t> </a:t>
            </a:r>
            <a:r>
              <a:rPr/>
              <a:t>You</a:t>
            </a:r>
            <a:r>
              <a:rPr/>
              <a:t> </a:t>
            </a:r>
            <a:r>
              <a:rPr/>
              <a:t>don’t</a:t>
            </a:r>
            <a:r>
              <a:rPr/>
              <a:t> </a:t>
            </a:r>
            <a:r>
              <a:rPr/>
              <a:t>have</a:t>
            </a:r>
            <a:r>
              <a:rPr/>
              <a:t> </a:t>
            </a:r>
            <a:r>
              <a:rPr/>
              <a:t>to</a:t>
            </a:r>
            <a:r>
              <a:rPr/>
              <a:t> </a:t>
            </a:r>
            <a:r>
              <a:rPr/>
              <a:t>follow</a:t>
            </a:r>
            <a:r>
              <a:rPr/>
              <a:t> </a:t>
            </a:r>
            <a:r>
              <a:rPr/>
              <a:t>my</a:t>
            </a:r>
            <a:r>
              <a:rPr/>
              <a:t> </a:t>
            </a:r>
            <a:r>
              <a:rPr/>
              <a:t>format,</a:t>
            </a:r>
            <a:r>
              <a:rPr/>
              <a:t> </a:t>
            </a:r>
            <a:r>
              <a:rPr/>
              <a:t>of</a:t>
            </a:r>
            <a:r>
              <a:rPr/>
              <a:t> </a:t>
            </a:r>
            <a:r>
              <a:rPr/>
              <a:t>course,</a:t>
            </a:r>
            <a:r>
              <a:rPr/>
              <a:t> </a:t>
            </a:r>
            <a:r>
              <a:rPr/>
              <a:t>which</a:t>
            </a:r>
            <a:r>
              <a:rPr/>
              <a:t> </a:t>
            </a:r>
            <a:r>
              <a:rPr/>
              <a:t>might</a:t>
            </a:r>
            <a:r>
              <a:rPr/>
              <a:t> </a:t>
            </a:r>
            <a:r>
              <a:rPr/>
              <a:t>be</a:t>
            </a:r>
            <a:r>
              <a:rPr/>
              <a:t> </a:t>
            </a:r>
            <a:r>
              <a:rPr/>
              <a:t>a</a:t>
            </a:r>
            <a:r>
              <a:rPr/>
              <a:t> </a:t>
            </a:r>
            <a:r>
              <a:rPr/>
              <a:t>bit</a:t>
            </a:r>
            <a:r>
              <a:rPr/>
              <a:t> </a:t>
            </a:r>
            <a:r>
              <a:rPr/>
              <a:t>too</a:t>
            </a:r>
            <a:r>
              <a:rPr/>
              <a:t> </a:t>
            </a:r>
            <a:r>
              <a:rPr/>
              <a:t>extreme</a:t>
            </a:r>
            <a:r>
              <a:rPr/>
              <a:t> </a:t>
            </a:r>
            <a:r>
              <a:rPr/>
              <a:t>for</a:t>
            </a:r>
            <a:r>
              <a:rPr/>
              <a:t> </a:t>
            </a:r>
            <a:r>
              <a:rPr/>
              <a:t>your</a:t>
            </a:r>
            <a:r>
              <a:rPr/>
              <a:t> </a:t>
            </a:r>
            <a:r>
              <a:rPr/>
              <a:t>tastes.</a:t>
            </a:r>
            <a:r>
              <a:rPr/>
              <a:t> </a:t>
            </a:r>
            <a:r>
              <a:rPr/>
              <a:t>Just</a:t>
            </a:r>
            <a:r>
              <a:rPr/>
              <a:t> </a:t>
            </a:r>
            <a:r>
              <a:rPr/>
              <a:t>experiment</a:t>
            </a:r>
            <a:r>
              <a:rPr/>
              <a:t> </a:t>
            </a:r>
            <a:r>
              <a:rPr/>
              <a:t>with</a:t>
            </a:r>
            <a:r>
              <a:rPr/>
              <a:t> </a:t>
            </a:r>
            <a:r>
              <a:rPr/>
              <a:t>things</a:t>
            </a:r>
            <a:r>
              <a:rPr/>
              <a:t> </a:t>
            </a:r>
            <a:r>
              <a:rPr/>
              <a:t>a</a:t>
            </a:r>
            <a:r>
              <a:rPr/>
              <a:t> </a:t>
            </a:r>
            <a:r>
              <a:rPr/>
              <a:t>bit</a:t>
            </a:r>
            <a:r>
              <a:rPr/>
              <a:t> </a:t>
            </a:r>
            <a:r>
              <a:rPr/>
              <a:t>until</a:t>
            </a:r>
            <a:r>
              <a:rPr/>
              <a:t> </a:t>
            </a:r>
            <a:r>
              <a:rPr/>
              <a:t>you</a:t>
            </a:r>
            <a:r>
              <a:rPr/>
              <a:t> </a:t>
            </a:r>
            <a:r>
              <a:rPr/>
              <a:t>can</a:t>
            </a:r>
            <a:r>
              <a:rPr/>
              <a:t> </a:t>
            </a:r>
            <a:r>
              <a:rPr/>
              <a:t>settle</a:t>
            </a:r>
            <a:r>
              <a:rPr/>
              <a:t> </a:t>
            </a:r>
            <a:r>
              <a:rPr/>
              <a:t>on</a:t>
            </a:r>
            <a:r>
              <a:rPr/>
              <a:t> </a:t>
            </a:r>
            <a:r>
              <a:rPr/>
              <a:t>a</a:t>
            </a:r>
            <a:r>
              <a:rPr/>
              <a:t> </a:t>
            </a:r>
            <a:r>
              <a:rPr/>
              <a:t>layout</a:t>
            </a:r>
            <a:r>
              <a:rPr/>
              <a:t> </a:t>
            </a:r>
            <a:r>
              <a:rPr/>
              <a:t>that</a:t>
            </a:r>
            <a:r>
              <a:rPr/>
              <a:t> </a:t>
            </a:r>
            <a:r>
              <a:rPr/>
              <a:t>you</a:t>
            </a:r>
            <a:r>
              <a:rPr/>
              <a:t> </a:t>
            </a:r>
            <a:r>
              <a:rPr/>
              <a:t>are</a:t>
            </a:r>
            <a:r>
              <a:rPr/>
              <a:t> </a:t>
            </a:r>
            <a:r>
              <a:rPr/>
              <a:t>comfortable</a:t>
            </a:r>
            <a:r>
              <a:rPr/>
              <a:t> </a:t>
            </a:r>
            <a:r>
              <a:rPr/>
              <a:t>with.</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These</a:t>
            </a:r>
            <a:r>
              <a:rPr/>
              <a:t> </a:t>
            </a:r>
            <a:r>
              <a:rPr/>
              <a:t>bars</a:t>
            </a:r>
            <a:r>
              <a:rPr/>
              <a:t> </a:t>
            </a:r>
            <a:r>
              <a:rPr/>
              <a:t>are</a:t>
            </a:r>
            <a:r>
              <a:rPr/>
              <a:t> </a:t>
            </a:r>
            <a:r>
              <a:rPr/>
              <a:t>maybe</a:t>
            </a:r>
            <a:r>
              <a:rPr/>
              <a:t> </a:t>
            </a:r>
            <a:r>
              <a:rPr/>
              <a:t>too</a:t>
            </a:r>
            <a:r>
              <a:rPr/>
              <a:t> </a:t>
            </a:r>
            <a:r>
              <a:rPr/>
              <a:t>wide.</a:t>
            </a:r>
            <a:r>
              <a:rPr/>
              <a:t> </a:t>
            </a:r>
            <a:r>
              <a:rPr/>
              <a:t>The</a:t>
            </a:r>
            <a:r>
              <a:rPr/>
              <a:t> </a:t>
            </a:r>
            <a:r>
              <a:rPr/>
              <a:t>ideal</a:t>
            </a:r>
            <a:r>
              <a:rPr/>
              <a:t> </a:t>
            </a:r>
            <a:r>
              <a:rPr/>
              <a:t>width</a:t>
            </a:r>
            <a:r>
              <a:rPr/>
              <a:t> </a:t>
            </a:r>
            <a:r>
              <a:rPr/>
              <a:t>is</a:t>
            </a:r>
            <a:r>
              <a:rPr/>
              <a:t> </a:t>
            </a:r>
            <a:r>
              <a:rPr/>
              <a:t>probably</a:t>
            </a:r>
            <a:r>
              <a:rPr/>
              <a:t> </a:t>
            </a:r>
            <a:r>
              <a:rPr/>
              <a:t>2.</a:t>
            </a:r>
            <a:r>
              <a:rPr/>
              <a:t> </a:t>
            </a:r>
            <a:r>
              <a:rPr/>
              <a:t>But</a:t>
            </a:r>
            <a:r>
              <a:rPr/>
              <a:t> </a:t>
            </a:r>
            <a:r>
              <a:rPr/>
              <a:t>I’ll</a:t>
            </a:r>
            <a:r>
              <a:rPr/>
              <a:t> </a:t>
            </a:r>
            <a:r>
              <a:rPr/>
              <a:t>stop</a:t>
            </a:r>
            <a:r>
              <a:rPr/>
              <a:t> </a:t>
            </a:r>
            <a:r>
              <a:rPr/>
              <a:t>here,</a:t>
            </a:r>
            <a:r>
              <a:rPr/>
              <a:t> </a:t>
            </a:r>
            <a:r>
              <a:rPr/>
              <a:t>except</a:t>
            </a:r>
            <a:r>
              <a:rPr/>
              <a:t> </a:t>
            </a:r>
            <a:r>
              <a:rPr/>
              <a:t>to</a:t>
            </a:r>
            <a:r>
              <a:rPr/>
              <a:t> </a:t>
            </a:r>
            <a:r>
              <a:rPr/>
              <a:t>note</a:t>
            </a:r>
            <a:r>
              <a:rPr/>
              <a:t> </a:t>
            </a:r>
            <a:r>
              <a:rPr/>
              <a:t>that</a:t>
            </a:r>
            <a:r>
              <a:rPr/>
              <a:t> </a:t>
            </a:r>
            <a:r>
              <a:rPr/>
              <a:t>the</a:t>
            </a:r>
            <a:r>
              <a:rPr/>
              <a:t> </a:t>
            </a:r>
            <a:r>
              <a:rPr/>
              <a:t>labels</a:t>
            </a:r>
            <a:r>
              <a:rPr/>
              <a:t> </a:t>
            </a:r>
            <a:r>
              <a:rPr/>
              <a:t>for</a:t>
            </a:r>
            <a:r>
              <a:rPr/>
              <a:t> </a:t>
            </a:r>
            <a:r>
              <a:rPr/>
              <a:t>this</a:t>
            </a:r>
            <a:r>
              <a:rPr/>
              <a:t> </a:t>
            </a:r>
            <a:r>
              <a:rPr/>
              <a:t>histogram</a:t>
            </a:r>
            <a:r>
              <a:rPr/>
              <a:t> </a:t>
            </a:r>
            <a:r>
              <a:rPr/>
              <a:t>are</a:t>
            </a:r>
            <a:r>
              <a:rPr/>
              <a:t> </a:t>
            </a:r>
            <a:r>
              <a:rPr/>
              <a:t>not</a:t>
            </a:r>
            <a:r>
              <a:rPr/>
              <a:t> </a:t>
            </a:r>
            <a:r>
              <a:rPr/>
              <a:t>ideal.</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We’ll</a:t>
            </a:r>
            <a:r>
              <a:rPr/>
              <a:t> </a:t>
            </a:r>
            <a:r>
              <a:rPr/>
              <a:t>talk</a:t>
            </a:r>
            <a:r>
              <a:rPr/>
              <a:t> </a:t>
            </a:r>
            <a:r>
              <a:rPr/>
              <a:t>more</a:t>
            </a:r>
            <a:r>
              <a:rPr/>
              <a:t> </a:t>
            </a:r>
            <a:r>
              <a:rPr/>
              <a:t>about</a:t>
            </a:r>
            <a:r>
              <a:rPr/>
              <a:t> </a:t>
            </a:r>
            <a:r>
              <a:rPr/>
              <a:t>proc</a:t>
            </a:r>
            <a:r>
              <a:rPr/>
              <a:t> </a:t>
            </a:r>
            <a:r>
              <a:rPr/>
              <a:t>format</a:t>
            </a:r>
            <a:r>
              <a:rPr/>
              <a:t> </a:t>
            </a:r>
            <a:r>
              <a:rPr/>
              <a:t>next</a:t>
            </a:r>
            <a:r>
              <a:rPr/>
              <a:t> </a:t>
            </a:r>
            <a:r>
              <a:rPr/>
              <a:t>week,</a:t>
            </a:r>
            <a:r>
              <a:rPr/>
              <a:t> </a:t>
            </a:r>
            <a:r>
              <a:rPr/>
              <a:t>but</a:t>
            </a:r>
            <a:r>
              <a:rPr/>
              <a:t> </a:t>
            </a:r>
            <a:r>
              <a:rPr/>
              <a:t>a</a:t>
            </a:r>
            <a:r>
              <a:rPr/>
              <a:t> </a:t>
            </a:r>
            <a:r>
              <a:rPr/>
              <a:t>simple</a:t>
            </a:r>
            <a:r>
              <a:rPr/>
              <a:t> </a:t>
            </a:r>
            <a:r>
              <a:rPr/>
              <a:t>application</a:t>
            </a:r>
            <a:r>
              <a:rPr/>
              <a:t> </a:t>
            </a:r>
            <a:r>
              <a:rPr/>
              <a:t>is</a:t>
            </a:r>
            <a:r>
              <a:rPr/>
              <a:t> </a:t>
            </a:r>
            <a:r>
              <a:rPr/>
              <a:t>providing</a:t>
            </a:r>
            <a:r>
              <a:rPr/>
              <a:t> </a:t>
            </a:r>
            <a:r>
              <a:rPr/>
              <a:t>nicer</a:t>
            </a:r>
            <a:r>
              <a:rPr/>
              <a:t> </a:t>
            </a:r>
            <a:r>
              <a:rPr/>
              <a:t>labels</a:t>
            </a:r>
            <a:r>
              <a:rPr/>
              <a:t> </a:t>
            </a:r>
            <a:r>
              <a:rPr/>
              <a:t>for</a:t>
            </a:r>
            <a:r>
              <a:rPr/>
              <a:t> </a:t>
            </a:r>
            <a:r>
              <a:rPr/>
              <a:t>your</a:t>
            </a:r>
            <a:r>
              <a:rPr/>
              <a:t> </a:t>
            </a:r>
            <a:r>
              <a:rPr/>
              <a:t>graphs</a:t>
            </a:r>
            <a:r>
              <a:rPr/>
              <a:t> </a:t>
            </a:r>
            <a:r>
              <a:rPr/>
              <a:t>and</a:t>
            </a:r>
            <a:r>
              <a:rPr/>
              <a:t> </a:t>
            </a:r>
            <a:r>
              <a:rPr/>
              <a:t>tables.</a:t>
            </a:r>
            <a:r>
              <a:rPr/>
              <a:t> </a:t>
            </a:r>
            <a:r>
              <a:rPr/>
              <a:t>The</a:t>
            </a:r>
            <a:r>
              <a:rPr/>
              <a:t> </a:t>
            </a:r>
            <a:r>
              <a:rPr/>
              <a:t>value</a:t>
            </a:r>
            <a:r>
              <a:rPr/>
              <a:t> </a:t>
            </a:r>
            <a:r>
              <a:rPr/>
              <a:t>of</a:t>
            </a:r>
            <a:r>
              <a:rPr/>
              <a:t> </a:t>
            </a:r>
            <a:r>
              <a:rPr/>
              <a:t>60</a:t>
            </a:r>
            <a:r>
              <a:rPr/>
              <a:t> </a:t>
            </a:r>
            <a:r>
              <a:rPr/>
              <a:t>that</a:t>
            </a:r>
            <a:r>
              <a:rPr/>
              <a:t> </a:t>
            </a:r>
            <a:r>
              <a:rPr/>
              <a:t>appears</a:t>
            </a:r>
            <a:r>
              <a:rPr/>
              <a:t> </a:t>
            </a:r>
            <a:r>
              <a:rPr/>
              <a:t>on</a:t>
            </a:r>
            <a:r>
              <a:rPr/>
              <a:t> </a:t>
            </a:r>
            <a:r>
              <a:rPr/>
              <a:t>the</a:t>
            </a:r>
            <a:r>
              <a:rPr/>
              <a:t> </a:t>
            </a:r>
            <a:r>
              <a:rPr/>
              <a:t>graph</a:t>
            </a:r>
            <a:r>
              <a:rPr/>
              <a:t> </a:t>
            </a:r>
            <a:r>
              <a:rPr/>
              <a:t>is</a:t>
            </a:r>
            <a:r>
              <a:rPr/>
              <a:t> </a:t>
            </a:r>
            <a:r>
              <a:rPr/>
              <a:t>actually</a:t>
            </a:r>
            <a:r>
              <a:rPr/>
              <a:t> </a:t>
            </a:r>
            <a:r>
              <a:rPr/>
              <a:t>58</a:t>
            </a:r>
            <a:r>
              <a:rPr/>
              <a:t> </a:t>
            </a:r>
            <a:r>
              <a:rPr/>
              <a:t>to</a:t>
            </a:r>
            <a:r>
              <a:rPr/>
              <a:t> </a:t>
            </a:r>
            <a:r>
              <a:rPr/>
              <a:t>62.</a:t>
            </a:r>
            <a:r>
              <a:rPr/>
              <a:t> </a:t>
            </a:r>
            <a:r>
              <a:rPr/>
              <a:t>The</a:t>
            </a:r>
            <a:r>
              <a:rPr/>
              <a:t> </a:t>
            </a:r>
            <a:r>
              <a:rPr/>
              <a:t>value</a:t>
            </a:r>
            <a:r>
              <a:rPr/>
              <a:t> </a:t>
            </a:r>
            <a:r>
              <a:rPr/>
              <a:t>of</a:t>
            </a:r>
            <a:r>
              <a:rPr/>
              <a:t> </a:t>
            </a:r>
            <a:r>
              <a:rPr/>
              <a:t>65</a:t>
            </a:r>
            <a:r>
              <a:rPr/>
              <a:t> </a:t>
            </a:r>
            <a:r>
              <a:rPr/>
              <a:t>is</a:t>
            </a:r>
            <a:r>
              <a:rPr/>
              <a:t> </a:t>
            </a:r>
            <a:r>
              <a:rPr/>
              <a:t>actually</a:t>
            </a:r>
            <a:r>
              <a:rPr/>
              <a:t> </a:t>
            </a:r>
            <a:r>
              <a:rPr/>
              <a:t>63</a:t>
            </a:r>
            <a:r>
              <a:rPr/>
              <a:t> </a:t>
            </a:r>
            <a:r>
              <a:rPr/>
              <a:t>to</a:t>
            </a:r>
            <a:r>
              <a:rPr/>
              <a:t> </a:t>
            </a:r>
            <a:r>
              <a:rPr/>
              <a:t>67.</a:t>
            </a:r>
            <a:r>
              <a:rPr/>
              <a:t> </a:t>
            </a:r>
            <a:r>
              <a:rPr/>
              <a:t>Spell</a:t>
            </a:r>
            <a:r>
              <a:rPr/>
              <a:t> </a:t>
            </a:r>
            <a:r>
              <a:rPr/>
              <a:t>out</a:t>
            </a:r>
            <a:r>
              <a:rPr/>
              <a:t> </a:t>
            </a:r>
            <a:r>
              <a:rPr/>
              <a:t>this</a:t>
            </a:r>
            <a:r>
              <a:rPr/>
              <a:t> </a:t>
            </a:r>
            <a:r>
              <a:rPr/>
              <a:t>relationship</a:t>
            </a:r>
            <a:r>
              <a:rPr/>
              <a:t> </a:t>
            </a:r>
            <a:r>
              <a:rPr/>
              <a:t>in</a:t>
            </a:r>
            <a:r>
              <a:rPr/>
              <a:t> </a:t>
            </a:r>
            <a:r>
              <a:rPr/>
              <a:t>proc</a:t>
            </a:r>
            <a:r>
              <a:rPr/>
              <a:t> </a:t>
            </a:r>
            <a:r>
              <a:rPr/>
              <a:t>format</a:t>
            </a:r>
            <a:r>
              <a:rPr/>
              <a:t> </a:t>
            </a:r>
            <a:r>
              <a:rPr/>
              <a:t>to</a:t>
            </a:r>
            <a:r>
              <a:rPr/>
              <a:t> </a:t>
            </a:r>
            <a:r>
              <a:rPr/>
              <a:t>get</a:t>
            </a:r>
            <a:r>
              <a:rPr/>
              <a:t> </a:t>
            </a:r>
            <a:r>
              <a:rPr/>
              <a:t>better</a:t>
            </a:r>
            <a:r>
              <a:rPr/>
              <a:t> </a:t>
            </a:r>
            <a:r>
              <a:rPr/>
              <a:t>labels.</a:t>
            </a:r>
            <a:r>
              <a:rPr/>
              <a:t> </a:t>
            </a:r>
            <a:r>
              <a:rPr/>
              <a:t>Note,</a:t>
            </a:r>
            <a:r>
              <a:rPr/>
              <a:t> </a:t>
            </a:r>
            <a:r>
              <a:rPr/>
              <a:t>however,</a:t>
            </a:r>
            <a:r>
              <a:rPr/>
              <a:t> </a:t>
            </a:r>
            <a:r>
              <a:rPr/>
              <a:t>that</a:t>
            </a:r>
            <a:r>
              <a:rPr/>
              <a:t> </a:t>
            </a:r>
            <a:r>
              <a:rPr/>
              <a:t>if</a:t>
            </a:r>
            <a:r>
              <a:rPr/>
              <a:t> </a:t>
            </a:r>
            <a:r>
              <a:rPr/>
              <a:t>you</a:t>
            </a:r>
            <a:r>
              <a:rPr/>
              <a:t> </a:t>
            </a:r>
            <a:r>
              <a:rPr/>
              <a:t>modify</a:t>
            </a:r>
            <a:r>
              <a:rPr/>
              <a:t> </a:t>
            </a:r>
            <a:r>
              <a:rPr/>
              <a:t>the</a:t>
            </a:r>
            <a:r>
              <a:rPr/>
              <a:t> </a:t>
            </a:r>
            <a:r>
              <a:rPr/>
              <a:t>widths</a:t>
            </a:r>
            <a:r>
              <a:rPr/>
              <a:t> </a:t>
            </a:r>
            <a:r>
              <a:rPr/>
              <a:t>of</a:t>
            </a:r>
            <a:r>
              <a:rPr/>
              <a:t> </a:t>
            </a:r>
            <a:r>
              <a:rPr/>
              <a:t>the</a:t>
            </a:r>
            <a:r>
              <a:rPr/>
              <a:t> </a:t>
            </a:r>
            <a:r>
              <a:rPr/>
              <a:t>bars,</a:t>
            </a:r>
            <a:r>
              <a:rPr/>
              <a:t> </a:t>
            </a:r>
            <a:r>
              <a:rPr/>
              <a:t>you</a:t>
            </a:r>
            <a:r>
              <a:rPr/>
              <a:t> </a:t>
            </a:r>
            <a:r>
              <a:rPr/>
              <a:t>will</a:t>
            </a:r>
            <a:r>
              <a:rPr/>
              <a:t> </a:t>
            </a:r>
            <a:r>
              <a:rPr/>
              <a:t>have</a:t>
            </a:r>
            <a:r>
              <a:rPr/>
              <a:t> </a:t>
            </a:r>
            <a:r>
              <a:rPr/>
              <a:t>to</a:t>
            </a:r>
            <a:r>
              <a:rPr/>
              <a:t> </a:t>
            </a:r>
            <a:r>
              <a:rPr/>
              <a:t>go</a:t>
            </a:r>
            <a:r>
              <a:rPr/>
              <a:t> </a:t>
            </a:r>
            <a:r>
              <a:rPr/>
              <a:t>back</a:t>
            </a:r>
            <a:r>
              <a:rPr/>
              <a:t> </a:t>
            </a:r>
            <a:r>
              <a:rPr/>
              <a:t>and</a:t>
            </a:r>
            <a:r>
              <a:rPr/>
              <a:t> </a:t>
            </a:r>
            <a:r>
              <a:rPr/>
              <a:t>modify</a:t>
            </a:r>
            <a:r>
              <a:rPr/>
              <a:t> </a:t>
            </a:r>
            <a:r>
              <a:rPr/>
              <a:t>the</a:t>
            </a:r>
            <a:r>
              <a:rPr/>
              <a:t> </a:t>
            </a:r>
            <a:r>
              <a:rPr/>
              <a:t>format</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Note</a:t>
            </a:r>
            <a:r>
              <a:rPr/>
              <a:t> </a:t>
            </a:r>
            <a:r>
              <a:rPr/>
              <a:t>to</a:t>
            </a:r>
            <a:r>
              <a:rPr/>
              <a:t> </a:t>
            </a:r>
            <a:r>
              <a:rPr/>
              <a:t>myself.</a:t>
            </a:r>
            <a:r>
              <a:rPr/>
              <a:t> </a:t>
            </a:r>
            <a:r>
              <a:rPr/>
              <a:t>Talk</a:t>
            </a:r>
            <a:r>
              <a:rPr/>
              <a:t> </a:t>
            </a:r>
            <a:r>
              <a:rPr/>
              <a:t>about</a:t>
            </a:r>
            <a:r>
              <a:rPr/>
              <a:t> </a:t>
            </a:r>
            <a:r>
              <a:rPr/>
              <a:t>saving</a:t>
            </a:r>
            <a:r>
              <a:rPr/>
              <a:t> </a:t>
            </a:r>
            <a:r>
              <a:rPr/>
              <a:t>graphs</a:t>
            </a:r>
            <a:r>
              <a:rPr/>
              <a:t> </a:t>
            </a:r>
            <a:r>
              <a:rPr/>
              <a:t>to</a:t>
            </a:r>
            <a:r>
              <a:rPr/>
              <a:t> </a:t>
            </a:r>
            <a:r>
              <a:rPr/>
              <a:t>a</a:t>
            </a:r>
            <a:r>
              <a:rPr/>
              <a:t> </a:t>
            </a:r>
            <a:r>
              <a:rPr/>
              <a:t>png</a:t>
            </a:r>
            <a:r>
              <a:rPr/>
              <a:t> </a:t>
            </a:r>
            <a:r>
              <a:rPr/>
              <a:t>file,</a:t>
            </a:r>
            <a:r>
              <a:rPr/>
              <a:t> </a:t>
            </a:r>
            <a:r>
              <a:rPr/>
              <a:t>datasets</a:t>
            </a:r>
            <a:r>
              <a:rPr/>
              <a:t> </a:t>
            </a:r>
            <a:r>
              <a:rPr/>
              <a:t>to</a:t>
            </a:r>
            <a:r>
              <a:rPr/>
              <a:t> </a:t>
            </a:r>
            <a:r>
              <a:rPr/>
              <a:t>a</a:t>
            </a:r>
            <a:r>
              <a:rPr/>
              <a:t> </a:t>
            </a:r>
            <a:r>
              <a:rPr/>
              <a:t>csv</a:t>
            </a:r>
            <a:r>
              <a:rPr/>
              <a:t> </a:t>
            </a:r>
            <a:r>
              <a:rPr/>
              <a:t>file.</a:t>
            </a:r>
            <a:r>
              <a:rPr/>
              <a:t> </a:t>
            </a:r>
            <a:r>
              <a:rPr/>
              <a:t>;</a:t>
            </a:r>
          </a:p>
          <a:p>
            <a:pPr lvl="0" marL="0" indent="0">
              <a:buNone/>
            </a:pPr>
          </a:p>
          <a:p>
            <a:pPr lvl="1"/>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1">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a:p>
            <a:pPr lvl="0" marL="0" indent="0">
              <a:buNone/>
            </a:pPr>
          </a:p>
          <a:p>
            <a:pPr lvl="1">
              <a:buNone/>
            </a:pPr>
            <a:r>
              <a:rPr/>
              <a:t>The</a:t>
            </a:r>
            <a:r>
              <a:rPr/>
              <a:t> </a:t>
            </a:r>
            <a:r>
              <a:rPr/>
              <a:t>corr</a:t>
            </a:r>
            <a:r>
              <a:rPr/>
              <a:t> </a:t>
            </a:r>
            <a:r>
              <a:rPr/>
              <a:t>procedure</a:t>
            </a:r>
            <a:r>
              <a:rPr/>
              <a:t> </a:t>
            </a:r>
            <a:r>
              <a:rPr/>
              <a:t>produces,</a:t>
            </a:r>
            <a:r>
              <a:rPr/>
              <a:t> </a:t>
            </a:r>
            <a:r>
              <a:rPr/>
              <a:t>by</a:t>
            </a:r>
            <a:r>
              <a:rPr/>
              <a:t> </a:t>
            </a:r>
            <a:r>
              <a:rPr/>
              <a:t>default,</a:t>
            </a:r>
            <a:r>
              <a:rPr/>
              <a:t> </a:t>
            </a:r>
            <a:r>
              <a:rPr/>
              <a:t>a</a:t>
            </a:r>
            <a:r>
              <a:rPr/>
              <a:t> </a:t>
            </a:r>
            <a:r>
              <a:rPr/>
              <a:t>square</a:t>
            </a:r>
            <a:r>
              <a:rPr/>
              <a:t> </a:t>
            </a:r>
            <a:r>
              <a:rPr/>
              <a:t>correlation</a:t>
            </a:r>
            <a:r>
              <a:rPr/>
              <a:t> </a:t>
            </a:r>
            <a:r>
              <a:rPr/>
              <a:t>matrix</a:t>
            </a:r>
            <a:r>
              <a:rPr/>
              <a:t> </a:t>
            </a:r>
            <a:r>
              <a:rPr/>
              <a:t>of</a:t>
            </a:r>
            <a:r>
              <a:rPr/>
              <a:t> </a:t>
            </a:r>
            <a:r>
              <a:rPr/>
              <a:t>all</a:t>
            </a:r>
            <a:r>
              <a:rPr/>
              <a:t> </a:t>
            </a:r>
            <a:r>
              <a:rPr/>
              <a:t>the</a:t>
            </a:r>
            <a:r>
              <a:rPr/>
              <a:t> </a:t>
            </a:r>
            <a:r>
              <a:rPr/>
              <a:t>numeric</a:t>
            </a:r>
            <a:r>
              <a:rPr/>
              <a:t> </a:t>
            </a:r>
            <a:r>
              <a:rPr/>
              <a:t>variables.</a:t>
            </a:r>
            <a:r>
              <a:rPr/>
              <a:t> </a:t>
            </a:r>
            <a:r>
              <a:rPr/>
              <a:t>The</a:t>
            </a:r>
            <a:r>
              <a:rPr/>
              <a:t> </a:t>
            </a:r>
            <a:r>
              <a:rPr/>
              <a:t>noprob</a:t>
            </a:r>
            <a:r>
              <a:rPr/>
              <a:t> </a:t>
            </a:r>
            <a:r>
              <a:rPr/>
              <a:t>and</a:t>
            </a:r>
            <a:r>
              <a:rPr/>
              <a:t> </a:t>
            </a:r>
            <a:r>
              <a:rPr/>
              <a:t>nosimple</a:t>
            </a:r>
            <a:r>
              <a:rPr/>
              <a:t> </a:t>
            </a:r>
            <a:r>
              <a:rPr/>
              <a:t>options</a:t>
            </a:r>
            <a:r>
              <a:rPr/>
              <a:t> </a:t>
            </a:r>
            <a:r>
              <a:rPr/>
              <a:t>cut</a:t>
            </a:r>
            <a:r>
              <a:rPr/>
              <a:t> </a:t>
            </a:r>
            <a:r>
              <a:rPr/>
              <a:t>down</a:t>
            </a:r>
            <a:r>
              <a:rPr/>
              <a:t> </a:t>
            </a:r>
            <a:r>
              <a:rPr/>
              <a:t>on</a:t>
            </a:r>
            <a:r>
              <a:rPr/>
              <a:t> </a:t>
            </a:r>
            <a:r>
              <a:rPr/>
              <a:t>the</a:t>
            </a:r>
            <a:r>
              <a:rPr/>
              <a:t> </a:t>
            </a:r>
            <a:r>
              <a:rPr/>
              <a:t>amount</a:t>
            </a:r>
            <a:r>
              <a:rPr/>
              <a:t> </a:t>
            </a:r>
            <a:r>
              <a:rPr/>
              <a:t>of</a:t>
            </a:r>
            <a:r>
              <a:rPr/>
              <a:t> </a:t>
            </a:r>
            <a:r>
              <a:rPr/>
              <a:t>information</a:t>
            </a:r>
            <a:r>
              <a:rPr/>
              <a:t> </a:t>
            </a:r>
            <a:r>
              <a:rPr/>
              <a:t>printed.</a:t>
            </a:r>
            <a:r>
              <a:rPr/>
              <a:t> </a:t>
            </a:r>
            <a:r>
              <a:rPr/>
              <a:t>The</a:t>
            </a:r>
            <a:r>
              <a:rPr/>
              <a:t> </a:t>
            </a:r>
            <a:r>
              <a:rPr/>
              <a:t>with</a:t>
            </a:r>
            <a:r>
              <a:rPr/>
              <a:t> </a:t>
            </a:r>
            <a:r>
              <a:rPr/>
              <a:t>statement</a:t>
            </a:r>
            <a:r>
              <a:rPr/>
              <a:t> </a:t>
            </a:r>
            <a:r>
              <a:rPr/>
              <a:t>produces</a:t>
            </a:r>
            <a:r>
              <a:rPr/>
              <a:t> </a:t>
            </a:r>
            <a:r>
              <a:rPr/>
              <a:t>a</a:t>
            </a:r>
            <a:r>
              <a:rPr/>
              <a:t> </a:t>
            </a:r>
            <a:r>
              <a:rPr/>
              <a:t>rectangular</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I</a:t>
            </a:r>
            <a:r>
              <a:rPr/>
              <a:t> </a:t>
            </a:r>
            <a:r>
              <a:rPr/>
              <a:t>deliberately</a:t>
            </a:r>
            <a:r>
              <a:rPr/>
              <a:t> </a:t>
            </a:r>
            <a:r>
              <a:rPr/>
              <a:t>avoided</a:t>
            </a:r>
            <a:r>
              <a:rPr/>
              <a:t> </a:t>
            </a:r>
            <a:r>
              <a:rPr/>
              <a:t>printing</a:t>
            </a:r>
            <a:r>
              <a:rPr/>
              <a:t> </a:t>
            </a:r>
            <a:r>
              <a:rPr/>
              <a:t>out</a:t>
            </a:r>
            <a:r>
              <a:rPr/>
              <a:t> </a:t>
            </a:r>
            <a:r>
              <a:rPr/>
              <a:t>the</a:t>
            </a:r>
            <a:r>
              <a:rPr/>
              <a:t> </a:t>
            </a:r>
            <a:r>
              <a:rPr/>
              <a:t>entire</a:t>
            </a:r>
            <a:r>
              <a:rPr/>
              <a:t> </a:t>
            </a:r>
            <a:r>
              <a:rPr/>
              <a:t>corelation</a:t>
            </a:r>
            <a:r>
              <a:rPr/>
              <a:t> </a:t>
            </a:r>
            <a:r>
              <a:rPr/>
              <a:t>matrix,</a:t>
            </a:r>
            <a:r>
              <a:rPr/>
              <a:t> </a:t>
            </a:r>
            <a:r>
              <a:rPr/>
              <a:t>which</a:t>
            </a:r>
            <a:r>
              <a:rPr/>
              <a:t> </a:t>
            </a:r>
            <a:r>
              <a:rPr/>
              <a:t>would</a:t>
            </a:r>
            <a:r>
              <a:rPr/>
              <a:t> </a:t>
            </a:r>
            <a:r>
              <a:rPr/>
              <a:t>span</a:t>
            </a:r>
            <a:r>
              <a:rPr/>
              <a:t> </a:t>
            </a:r>
            <a:r>
              <a:rPr/>
              <a:t>several</a:t>
            </a:r>
            <a:r>
              <a:rPr/>
              <a:t> </a:t>
            </a:r>
            <a:r>
              <a:rPr/>
              <a:t>pages</a:t>
            </a:r>
            <a:r>
              <a:rPr/>
              <a:t> </a:t>
            </a:r>
            <a:r>
              <a:rPr/>
              <a:t>of</a:t>
            </a:r>
            <a:r>
              <a:rPr/>
              <a:t> </a:t>
            </a:r>
            <a:r>
              <a:rPr/>
              <a:t>output.</a:t>
            </a:r>
            <a:r>
              <a:rPr/>
              <a:t> </a:t>
            </a:r>
            <a:r>
              <a:rPr/>
              <a:t>This</a:t>
            </a:r>
            <a:r>
              <a:rPr/>
              <a:t> </a:t>
            </a:r>
            <a:r>
              <a:rPr/>
              <a:t>is</a:t>
            </a:r>
            <a:r>
              <a:rPr/>
              <a:t> </a:t>
            </a:r>
            <a:r>
              <a:rPr/>
              <a:t>something</a:t>
            </a:r>
            <a:r>
              <a:rPr/>
              <a:t> </a:t>
            </a:r>
            <a:r>
              <a:rPr/>
              <a:t>you</a:t>
            </a:r>
            <a:r>
              <a:rPr/>
              <a:t> </a:t>
            </a:r>
            <a:r>
              <a:rPr/>
              <a:t>yourself</a:t>
            </a:r>
            <a:r>
              <a:rPr/>
              <a:t> </a:t>
            </a:r>
            <a:r>
              <a:rPr/>
              <a:t>should</a:t>
            </a:r>
            <a:r>
              <a:rPr/>
              <a:t> </a:t>
            </a:r>
            <a:r>
              <a:rPr/>
              <a:t>strive</a:t>
            </a:r>
            <a:r>
              <a:rPr/>
              <a:t> </a:t>
            </a:r>
            <a:r>
              <a:rPr/>
              <a:t>for,</a:t>
            </a:r>
            <a:r>
              <a:rPr/>
              <a:t> </a:t>
            </a:r>
            <a:r>
              <a:rPr/>
              <a:t>especially</a:t>
            </a:r>
            <a:r>
              <a:rPr/>
              <a:t> </a:t>
            </a:r>
            <a:r>
              <a:rPr/>
              <a:t>when</a:t>
            </a:r>
            <a:r>
              <a:rPr/>
              <a:t> </a:t>
            </a:r>
            <a:r>
              <a:rPr/>
              <a:t>you</a:t>
            </a:r>
            <a:r>
              <a:rPr/>
              <a:t> </a:t>
            </a:r>
            <a:r>
              <a:rPr/>
              <a:t>are</a:t>
            </a:r>
            <a:r>
              <a:rPr/>
              <a:t> </a:t>
            </a:r>
            <a:r>
              <a:rPr/>
              <a:t>running</a:t>
            </a:r>
            <a:r>
              <a:rPr/>
              <a:t> </a:t>
            </a:r>
            <a:r>
              <a:rPr/>
              <a:t>something</a:t>
            </a:r>
            <a:r>
              <a:rPr/>
              <a:t> </a:t>
            </a:r>
            <a:r>
              <a:rPr/>
              <a:t>that</a:t>
            </a:r>
            <a:r>
              <a:rPr/>
              <a:t> </a:t>
            </a:r>
            <a:r>
              <a:rPr/>
              <a:t>you</a:t>
            </a:r>
            <a:r>
              <a:rPr/>
              <a:t> </a:t>
            </a:r>
            <a:r>
              <a:rPr/>
              <a:t>want</a:t>
            </a:r>
            <a:r>
              <a:rPr/>
              <a:t> </a:t>
            </a:r>
            <a:r>
              <a:rPr/>
              <a:t>to</a:t>
            </a:r>
            <a:r>
              <a:rPr/>
              <a:t> </a:t>
            </a:r>
            <a:r>
              <a:rPr/>
              <a:t>share</a:t>
            </a:r>
            <a:r>
              <a:rPr/>
              <a:t> </a:t>
            </a:r>
            <a:r>
              <a:rPr/>
              <a:t>with</a:t>
            </a:r>
            <a:r>
              <a:rPr/>
              <a:t> </a:t>
            </a:r>
            <a:r>
              <a:rPr/>
              <a:t>others.</a:t>
            </a:r>
            <a:r>
              <a:rPr/>
              <a:t> </a:t>
            </a:r>
            <a:r>
              <a:rPr/>
              <a:t>Don’t</a:t>
            </a:r>
            <a:r>
              <a:rPr/>
              <a:t> </a:t>
            </a:r>
            <a:r>
              <a:rPr/>
              <a:t>overwhelm</a:t>
            </a:r>
            <a:r>
              <a:rPr/>
              <a:t> </a:t>
            </a:r>
            <a:r>
              <a:rPr/>
              <a:t>your</a:t>
            </a:r>
            <a:r>
              <a:rPr/>
              <a:t> </a:t>
            </a:r>
            <a:r>
              <a:rPr/>
              <a:t>reader</a:t>
            </a:r>
            <a:r>
              <a:rPr/>
              <a:t> </a:t>
            </a:r>
            <a:r>
              <a:rPr/>
              <a:t>with</a:t>
            </a:r>
            <a:r>
              <a:rPr/>
              <a:t> </a:t>
            </a:r>
            <a:r>
              <a:rPr/>
              <a:t>things</a:t>
            </a:r>
            <a:r>
              <a:rPr/>
              <a:t> </a:t>
            </a:r>
            <a:r>
              <a:rPr/>
              <a:t>that</a:t>
            </a:r>
            <a:r>
              <a:rPr/>
              <a:t> </a:t>
            </a:r>
            <a:r>
              <a:rPr/>
              <a:t>they</a:t>
            </a:r>
            <a:r>
              <a:rPr/>
              <a:t> </a:t>
            </a:r>
            <a:r>
              <a:rPr/>
              <a:t>may</a:t>
            </a:r>
            <a:r>
              <a:rPr/>
              <a:t> </a:t>
            </a:r>
            <a:r>
              <a:rPr/>
              <a:t>not</a:t>
            </a:r>
            <a:r>
              <a:rPr/>
              <a:t> </a:t>
            </a:r>
            <a:r>
              <a:rPr/>
              <a:t>need.</a:t>
            </a:r>
            <a:r>
              <a:rPr/>
              <a:t> </a:t>
            </a:r>
            <a:r>
              <a:rPr/>
              <a:t>If</a:t>
            </a:r>
            <a:r>
              <a:rPr/>
              <a:t> </a:t>
            </a:r>
            <a:r>
              <a:rPr/>
              <a:t>your</a:t>
            </a:r>
            <a:r>
              <a:rPr/>
              <a:t> </a:t>
            </a:r>
            <a:r>
              <a:rPr/>
              <a:t>readers</a:t>
            </a:r>
            <a:r>
              <a:rPr/>
              <a:t> </a:t>
            </a:r>
            <a:r>
              <a:rPr/>
              <a:t>do</a:t>
            </a:r>
            <a:r>
              <a:rPr/>
              <a:t> </a:t>
            </a:r>
            <a:r>
              <a:rPr/>
              <a:t>want</a:t>
            </a:r>
            <a:r>
              <a:rPr/>
              <a:t> </a:t>
            </a:r>
            <a:r>
              <a:rPr/>
              <a:t>more</a:t>
            </a:r>
            <a:r>
              <a:rPr/>
              <a:t> </a:t>
            </a:r>
            <a:r>
              <a:rPr/>
              <a:t>information,</a:t>
            </a:r>
            <a:r>
              <a:rPr/>
              <a:t> </a:t>
            </a:r>
            <a:r>
              <a:rPr/>
              <a:t>it</a:t>
            </a:r>
            <a:r>
              <a:rPr/>
              <a:t> </a:t>
            </a:r>
            <a:r>
              <a:rPr/>
              <a:t>is</a:t>
            </a:r>
            <a:r>
              <a:rPr/>
              <a:t> </a:t>
            </a:r>
            <a:r>
              <a:rPr/>
              <a:t>better</a:t>
            </a:r>
            <a:r>
              <a:rPr/>
              <a:t> </a:t>
            </a:r>
            <a:r>
              <a:rPr/>
              <a:t>for</a:t>
            </a:r>
            <a:r>
              <a:rPr/>
              <a:t> </a:t>
            </a:r>
            <a:r>
              <a:rPr/>
              <a:t>them</a:t>
            </a:r>
            <a:r>
              <a:rPr/>
              <a:t> </a:t>
            </a:r>
            <a:r>
              <a:rPr/>
              <a:t>to</a:t>
            </a:r>
            <a:r>
              <a:rPr/>
              <a:t> </a:t>
            </a:r>
            <a:r>
              <a:rPr/>
              <a:t>tell</a:t>
            </a:r>
            <a:r>
              <a:rPr/>
              <a:t> </a:t>
            </a:r>
            <a:r>
              <a:rPr/>
              <a:t>you</a:t>
            </a:r>
            <a:r>
              <a:rPr/>
              <a:t> </a:t>
            </a:r>
            <a:r>
              <a:rPr/>
              <a:t>rather</a:t>
            </a:r>
            <a:r>
              <a:rPr/>
              <a:t> </a:t>
            </a:r>
            <a:r>
              <a:rPr/>
              <a:t>than</a:t>
            </a:r>
            <a:r>
              <a:rPr/>
              <a:t> </a:t>
            </a:r>
            <a:r>
              <a:rPr/>
              <a:t>you</a:t>
            </a:r>
            <a:r>
              <a:rPr/>
              <a:t> </a:t>
            </a:r>
            <a:r>
              <a:rPr/>
              <a:t>giving</a:t>
            </a:r>
            <a:r>
              <a:rPr/>
              <a:t> </a:t>
            </a:r>
            <a:r>
              <a:rPr/>
              <a:t>them</a:t>
            </a:r>
            <a:r>
              <a:rPr/>
              <a:t> </a:t>
            </a:r>
            <a:r>
              <a:rPr/>
              <a:t>more</a:t>
            </a:r>
            <a:r>
              <a:rPr/>
              <a:t> </a:t>
            </a:r>
            <a:r>
              <a:rPr/>
              <a:t>in</a:t>
            </a:r>
            <a:r>
              <a:rPr/>
              <a:t> </a:t>
            </a:r>
            <a:r>
              <a:rPr/>
              <a:t>the</a:t>
            </a:r>
            <a:r>
              <a:rPr/>
              <a:t> </a:t>
            </a:r>
            <a:r>
              <a:rPr/>
              <a:t>first</a:t>
            </a:r>
            <a:r>
              <a:rPr/>
              <a:t> </a:t>
            </a:r>
            <a:r>
              <a:rPr/>
              <a:t>meeting</a:t>
            </a:r>
            <a:r>
              <a:rPr/>
              <a:t> </a:t>
            </a:r>
            <a:r>
              <a:rPr/>
              <a:t>that</a:t>
            </a:r>
            <a:r>
              <a:rPr/>
              <a:t> </a:t>
            </a:r>
            <a:r>
              <a:rPr/>
              <a:t>they</a:t>
            </a:r>
            <a:r>
              <a:rPr/>
              <a:t> </a:t>
            </a:r>
            <a:r>
              <a:rPr/>
              <a:t>need.</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You</a:t>
            </a:r>
            <a:r>
              <a:rPr/>
              <a:t> </a:t>
            </a:r>
            <a:r>
              <a:rPr/>
              <a:t>can</a:t>
            </a:r>
            <a:r>
              <a:rPr/>
              <a:t> </a:t>
            </a:r>
            <a:r>
              <a:rPr/>
              <a:t>save</a:t>
            </a:r>
            <a:r>
              <a:rPr/>
              <a:t> </a:t>
            </a:r>
            <a:r>
              <a:rPr/>
              <a:t>the</a:t>
            </a:r>
            <a:r>
              <a:rPr/>
              <a:t> </a:t>
            </a:r>
            <a:r>
              <a:rPr/>
              <a:t>correlations</a:t>
            </a:r>
            <a:r>
              <a:rPr/>
              <a:t> </a:t>
            </a:r>
            <a:r>
              <a:rPr/>
              <a:t>in</a:t>
            </a:r>
            <a:r>
              <a:rPr/>
              <a:t> </a:t>
            </a:r>
            <a:r>
              <a:rPr/>
              <a:t>a</a:t>
            </a:r>
            <a:r>
              <a:rPr/>
              <a:t> </a:t>
            </a:r>
            <a:r>
              <a:rPr/>
              <a:t>separate</a:t>
            </a:r>
            <a:r>
              <a:rPr/>
              <a:t> </a:t>
            </a:r>
            <a:r>
              <a:rPr/>
              <a:t>data</a:t>
            </a:r>
            <a:r>
              <a:rPr/>
              <a:t> </a:t>
            </a:r>
            <a:r>
              <a:rPr/>
              <a:t>file.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output</a:t>
            </a:r>
            <a:r>
              <a:rPr/>
              <a:t> </a:t>
            </a:r>
            <a:r>
              <a:rPr/>
              <a:t>is</a:t>
            </a:r>
            <a:r>
              <a:rPr/>
              <a:t> </a:t>
            </a:r>
            <a:r>
              <a:rPr/>
              <a:t>a</a:t>
            </a:r>
            <a:r>
              <a:rPr/>
              <a:t> </a:t>
            </a:r>
            <a:r>
              <a:rPr/>
              <a:t>bit</a:t>
            </a:r>
            <a:r>
              <a:rPr/>
              <a:t> </a:t>
            </a:r>
            <a:r>
              <a:rPr/>
              <a:t>unusual</a:t>
            </a:r>
            <a:r>
              <a:rPr/>
              <a:t> </a:t>
            </a:r>
            <a:r>
              <a:rPr/>
              <a:t>because</a:t>
            </a:r>
            <a:r>
              <a:rPr/>
              <a:t> </a:t>
            </a:r>
            <a:r>
              <a:rPr/>
              <a:t>SAS</a:t>
            </a:r>
            <a:r>
              <a:rPr/>
              <a:t> </a:t>
            </a:r>
            <a:r>
              <a:rPr/>
              <a:t>wants</a:t>
            </a:r>
            <a:r>
              <a:rPr/>
              <a:t> </a:t>
            </a:r>
            <a:r>
              <a:rPr/>
              <a:t>to</a:t>
            </a:r>
            <a:r>
              <a:rPr/>
              <a:t> </a:t>
            </a:r>
            <a:r>
              <a:rPr/>
              <a:t>include</a:t>
            </a:r>
            <a:r>
              <a:rPr/>
              <a:t> </a:t>
            </a:r>
            <a:r>
              <a:rPr/>
              <a:t>means</a:t>
            </a:r>
            <a:r>
              <a:rPr/>
              <a:t> </a:t>
            </a:r>
            <a:r>
              <a:rPr/>
              <a:t>and</a:t>
            </a:r>
            <a:r>
              <a:rPr/>
              <a:t> </a:t>
            </a:r>
            <a:r>
              <a:rPr/>
              <a:t>standard</a:t>
            </a:r>
            <a:r>
              <a:rPr/>
              <a:t> </a:t>
            </a:r>
            <a:r>
              <a:rPr/>
              <a:t>deviations</a:t>
            </a:r>
            <a:r>
              <a:rPr/>
              <a:t> </a:t>
            </a:r>
            <a:r>
              <a:rPr/>
              <a:t>in</a:t>
            </a:r>
            <a:r>
              <a:rPr/>
              <a:t> </a:t>
            </a:r>
            <a:r>
              <a:rPr/>
              <a:t>your</a:t>
            </a:r>
            <a:r>
              <a:rPr/>
              <a:t> </a:t>
            </a:r>
            <a:r>
              <a:rPr/>
              <a:t>output.</a:t>
            </a:r>
            <a:r>
              <a:rPr/>
              <a:t> </a:t>
            </a:r>
            <a:r>
              <a:rPr/>
              <a:t>You</a:t>
            </a:r>
            <a:r>
              <a:rPr/>
              <a:t> </a:t>
            </a:r>
            <a:r>
              <a:rPr/>
              <a:t>can</a:t>
            </a:r>
            <a:r>
              <a:rPr/>
              <a:t> </a:t>
            </a:r>
            <a:r>
              <a:rPr/>
              <a:t>and</a:t>
            </a:r>
            <a:r>
              <a:rPr/>
              <a:t> </a:t>
            </a:r>
            <a:r>
              <a:rPr/>
              <a:t>should</a:t>
            </a:r>
            <a:r>
              <a:rPr/>
              <a:t> </a:t>
            </a:r>
            <a:r>
              <a:rPr/>
              <a:t>remove</a:t>
            </a:r>
            <a:r>
              <a:rPr/>
              <a:t> </a:t>
            </a:r>
            <a:r>
              <a:rPr/>
              <a:t>this.</a:t>
            </a:r>
            <a:r>
              <a:rPr/>
              <a:t> </a:t>
            </a:r>
            <a:r>
              <a:rPr/>
              <a:t>It</a:t>
            </a:r>
            <a:r>
              <a:rPr/>
              <a:t> </a:t>
            </a:r>
            <a:r>
              <a:rPr/>
              <a:t>would</a:t>
            </a:r>
            <a:r>
              <a:rPr/>
              <a:t> </a:t>
            </a:r>
            <a:r>
              <a:rPr/>
              <a:t>be</a:t>
            </a:r>
            <a:r>
              <a:rPr/>
              <a:t> </a:t>
            </a:r>
            <a:r>
              <a:rPr/>
              <a:t>easy</a:t>
            </a:r>
            <a:r>
              <a:rPr/>
              <a:t> </a:t>
            </a:r>
            <a:r>
              <a:rPr/>
              <a:t>enough</a:t>
            </a:r>
            <a:r>
              <a:rPr/>
              <a:t> </a:t>
            </a:r>
            <a:r>
              <a:rPr/>
              <a:t>to</a:t>
            </a:r>
            <a:r>
              <a:rPr/>
              <a:t> </a:t>
            </a:r>
            <a:r>
              <a:rPr/>
              <a:t>do</a:t>
            </a:r>
            <a:r>
              <a:rPr/>
              <a:t> </a:t>
            </a:r>
            <a:r>
              <a:rPr/>
              <a:t>(use</a:t>
            </a:r>
            <a:r>
              <a:rPr/>
              <a:t> </a:t>
            </a:r>
            <a:r>
              <a:rPr/>
              <a:t>the</a:t>
            </a:r>
            <a:r>
              <a:rPr/>
              <a:t> </a:t>
            </a:r>
            <a:r>
              <a:rPr/>
              <a:t>where</a:t>
            </a:r>
            <a:r>
              <a:rPr/>
              <a:t> </a:t>
            </a:r>
            <a:r>
              <a:rPr/>
              <a:t>statement),</a:t>
            </a:r>
            <a:r>
              <a:rPr/>
              <a:t> </a:t>
            </a:r>
            <a:r>
              <a:rPr/>
              <a:t>but</a:t>
            </a:r>
            <a:r>
              <a:rPr/>
              <a:t> </a:t>
            </a:r>
            <a:r>
              <a:rPr/>
              <a:t>I</a:t>
            </a:r>
            <a:r>
              <a:rPr/>
              <a:t> </a:t>
            </a:r>
            <a:r>
              <a:rPr/>
              <a:t>wanted</a:t>
            </a:r>
            <a:r>
              <a:rPr/>
              <a:t> </a:t>
            </a:r>
            <a:r>
              <a:rPr/>
              <a:t>to</a:t>
            </a:r>
            <a:r>
              <a:rPr/>
              <a:t> </a:t>
            </a:r>
            <a:r>
              <a:rPr/>
              <a:t>show</a:t>
            </a:r>
            <a:r>
              <a:rPr/>
              <a:t> </a:t>
            </a:r>
            <a:r>
              <a:rPr/>
              <a:t>you</a:t>
            </a:r>
            <a:r>
              <a:rPr/>
              <a:t> </a:t>
            </a:r>
            <a:r>
              <a:rPr/>
              <a:t>the</a:t>
            </a:r>
            <a:r>
              <a:rPr/>
              <a:t> </a:t>
            </a:r>
            <a:r>
              <a:rPr/>
              <a:t>full</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Saving</a:t>
            </a:r>
            <a:r>
              <a:rPr/>
              <a:t> </a:t>
            </a:r>
            <a:r>
              <a:rPr/>
              <a:t>as</a:t>
            </a:r>
            <a:r>
              <a:rPr/>
              <a:t> </a:t>
            </a:r>
            <a:r>
              <a:rPr/>
              <a:t>a</a:t>
            </a:r>
            <a:r>
              <a:rPr/>
              <a:t> </a:t>
            </a:r>
            <a:r>
              <a:rPr/>
              <a:t>data</a:t>
            </a:r>
            <a:r>
              <a:rPr/>
              <a:t> </a:t>
            </a:r>
            <a:r>
              <a:rPr/>
              <a:t>file</a:t>
            </a:r>
            <a:r>
              <a:rPr/>
              <a:t> </a:t>
            </a:r>
            <a:r>
              <a:rPr/>
              <a:t>allows</a:t>
            </a:r>
            <a:r>
              <a:rPr/>
              <a:t> </a:t>
            </a:r>
            <a:r>
              <a:rPr/>
              <a:t>you</a:t>
            </a:r>
            <a:r>
              <a:rPr/>
              <a:t> </a:t>
            </a:r>
            <a:r>
              <a:rPr/>
              <a:t>to</a:t>
            </a:r>
            <a:r>
              <a:rPr/>
              <a:t> </a:t>
            </a:r>
            <a:r>
              <a:rPr/>
              <a:t>manipulate</a:t>
            </a:r>
            <a:r>
              <a:rPr/>
              <a:t> </a:t>
            </a:r>
            <a:r>
              <a:rPr/>
              <a:t>the</a:t>
            </a:r>
            <a:r>
              <a:rPr/>
              <a:t> </a:t>
            </a:r>
            <a:r>
              <a:rPr/>
              <a:t>individual</a:t>
            </a:r>
            <a:r>
              <a:rPr/>
              <a:t> </a:t>
            </a:r>
            <a:r>
              <a:rPr/>
              <a:t>correlations.</a:t>
            </a:r>
            <a:r>
              <a:rPr/>
              <a:t> </a:t>
            </a:r>
            <a:r>
              <a:rPr/>
              <a:t>Here</a:t>
            </a:r>
            <a:r>
              <a:rPr/>
              <a:t> </a:t>
            </a:r>
            <a:r>
              <a:rPr/>
              <a:t>we</a:t>
            </a:r>
            <a:r>
              <a:rPr/>
              <a:t> </a:t>
            </a:r>
            <a:r>
              <a:rPr/>
              <a:t>multiply</a:t>
            </a:r>
            <a:r>
              <a:rPr/>
              <a:t> </a:t>
            </a:r>
            <a:r>
              <a:rPr/>
              <a:t>the</a:t>
            </a:r>
            <a:r>
              <a:rPr/>
              <a:t> </a:t>
            </a:r>
            <a:r>
              <a:rPr/>
              <a:t>correlations</a:t>
            </a:r>
            <a:r>
              <a:rPr/>
              <a:t> </a:t>
            </a:r>
            <a:r>
              <a:rPr/>
              <a:t>by</a:t>
            </a:r>
            <a:r>
              <a:rPr/>
              <a:t> </a:t>
            </a:r>
            <a:r>
              <a:rPr/>
              <a:t>100,</a:t>
            </a:r>
            <a:r>
              <a:rPr/>
              <a:t> </a:t>
            </a:r>
            <a:r>
              <a:rPr/>
              <a:t>round</a:t>
            </a:r>
            <a:r>
              <a:rPr/>
              <a:t> </a:t>
            </a:r>
            <a:r>
              <a:rPr/>
              <a:t>them,</a:t>
            </a:r>
            <a:r>
              <a:rPr/>
              <a:t> </a:t>
            </a:r>
            <a:r>
              <a:rPr/>
              <a:t>and</a:t>
            </a:r>
            <a:r>
              <a:rPr/>
              <a:t> </a:t>
            </a:r>
            <a:r>
              <a:rPr/>
              <a:t>sort</a:t>
            </a:r>
            <a:r>
              <a:rPr/>
              <a:t> </a:t>
            </a:r>
            <a:r>
              <a:rPr/>
              <a:t>them.</a:t>
            </a:r>
            <a:r>
              <a:rPr/>
              <a:t> </a:t>
            </a:r>
            <a:r>
              <a:rPr/>
              <a:t>This</a:t>
            </a:r>
            <a:r>
              <a:rPr/>
              <a:t> </a:t>
            </a:r>
            <a:r>
              <a:rPr/>
              <a:t>can</a:t>
            </a:r>
            <a:r>
              <a:rPr/>
              <a:t> </a:t>
            </a:r>
            <a:r>
              <a:rPr/>
              <a:t>often</a:t>
            </a:r>
            <a:r>
              <a:rPr/>
              <a:t> </a:t>
            </a:r>
            <a:r>
              <a:rPr/>
              <a:t>simplify</a:t>
            </a:r>
            <a:r>
              <a:rPr/>
              <a:t> </a:t>
            </a:r>
            <a:r>
              <a:rPr/>
              <a:t>the</a:t>
            </a:r>
            <a:r>
              <a:rPr/>
              <a:t> </a:t>
            </a:r>
            <a:r>
              <a:rPr/>
              <a:t>interpretation</a:t>
            </a:r>
            <a:r>
              <a:rPr/>
              <a:t> </a:t>
            </a:r>
            <a:r>
              <a:rPr/>
              <a:t>of</a:t>
            </a:r>
            <a:r>
              <a:rPr/>
              <a:t> </a:t>
            </a:r>
            <a:r>
              <a:rPr/>
              <a:t>large</a:t>
            </a:r>
            <a:r>
              <a:rPr/>
              <a:t> </a:t>
            </a:r>
            <a:r>
              <a:rPr/>
              <a:t>correlation</a:t>
            </a:r>
            <a:r>
              <a:rPr/>
              <a:t> </a:t>
            </a:r>
            <a:r>
              <a:rPr/>
              <a:t>matrices.</a:t>
            </a:r>
          </a:p>
          <a:p>
            <a:pPr lvl="0" marL="0" indent="0">
              <a:buNone/>
            </a:pPr>
          </a:p>
          <a:p>
            <a:pPr lvl="0" marL="0" indent="0">
              <a:buNone/>
            </a:pPr>
            <a:r>
              <a:rPr/>
              <a:t>I’m</a:t>
            </a:r>
            <a:r>
              <a:rPr/>
              <a:t> </a:t>
            </a:r>
            <a:r>
              <a:rPr/>
              <a:t>splitting</a:t>
            </a:r>
            <a:r>
              <a:rPr/>
              <a:t> </a:t>
            </a:r>
            <a:r>
              <a:rPr/>
              <a:t>the</a:t>
            </a:r>
            <a:r>
              <a:rPr/>
              <a:t> </a:t>
            </a:r>
            <a:r>
              <a:rPr/>
              <a:t>code</a:t>
            </a:r>
            <a:r>
              <a:rPr/>
              <a:t> </a:t>
            </a:r>
            <a:r>
              <a:rPr/>
              <a:t>onto</a:t>
            </a:r>
            <a:r>
              <a:rPr/>
              <a:t> </a:t>
            </a:r>
            <a:r>
              <a:rPr/>
              <a:t>two</a:t>
            </a:r>
            <a:r>
              <a:rPr/>
              <a:t> </a:t>
            </a:r>
            <a:r>
              <a:rPr/>
              <a:t>PowerPoint</a:t>
            </a:r>
            <a:r>
              <a:rPr/>
              <a:t> </a:t>
            </a:r>
            <a:r>
              <a:rPr/>
              <a:t>slides.</a:t>
            </a:r>
            <a:r>
              <a:rPr/>
              <a:t> </a:t>
            </a:r>
            <a:r>
              <a:rPr/>
              <a:t>This</a:t>
            </a:r>
            <a:r>
              <a:rPr/>
              <a:t> </a:t>
            </a:r>
            <a:r>
              <a:rPr/>
              <a:t>code</a:t>
            </a:r>
            <a:r>
              <a:rPr/>
              <a:t> </a:t>
            </a:r>
            <a:r>
              <a:rPr/>
              <a:t>does</a:t>
            </a:r>
            <a:r>
              <a:rPr/>
              <a:t> </a:t>
            </a:r>
            <a:r>
              <a:rPr/>
              <a:t>the</a:t>
            </a:r>
            <a:r>
              <a:rPr/>
              <a:t> </a:t>
            </a:r>
            <a:r>
              <a:rPr/>
              <a:t>rounding.</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does</a:t>
            </a:r>
            <a:r>
              <a:rPr/>
              <a:t> </a:t>
            </a:r>
            <a:r>
              <a:rPr/>
              <a:t>the</a:t>
            </a:r>
            <a:r>
              <a:rPr/>
              <a:t> </a:t>
            </a:r>
            <a:r>
              <a:rPr/>
              <a:t>reordering</a:t>
            </a:r>
            <a:r>
              <a:rPr/>
              <a:t> </a:t>
            </a:r>
            <a:r>
              <a:rPr/>
              <a:t>and</a:t>
            </a:r>
            <a:r>
              <a:rPr/>
              <a:t> </a:t>
            </a:r>
            <a:r>
              <a:rPr/>
              <a:t>printing.</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output.</a:t>
            </a:r>
            <a:r>
              <a:rPr/>
              <a:t> </a:t>
            </a:r>
            <a:r>
              <a:rPr/>
              <a:t>You</a:t>
            </a:r>
            <a:r>
              <a:rPr/>
              <a:t> </a:t>
            </a:r>
            <a:r>
              <a:rPr/>
              <a:t>can</a:t>
            </a:r>
            <a:r>
              <a:rPr/>
              <a:t> </a:t>
            </a:r>
            <a:r>
              <a:rPr/>
              <a:t>see</a:t>
            </a:r>
            <a:r>
              <a:rPr/>
              <a:t> </a:t>
            </a:r>
            <a:r>
              <a:rPr/>
              <a:t>that</a:t>
            </a:r>
            <a:r>
              <a:rPr/>
              <a:t> </a:t>
            </a:r>
            <a:r>
              <a:rPr/>
              <a:t>measurements</a:t>
            </a:r>
            <a:r>
              <a:rPr/>
              <a:t> </a:t>
            </a:r>
            <a:r>
              <a:rPr/>
              <a:t>at</a:t>
            </a:r>
            <a:r>
              <a:rPr/>
              <a:t> </a:t>
            </a:r>
            <a:r>
              <a:rPr/>
              <a:t>the</a:t>
            </a:r>
            <a:r>
              <a:rPr/>
              <a:t> </a:t>
            </a:r>
            <a:r>
              <a:rPr/>
              <a:t>extremities</a:t>
            </a:r>
            <a:r>
              <a:rPr/>
              <a:t> </a:t>
            </a:r>
            <a:r>
              <a:rPr/>
              <a:t>are</a:t>
            </a:r>
            <a:r>
              <a:rPr/>
              <a:t> </a:t>
            </a:r>
            <a:r>
              <a:rPr/>
              <a:t>poor</a:t>
            </a:r>
            <a:r>
              <a:rPr/>
              <a:t> </a:t>
            </a:r>
            <a:r>
              <a:rPr/>
              <a:t>predictors</a:t>
            </a:r>
            <a:r>
              <a:rPr/>
              <a:t> </a:t>
            </a:r>
            <a:r>
              <a:rPr/>
              <a:t>of</a:t>
            </a:r>
            <a:r>
              <a:rPr/>
              <a:t> </a:t>
            </a:r>
            <a:r>
              <a:rPr/>
              <a:t>body</a:t>
            </a:r>
            <a:r>
              <a:rPr/>
              <a:t> </a:t>
            </a:r>
            <a:r>
              <a:rPr/>
              <a:t>fat.</a:t>
            </a:r>
            <a:r>
              <a:rPr/>
              <a:t> </a:t>
            </a:r>
            <a:r>
              <a:rPr/>
              <a:t>Apparently,</a:t>
            </a:r>
            <a:r>
              <a:rPr/>
              <a:t> </a:t>
            </a:r>
            <a:r>
              <a:rPr/>
              <a:t>we</a:t>
            </a:r>
            <a:r>
              <a:rPr/>
              <a:t> </a:t>
            </a:r>
            <a:r>
              <a:rPr/>
              <a:t>grow</a:t>
            </a:r>
            <a:r>
              <a:rPr/>
              <a:t> </a:t>
            </a:r>
            <a:r>
              <a:rPr/>
              <a:t>fat</a:t>
            </a:r>
            <a:r>
              <a:rPr/>
              <a:t> </a:t>
            </a:r>
            <a:r>
              <a:rPr/>
              <a:t>from</a:t>
            </a:r>
            <a:r>
              <a:rPr/>
              <a:t> </a:t>
            </a:r>
            <a:r>
              <a:rPr/>
              <a:t>the</a:t>
            </a:r>
            <a:r>
              <a:rPr/>
              <a:t> </a:t>
            </a:r>
            <a:r>
              <a:rPr/>
              <a:t>middle</a:t>
            </a:r>
            <a:r>
              <a:rPr/>
              <a:t> </a:t>
            </a:r>
            <a:r>
              <a:rPr/>
              <a:t>outward.</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a:t>
            </a:r>
            <a:r>
              <a:rPr/>
              <a:t> </a:t>
            </a:r>
            <a:r>
              <a:rPr/>
              <a:t>scatterplot</a:t>
            </a:r>
            <a:r>
              <a:rPr/>
              <a:t> </a:t>
            </a:r>
            <a:r>
              <a:rPr/>
              <a:t>is</a:t>
            </a:r>
            <a:r>
              <a:rPr/>
              <a:t> </a:t>
            </a:r>
            <a:r>
              <a:rPr/>
              <a:t>also</a:t>
            </a:r>
            <a:r>
              <a:rPr/>
              <a:t> </a:t>
            </a:r>
            <a:r>
              <a:rPr/>
              <a:t>useful</a:t>
            </a:r>
            <a:r>
              <a:rPr/>
              <a:t> </a:t>
            </a:r>
            <a:r>
              <a:rPr/>
              <a:t>for</a:t>
            </a:r>
            <a:r>
              <a:rPr/>
              <a:t> </a:t>
            </a:r>
            <a:r>
              <a:rPr/>
              <a:t>examining</a:t>
            </a:r>
            <a:r>
              <a:rPr/>
              <a:t> </a:t>
            </a:r>
            <a:r>
              <a:rPr/>
              <a:t>the</a:t>
            </a:r>
            <a:r>
              <a:rPr/>
              <a:t> </a:t>
            </a:r>
            <a:r>
              <a:rPr/>
              <a:t>relationship</a:t>
            </a:r>
            <a:r>
              <a:rPr/>
              <a:t> </a:t>
            </a:r>
            <a:r>
              <a:rPr/>
              <a:t>among</a:t>
            </a:r>
            <a:r>
              <a:rPr/>
              <a:t> </a:t>
            </a:r>
            <a:r>
              <a:rPr/>
              <a:t>variables.</a:t>
            </a:r>
            <a:r>
              <a:rPr/>
              <a:t> </a:t>
            </a:r>
            <a:r>
              <a:rPr/>
              <a:t>You</a:t>
            </a:r>
            <a:r>
              <a:rPr/>
              <a:t> </a:t>
            </a:r>
            <a:r>
              <a:rPr/>
              <a:t>can</a:t>
            </a:r>
            <a:r>
              <a:rPr/>
              <a:t> </a:t>
            </a:r>
            <a:r>
              <a:rPr/>
              <a:t>produce</a:t>
            </a:r>
            <a:r>
              <a:rPr/>
              <a:t> </a:t>
            </a:r>
            <a:r>
              <a:rPr/>
              <a:t>scatterplots</a:t>
            </a:r>
            <a:r>
              <a:rPr/>
              <a:t> </a:t>
            </a:r>
            <a:r>
              <a:rPr/>
              <a:t>several</a:t>
            </a:r>
            <a:r>
              <a:rPr/>
              <a:t> </a:t>
            </a:r>
            <a:r>
              <a:rPr/>
              <a:t>different</a:t>
            </a:r>
            <a:r>
              <a:rPr/>
              <a:t> </a:t>
            </a:r>
            <a:r>
              <a:rPr/>
              <a:t>ways,</a:t>
            </a:r>
            <a:r>
              <a:rPr/>
              <a:t> </a:t>
            </a:r>
            <a:r>
              <a:rPr/>
              <a:t>but</a:t>
            </a:r>
            <a:r>
              <a:rPr/>
              <a:t> </a:t>
            </a:r>
            <a:r>
              <a:rPr/>
              <a:t>the</a:t>
            </a:r>
            <a:r>
              <a:rPr/>
              <a:t> </a:t>
            </a:r>
            <a:r>
              <a:rPr/>
              <a:t>scatterplots</a:t>
            </a:r>
            <a:r>
              <a:rPr/>
              <a:t> </a:t>
            </a:r>
            <a:r>
              <a:rPr/>
              <a:t>produced</a:t>
            </a:r>
            <a:r>
              <a:rPr/>
              <a:t> </a:t>
            </a:r>
            <a:r>
              <a:rPr/>
              <a:t>by</a:t>
            </a:r>
            <a:r>
              <a:rPr/>
              <a:t> </a:t>
            </a:r>
            <a:r>
              <a:rPr/>
              <a:t>the</a:t>
            </a:r>
            <a:r>
              <a:rPr/>
              <a:t> </a:t>
            </a:r>
            <a:r>
              <a:rPr/>
              <a:t>sgplot</a:t>
            </a:r>
            <a:r>
              <a:rPr/>
              <a:t> </a:t>
            </a:r>
            <a:r>
              <a:rPr/>
              <a:t>procedure</a:t>
            </a:r>
            <a:r>
              <a:rPr/>
              <a:t> </a:t>
            </a:r>
            <a:r>
              <a:rPr/>
              <a:t>have</a:t>
            </a:r>
            <a:r>
              <a:rPr/>
              <a:t> </a:t>
            </a:r>
            <a:r>
              <a:rPr/>
              <a:t>the</a:t>
            </a:r>
            <a:r>
              <a:rPr/>
              <a:t> </a:t>
            </a:r>
            <a:r>
              <a:rPr/>
              <a:t>most</a:t>
            </a:r>
            <a:r>
              <a:rPr/>
              <a:t> </a:t>
            </a:r>
            <a:r>
              <a:rPr/>
              <a:t>flexibility.</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created</a:t>
            </a:r>
            <a:r>
              <a:rPr/>
              <a:t> </a:t>
            </a:r>
            <a:r>
              <a:rPr/>
              <a:t>a</a:t>
            </a:r>
            <a:r>
              <a:rPr/>
              <a:t> </a:t>
            </a:r>
            <a:r>
              <a:rPr/>
              <a:t>macro</a:t>
            </a:r>
            <a:r>
              <a:rPr/>
              <a:t> </a:t>
            </a:r>
            <a:r>
              <a:rPr/>
              <a:t>variable</a:t>
            </a:r>
            <a:r>
              <a:rPr/>
              <a:t> </a:t>
            </a:r>
            <a:r>
              <a:rPr/>
              <a:t>called</a:t>
            </a:r>
            <a:r>
              <a:rPr/>
              <a:t> </a:t>
            </a:r>
            <a:r>
              <a:rPr/>
              <a:t>path</a:t>
            </a:r>
            <a:r>
              <a:rPr/>
              <a:t> </a:t>
            </a:r>
            <a:r>
              <a:rPr/>
              <a:t>that</a:t>
            </a:r>
            <a:r>
              <a:rPr/>
              <a:t> </a:t>
            </a:r>
            <a:r>
              <a:rPr/>
              <a:t>gives</a:t>
            </a:r>
            <a:r>
              <a:rPr/>
              <a:t> </a:t>
            </a:r>
            <a:r>
              <a:rPr/>
              <a:t>the</a:t>
            </a:r>
            <a:r>
              <a:rPr/>
              <a:t> </a:t>
            </a:r>
            <a:r>
              <a:rPr/>
              <a:t>full</a:t>
            </a:r>
            <a:r>
              <a:rPr/>
              <a:t> </a:t>
            </a:r>
            <a:r>
              <a:rPr/>
              <a:t>pathname</a:t>
            </a:r>
            <a:r>
              <a:rPr/>
              <a:t> </a:t>
            </a:r>
            <a:r>
              <a:rPr/>
              <a:t>that</a:t>
            </a:r>
            <a:r>
              <a:rPr/>
              <a:t> </a:t>
            </a:r>
            <a:r>
              <a:rPr/>
              <a:t>will</a:t>
            </a:r>
            <a:r>
              <a:rPr/>
              <a:t> </a:t>
            </a:r>
            <a:r>
              <a:rPr/>
              <a:t>be</a:t>
            </a:r>
            <a:r>
              <a:rPr/>
              <a:t> </a:t>
            </a:r>
            <a:r>
              <a:rPr/>
              <a:t>needed</a:t>
            </a:r>
            <a:r>
              <a:rPr/>
              <a:t> </a:t>
            </a:r>
            <a:r>
              <a:rPr/>
              <a:t>for</a:t>
            </a:r>
            <a:r>
              <a:rPr/>
              <a:t> </a:t>
            </a:r>
            <a:r>
              <a:rPr/>
              <a:t>several</a:t>
            </a:r>
            <a:r>
              <a:rPr/>
              <a:t> </a:t>
            </a:r>
            <a:r>
              <a:rPr/>
              <a:t>future</a:t>
            </a:r>
            <a:r>
              <a:rPr/>
              <a:t> </a:t>
            </a:r>
            <a:r>
              <a:rPr/>
              <a:t>statements.</a:t>
            </a:r>
            <a:r>
              <a:rPr/>
              <a:t> </a:t>
            </a:r>
            <a:r>
              <a:rPr/>
              <a:t>It</a:t>
            </a:r>
            <a:r>
              <a:rPr/>
              <a:t> </a:t>
            </a:r>
            <a:r>
              <a:rPr/>
              <a:t>changes</a:t>
            </a:r>
            <a:r>
              <a:rPr/>
              <a:t> </a:t>
            </a:r>
            <a:r>
              <a:rPr/>
              <a:t>when</a:t>
            </a:r>
            <a:r>
              <a:rPr/>
              <a:t> </a:t>
            </a:r>
            <a:r>
              <a:rPr/>
              <a:t>I</a:t>
            </a:r>
            <a:r>
              <a:rPr/>
              <a:t> </a:t>
            </a:r>
            <a:r>
              <a:rPr/>
              <a:t>work</a:t>
            </a:r>
            <a:r>
              <a:rPr/>
              <a:t> </a:t>
            </a:r>
            <a:r>
              <a:rPr/>
              <a:t>on</a:t>
            </a:r>
            <a:r>
              <a:rPr/>
              <a:t> </a:t>
            </a:r>
            <a:r>
              <a:rPr/>
              <a:t>my</a:t>
            </a:r>
            <a:r>
              <a:rPr/>
              <a:t> </a:t>
            </a:r>
            <a:r>
              <a:rPr/>
              <a:t>home</a:t>
            </a:r>
            <a:r>
              <a:rPr/>
              <a:t> </a:t>
            </a:r>
            <a:r>
              <a:rPr/>
              <a:t>computer</a:t>
            </a:r>
            <a:r>
              <a:rPr/>
              <a:t> </a:t>
            </a:r>
            <a:r>
              <a:rPr/>
              <a:t>versus</a:t>
            </a:r>
            <a:r>
              <a:rPr/>
              <a:t> </a:t>
            </a:r>
            <a:r>
              <a:rPr/>
              <a:t>my</a:t>
            </a:r>
            <a:r>
              <a:rPr/>
              <a:t> </a:t>
            </a:r>
            <a:r>
              <a:rPr/>
              <a:t>office</a:t>
            </a:r>
            <a:r>
              <a:rPr/>
              <a:t> </a:t>
            </a:r>
            <a:r>
              <a:rPr/>
              <a:t>computer,</a:t>
            </a:r>
            <a:r>
              <a:rPr/>
              <a:t> </a:t>
            </a:r>
            <a:r>
              <a:rPr/>
              <a:t>so</a:t>
            </a:r>
            <a:r>
              <a:rPr/>
              <a:t> </a:t>
            </a:r>
            <a:r>
              <a:rPr/>
              <a:t>I</a:t>
            </a:r>
            <a:r>
              <a:rPr/>
              <a:t> </a:t>
            </a:r>
            <a:r>
              <a:rPr/>
              <a:t>designate</a:t>
            </a:r>
            <a:r>
              <a:rPr/>
              <a:t> </a:t>
            </a:r>
            <a:r>
              <a:rPr/>
              <a:t>the</a:t>
            </a:r>
            <a:r>
              <a:rPr/>
              <a:t> </a:t>
            </a:r>
            <a:r>
              <a:rPr/>
              <a:t>path</a:t>
            </a:r>
            <a:r>
              <a:rPr/>
              <a:t> </a:t>
            </a:r>
            <a:r>
              <a:rPr/>
              <a:t>that</a:t>
            </a:r>
            <a:r>
              <a:rPr/>
              <a:t> </a:t>
            </a:r>
            <a:r>
              <a:rPr/>
              <a:t>I</a:t>
            </a:r>
            <a:r>
              <a:rPr/>
              <a:t> </a:t>
            </a:r>
            <a:r>
              <a:rPr/>
              <a:t>currently</a:t>
            </a:r>
            <a:r>
              <a:rPr/>
              <a:t> </a:t>
            </a:r>
            <a:r>
              <a:rPr/>
              <a:t>don’t</a:t>
            </a:r>
            <a:r>
              <a:rPr/>
              <a:t> </a:t>
            </a:r>
            <a:r>
              <a:rPr/>
              <a:t>need</a:t>
            </a:r>
            <a:r>
              <a:rPr/>
              <a:t> </a:t>
            </a:r>
            <a:r>
              <a:rPr/>
              <a:t>as</a:t>
            </a:r>
            <a:r>
              <a:rPr/>
              <a:t> </a:t>
            </a:r>
            <a:r>
              <a:rPr/>
              <a:t>xpath.</a:t>
            </a:r>
            <a:r>
              <a:rPr/>
              <a:t> </a:t>
            </a:r>
            <a:r>
              <a:rPr/>
              <a:t>Then</a:t>
            </a:r>
            <a:r>
              <a:rPr/>
              <a:t> </a:t>
            </a:r>
            <a:r>
              <a:rPr/>
              <a:t>when</a:t>
            </a:r>
            <a:r>
              <a:rPr/>
              <a:t> </a:t>
            </a:r>
            <a:r>
              <a:rPr/>
              <a:t>I</a:t>
            </a:r>
            <a:r>
              <a:rPr/>
              <a:t> </a:t>
            </a:r>
            <a:r>
              <a:rPr/>
              <a:t>move</a:t>
            </a:r>
            <a:r>
              <a:rPr/>
              <a:t> </a:t>
            </a:r>
            <a:r>
              <a:rPr/>
              <a:t>the</a:t>
            </a:r>
            <a:r>
              <a:rPr/>
              <a:t> </a:t>
            </a:r>
            <a:r>
              <a:rPr/>
              <a:t>program</a:t>
            </a:r>
            <a:r>
              <a:rPr/>
              <a:t> </a:t>
            </a:r>
            <a:r>
              <a:rPr/>
              <a:t>from</a:t>
            </a:r>
            <a:r>
              <a:rPr/>
              <a:t> </a:t>
            </a:r>
            <a:r>
              <a:rPr/>
              <a:t>one</a:t>
            </a:r>
            <a:r>
              <a:rPr/>
              <a:t> </a:t>
            </a:r>
            <a:r>
              <a:rPr/>
              <a:t>computer</a:t>
            </a:r>
            <a:r>
              <a:rPr/>
              <a:t> </a:t>
            </a:r>
            <a:r>
              <a:rPr/>
              <a:t>to</a:t>
            </a:r>
            <a:r>
              <a:rPr/>
              <a:t> </a:t>
            </a:r>
            <a:r>
              <a:rPr/>
              <a:t>another,</a:t>
            </a:r>
            <a:r>
              <a:rPr/>
              <a:t> </a:t>
            </a:r>
            <a:r>
              <a:rPr/>
              <a:t>I</a:t>
            </a:r>
            <a:r>
              <a:rPr/>
              <a:t> </a:t>
            </a:r>
            <a:r>
              <a:rPr/>
              <a:t>just</a:t>
            </a:r>
            <a:r>
              <a:rPr/>
              <a:t> </a:t>
            </a:r>
            <a:r>
              <a:rPr/>
              <a:t>switch</a:t>
            </a:r>
            <a:r>
              <a:rPr/>
              <a:t> </a:t>
            </a:r>
            <a:r>
              <a:rPr/>
              <a:t>xpath</a:t>
            </a:r>
            <a:r>
              <a:rPr/>
              <a:t> </a:t>
            </a:r>
            <a:r>
              <a:rPr/>
              <a:t>and</a:t>
            </a:r>
            <a:r>
              <a:rPr/>
              <a:t> </a:t>
            </a:r>
            <a:r>
              <a:rPr/>
              <a:t>path</a:t>
            </a:r>
            <a:r>
              <a:rPr/>
              <a:t> </a:t>
            </a:r>
            <a:r>
              <a:rPr/>
              <a:t>and</a:t>
            </a:r>
            <a:r>
              <a:rPr/>
              <a:t> </a:t>
            </a:r>
            <a:r>
              <a:rPr/>
              <a:t>everything</a:t>
            </a:r>
            <a:r>
              <a:rPr/>
              <a:t> </a:t>
            </a:r>
            <a:r>
              <a:rPr/>
              <a:t>works.</a:t>
            </a:r>
          </a:p>
          <a:p>
            <a:pPr lvl="0" marL="0" indent="0">
              <a:buNone/>
            </a:pPr>
          </a:p>
          <a:p>
            <a:pPr lvl="0" marL="0" indent="0">
              <a:buNone/>
            </a:pPr>
            <a:r>
              <a:rPr/>
              <a:t>The</a:t>
            </a:r>
            <a:r>
              <a:rPr/>
              <a:t> </a:t>
            </a:r>
            <a:r>
              <a:rPr/>
              <a:t>ods</a:t>
            </a:r>
            <a:r>
              <a:rPr/>
              <a:t> </a:t>
            </a:r>
            <a:r>
              <a:rPr/>
              <a:t>statement</a:t>
            </a:r>
            <a:r>
              <a:rPr/>
              <a:t> </a:t>
            </a:r>
            <a:r>
              <a:rPr/>
              <a:t>tells</a:t>
            </a:r>
            <a:r>
              <a:rPr/>
              <a:t> </a:t>
            </a:r>
            <a:r>
              <a:rPr/>
              <a:t>SAS</a:t>
            </a:r>
            <a:r>
              <a:rPr/>
              <a:t> </a:t>
            </a:r>
            <a:r>
              <a:rPr/>
              <a:t>where</a:t>
            </a:r>
            <a:r>
              <a:rPr/>
              <a:t> </a:t>
            </a:r>
            <a:r>
              <a:rPr/>
              <a:t>to</a:t>
            </a:r>
            <a:r>
              <a:rPr/>
              <a:t> </a:t>
            </a:r>
            <a:r>
              <a:rPr/>
              <a:t>store</a:t>
            </a:r>
            <a:r>
              <a:rPr/>
              <a:t> </a:t>
            </a:r>
            <a:r>
              <a:rPr/>
              <a:t>your</a:t>
            </a:r>
            <a:r>
              <a:rPr/>
              <a:t> </a:t>
            </a:r>
            <a:r>
              <a:rPr/>
              <a:t>output</a:t>
            </a:r>
            <a:r>
              <a:rPr/>
              <a:t> </a:t>
            </a:r>
            <a:r>
              <a:rPr/>
              <a:t>and</a:t>
            </a:r>
            <a:r>
              <a:rPr/>
              <a:t> </a:t>
            </a:r>
            <a:r>
              <a:rPr/>
              <a:t>in</a:t>
            </a:r>
            <a:r>
              <a:rPr/>
              <a:t> </a:t>
            </a:r>
            <a:r>
              <a:rPr/>
              <a:t>what</a:t>
            </a:r>
            <a:r>
              <a:rPr/>
              <a:t> </a:t>
            </a:r>
            <a:r>
              <a:rPr/>
              <a:t>format.</a:t>
            </a:r>
          </a:p>
          <a:p>
            <a:pPr lvl="0" marL="0" indent="0">
              <a:buNone/>
            </a:pPr>
          </a:p>
          <a:p>
            <a:pPr lvl="0" marL="0" indent="0">
              <a:buNone/>
            </a:pPr>
            <a:r>
              <a:rPr/>
              <a:t>VERY</a:t>
            </a:r>
            <a:r>
              <a:rPr/>
              <a:t> </a:t>
            </a:r>
            <a:r>
              <a:rPr/>
              <a:t>IMPORTANT!</a:t>
            </a:r>
            <a:r>
              <a:rPr/>
              <a:t> </a:t>
            </a:r>
            <a:r>
              <a:rPr/>
              <a:t>You</a:t>
            </a:r>
            <a:r>
              <a:rPr/>
              <a:t> </a:t>
            </a:r>
            <a:r>
              <a:rPr/>
              <a:t>need</a:t>
            </a:r>
            <a:r>
              <a:rPr/>
              <a:t> </a:t>
            </a:r>
            <a:r>
              <a:rPr/>
              <a:t>to</a:t>
            </a:r>
            <a:r>
              <a:rPr/>
              <a:t> </a:t>
            </a:r>
            <a:r>
              <a:rPr/>
              <a:t>turn</a:t>
            </a:r>
            <a:r>
              <a:rPr/>
              <a:t> </a:t>
            </a:r>
            <a:r>
              <a:rPr/>
              <a:t>off</a:t>
            </a:r>
            <a:r>
              <a:rPr/>
              <a:t> </a:t>
            </a:r>
            <a:r>
              <a:rPr/>
              <a:t>ODS</a:t>
            </a:r>
            <a:r>
              <a:rPr/>
              <a:t> </a:t>
            </a:r>
            <a:r>
              <a:rPr/>
              <a:t>at</a:t>
            </a:r>
            <a:r>
              <a:rPr/>
              <a:t> </a:t>
            </a:r>
            <a:r>
              <a:rPr/>
              <a:t>the</a:t>
            </a:r>
            <a:r>
              <a:rPr/>
              <a:t> </a:t>
            </a:r>
            <a:r>
              <a:rPr/>
              <a:t>completion</a:t>
            </a:r>
            <a:r>
              <a:rPr/>
              <a:t> </a:t>
            </a:r>
            <a:r>
              <a:rPr/>
              <a:t>of</a:t>
            </a:r>
            <a:r>
              <a:rPr/>
              <a:t> </a:t>
            </a:r>
            <a:r>
              <a:rPr/>
              <a:t>your</a:t>
            </a:r>
            <a:r>
              <a:rPr/>
              <a:t> </a:t>
            </a:r>
            <a:r>
              <a:rPr/>
              <a:t>program</a:t>
            </a:r>
            <a:r>
              <a:rPr/>
              <a:t> </a:t>
            </a:r>
            <a:r>
              <a:rPr/>
              <a:t>or</a:t>
            </a:r>
            <a:r>
              <a:rPr/>
              <a:t> </a:t>
            </a:r>
            <a:r>
              <a:rPr/>
              <a:t>none</a:t>
            </a:r>
            <a:r>
              <a:rPr/>
              <a:t> </a:t>
            </a:r>
            <a:r>
              <a:rPr/>
              <a:t>of</a:t>
            </a:r>
            <a:r>
              <a:rPr/>
              <a:t> </a:t>
            </a:r>
            <a:r>
              <a:rPr/>
              <a:t>the</a:t>
            </a:r>
            <a:r>
              <a:rPr/>
              <a:t> </a:t>
            </a:r>
            <a:r>
              <a:rPr/>
              <a:t>output</a:t>
            </a:r>
            <a:r>
              <a:rPr/>
              <a:t> </a:t>
            </a:r>
            <a:r>
              <a:rPr/>
              <a:t>gets</a:t>
            </a:r>
            <a:r>
              <a:rPr/>
              <a:t> </a:t>
            </a:r>
            <a:r>
              <a:rPr/>
              <a:t>saved.</a:t>
            </a:r>
          </a:p>
          <a:p>
            <a:pPr lvl="0" marL="0" indent="0">
              <a:buNone/>
            </a:pPr>
          </a:p>
          <a:p>
            <a:pPr lvl="0" marL="0" indent="0">
              <a:buNone/>
            </a:pPr>
            <a:r>
              <a:rPr/>
              <a:t>You</a:t>
            </a:r>
            <a:r>
              <a:rPr/>
              <a:t> </a:t>
            </a:r>
            <a:r>
              <a:rPr/>
              <a:t>can</a:t>
            </a:r>
            <a:r>
              <a:rPr/>
              <a:t> </a:t>
            </a:r>
            <a:r>
              <a:rPr/>
              <a:t>view</a:t>
            </a:r>
            <a:r>
              <a:rPr/>
              <a:t> </a:t>
            </a:r>
            <a:r>
              <a:rPr/>
              <a:t>the</a:t>
            </a:r>
            <a:r>
              <a:rPr/>
              <a:t> </a:t>
            </a:r>
            <a:r>
              <a:rPr/>
              <a:t>output</a:t>
            </a:r>
            <a:r>
              <a:rPr/>
              <a:t> </a:t>
            </a:r>
            <a:r>
              <a:rPr/>
              <a:t>on</a:t>
            </a:r>
            <a:r>
              <a:rPr/>
              <a:t> </a:t>
            </a:r>
            <a:r>
              <a:rPr/>
              <a:t>the</a:t>
            </a:r>
            <a:r>
              <a:rPr/>
              <a:t> </a:t>
            </a:r>
            <a:r>
              <a:rPr/>
              <a:t>screen</a:t>
            </a:r>
            <a:r>
              <a:rPr/>
              <a:t> </a:t>
            </a:r>
            <a:r>
              <a:rPr/>
              <a:t>and</a:t>
            </a:r>
            <a:r>
              <a:rPr/>
              <a:t> </a:t>
            </a:r>
            <a:r>
              <a:rPr/>
              <a:t>then</a:t>
            </a:r>
            <a:r>
              <a:rPr/>
              <a:t> </a:t>
            </a:r>
            <a:r>
              <a:rPr/>
              <a:t>save</a:t>
            </a:r>
            <a:r>
              <a:rPr/>
              <a:t> </a:t>
            </a:r>
            <a:r>
              <a:rPr/>
              <a:t>the</a:t>
            </a:r>
            <a:r>
              <a:rPr/>
              <a:t> </a:t>
            </a:r>
            <a:r>
              <a:rPr/>
              <a:t>output</a:t>
            </a:r>
            <a:r>
              <a:rPr/>
              <a:t> </a:t>
            </a:r>
            <a:r>
              <a:rPr/>
              <a:t>manually,</a:t>
            </a:r>
            <a:r>
              <a:rPr/>
              <a:t> </a:t>
            </a:r>
            <a:r>
              <a:rPr/>
              <a:t>but</a:t>
            </a:r>
            <a:r>
              <a:rPr/>
              <a:t> </a:t>
            </a:r>
            <a:r>
              <a:rPr/>
              <a:t>it</a:t>
            </a:r>
            <a:r>
              <a:rPr/>
              <a:t> </a:t>
            </a:r>
            <a:r>
              <a:rPr/>
              <a:t>is</a:t>
            </a:r>
            <a:r>
              <a:rPr/>
              <a:t> </a:t>
            </a:r>
            <a:r>
              <a:rPr/>
              <a:t>good</a:t>
            </a:r>
            <a:r>
              <a:rPr/>
              <a:t> </a:t>
            </a:r>
            <a:r>
              <a:rPr/>
              <a:t>form</a:t>
            </a:r>
            <a:r>
              <a:rPr/>
              <a:t> </a:t>
            </a:r>
            <a:r>
              <a:rPr/>
              <a:t>to</a:t>
            </a:r>
            <a:r>
              <a:rPr/>
              <a:t> </a:t>
            </a:r>
            <a:r>
              <a:rPr/>
              <a:t>explicity</a:t>
            </a:r>
            <a:r>
              <a:rPr/>
              <a:t> </a:t>
            </a:r>
            <a:r>
              <a:rPr/>
              <a:t>specify</a:t>
            </a:r>
            <a:r>
              <a:rPr/>
              <a:t> </a:t>
            </a:r>
            <a:r>
              <a:rPr/>
              <a:t>the</a:t>
            </a:r>
            <a:r>
              <a:rPr/>
              <a:t> </a:t>
            </a:r>
            <a:r>
              <a:rPr/>
              <a:t>location</a:t>
            </a:r>
            <a:r>
              <a:rPr/>
              <a:t> </a:t>
            </a:r>
            <a:r>
              <a:rPr/>
              <a:t>of</a:t>
            </a:r>
            <a:r>
              <a:rPr/>
              <a:t> </a:t>
            </a:r>
            <a:r>
              <a:rPr/>
              <a:t>output</a:t>
            </a:r>
            <a:r>
              <a:rPr/>
              <a:t> </a:t>
            </a:r>
            <a:r>
              <a:rPr/>
              <a:t>in</a:t>
            </a:r>
            <a:r>
              <a:rPr/>
              <a:t> </a:t>
            </a:r>
            <a:r>
              <a:rPr/>
              <a:t>your</a:t>
            </a:r>
            <a:r>
              <a:rPr/>
              <a:t> </a:t>
            </a:r>
            <a:r>
              <a:rPr/>
              <a:t>program</a:t>
            </a:r>
          </a:p>
          <a:p>
            <a:pPr lvl="0" marL="0" indent="0">
              <a:buNone/>
            </a:pPr>
          </a:p>
          <a:p>
            <a:pPr lvl="0" marL="0" indent="0">
              <a:buNone/>
            </a:pPr>
            <a:r>
              <a:rPr/>
              <a:t>The</a:t>
            </a:r>
            <a:r>
              <a:rPr/>
              <a:t> </a:t>
            </a:r>
            <a:r>
              <a:rPr/>
              <a:t>filename</a:t>
            </a:r>
            <a:r>
              <a:rPr/>
              <a:t> </a:t>
            </a:r>
            <a:r>
              <a:rPr/>
              <a:t>statement</a:t>
            </a:r>
            <a:r>
              <a:rPr/>
              <a:t> </a:t>
            </a:r>
            <a:r>
              <a:rPr/>
              <a:t>tells</a:t>
            </a:r>
            <a:r>
              <a:rPr/>
              <a:t> </a:t>
            </a:r>
            <a:r>
              <a:rPr/>
              <a:t>SAS</a:t>
            </a:r>
            <a:r>
              <a:rPr/>
              <a:t> </a:t>
            </a:r>
            <a:r>
              <a:rPr/>
              <a:t>where</a:t>
            </a:r>
            <a:r>
              <a:rPr/>
              <a:t> </a:t>
            </a:r>
            <a:r>
              <a:rPr/>
              <a:t>you</a:t>
            </a:r>
            <a:r>
              <a:rPr/>
              <a:t> </a:t>
            </a:r>
            <a:r>
              <a:rPr/>
              <a:t>want</a:t>
            </a:r>
            <a:r>
              <a:rPr/>
              <a:t> </a:t>
            </a:r>
            <a:r>
              <a:rPr/>
              <a:t>it</a:t>
            </a:r>
            <a:r>
              <a:rPr/>
              <a:t> </a:t>
            </a:r>
            <a:r>
              <a:rPr/>
              <a:t>to</a:t>
            </a:r>
            <a:r>
              <a:rPr/>
              <a:t> </a:t>
            </a:r>
            <a:r>
              <a:rPr/>
              <a:t>find</a:t>
            </a:r>
            <a:r>
              <a:rPr/>
              <a:t> </a:t>
            </a:r>
            <a:r>
              <a:rPr/>
              <a:t>the</a:t>
            </a:r>
            <a:r>
              <a:rPr/>
              <a:t> </a:t>
            </a:r>
            <a:r>
              <a:rPr/>
              <a:t>raw</a:t>
            </a:r>
            <a:r>
              <a:rPr/>
              <a:t> </a:t>
            </a:r>
            <a:r>
              <a:rPr/>
              <a:t>data</a:t>
            </a:r>
          </a:p>
          <a:p>
            <a:pPr lvl="0" marL="0" indent="0">
              <a:buNone/>
            </a:pPr>
          </a:p>
          <a:p>
            <a:pPr lvl="0" marL="0" indent="0">
              <a:buNone/>
            </a:pPr>
            <a:r>
              <a:rPr/>
              <a:t>The</a:t>
            </a:r>
            <a:r>
              <a:rPr/>
              <a:t> </a:t>
            </a:r>
            <a:r>
              <a:rPr/>
              <a:t>libname</a:t>
            </a:r>
            <a:r>
              <a:rPr/>
              <a:t> </a:t>
            </a:r>
            <a:r>
              <a:rPr/>
              <a:t>statement</a:t>
            </a:r>
            <a:r>
              <a:rPr/>
              <a:t> </a:t>
            </a:r>
            <a:r>
              <a:rPr/>
              <a:t>tells</a:t>
            </a:r>
            <a:r>
              <a:rPr/>
              <a:t> </a:t>
            </a:r>
            <a:r>
              <a:rPr/>
              <a:t>SAS</a:t>
            </a:r>
            <a:r>
              <a:rPr/>
              <a:t> </a:t>
            </a:r>
            <a:r>
              <a:rPr/>
              <a:t>where</a:t>
            </a:r>
            <a:r>
              <a:rPr/>
              <a:t> </a:t>
            </a:r>
            <a:r>
              <a:rPr/>
              <a:t>you</a:t>
            </a:r>
            <a:r>
              <a:rPr/>
              <a:t> </a:t>
            </a:r>
            <a:r>
              <a:rPr/>
              <a:t>want</a:t>
            </a:r>
            <a:r>
              <a:rPr/>
              <a:t> </a:t>
            </a:r>
            <a:r>
              <a:rPr/>
              <a:t>it</a:t>
            </a:r>
            <a:r>
              <a:rPr/>
              <a:t> </a:t>
            </a:r>
            <a:r>
              <a:rPr/>
              <a:t>to</a:t>
            </a:r>
            <a:r>
              <a:rPr/>
              <a:t> </a:t>
            </a:r>
            <a:r>
              <a:rPr/>
              <a:t>place</a:t>
            </a:r>
            <a:r>
              <a:rPr/>
              <a:t> </a:t>
            </a:r>
            <a:r>
              <a:rPr/>
              <a:t>any</a:t>
            </a:r>
            <a:r>
              <a:rPr/>
              <a:t> </a:t>
            </a:r>
            <a:r>
              <a:rPr/>
              <a:t>permanent</a:t>
            </a:r>
            <a:r>
              <a:rPr/>
              <a:t> </a:t>
            </a:r>
            <a:r>
              <a:rPr/>
              <a:t>SAS</a:t>
            </a:r>
            <a:r>
              <a:rPr/>
              <a:t> </a:t>
            </a:r>
            <a:r>
              <a:rPr/>
              <a:t>data</a:t>
            </a:r>
            <a:r>
              <a:rPr/>
              <a:t> </a:t>
            </a:r>
            <a:r>
              <a:rPr/>
              <a:t>files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shows</a:t>
            </a:r>
            <a:r>
              <a:rPr/>
              <a:t> </a:t>
            </a:r>
            <a:r>
              <a:rPr/>
              <a:t>a</a:t>
            </a:r>
            <a:r>
              <a:rPr/>
              <a:t> </a:t>
            </a:r>
            <a:r>
              <a:rPr/>
              <a:t>general</a:t>
            </a:r>
            <a:r>
              <a:rPr/>
              <a:t> </a:t>
            </a:r>
            <a:r>
              <a:rPr/>
              <a:t>upward</a:t>
            </a:r>
            <a:r>
              <a:rPr/>
              <a:t> </a:t>
            </a:r>
            <a:r>
              <a:rPr/>
              <a:t>trend.</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reg</a:t>
            </a:r>
            <a:r>
              <a:rPr/>
              <a:t> </a:t>
            </a:r>
            <a:r>
              <a:rPr/>
              <a:t>statement</a:t>
            </a:r>
            <a:r>
              <a:rPr/>
              <a:t> </a:t>
            </a:r>
            <a:r>
              <a:rPr/>
              <a:t>adds</a:t>
            </a:r>
            <a:r>
              <a:rPr/>
              <a:t> </a:t>
            </a:r>
            <a:r>
              <a:rPr/>
              <a:t>a</a:t>
            </a:r>
            <a:r>
              <a:rPr/>
              <a:t> </a:t>
            </a:r>
            <a:r>
              <a:rPr/>
              <a:t>least</a:t>
            </a:r>
            <a:r>
              <a:rPr/>
              <a:t> </a:t>
            </a:r>
            <a:r>
              <a:rPr/>
              <a:t>squares</a:t>
            </a:r>
            <a:r>
              <a:rPr/>
              <a:t> </a:t>
            </a:r>
            <a:r>
              <a:rPr/>
              <a:t>trend</a:t>
            </a:r>
            <a:r>
              <a:rPr/>
              <a:t> </a:t>
            </a:r>
            <a:r>
              <a:rPr/>
              <a:t>line</a:t>
            </a:r>
            <a:r>
              <a:rPr/>
              <a:t> </a:t>
            </a:r>
            <a:r>
              <a:rPr/>
              <a:t>to</a:t>
            </a:r>
            <a:r>
              <a:rPr/>
              <a:t> </a:t>
            </a:r>
            <a:r>
              <a:rPr/>
              <a:t>your</a:t>
            </a:r>
            <a:r>
              <a:rPr/>
              <a:t> </a:t>
            </a:r>
            <a:r>
              <a:rPr/>
              <a:t>graph.</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trend</a:t>
            </a:r>
            <a:r>
              <a:rPr/>
              <a:t> </a:t>
            </a:r>
            <a:r>
              <a:rPr/>
              <a:t>line</a:t>
            </a:r>
            <a:r>
              <a:rPr/>
              <a:t> </a:t>
            </a:r>
            <a:r>
              <a:rPr/>
              <a:t>is</a:t>
            </a:r>
            <a:r>
              <a:rPr/>
              <a:t> </a:t>
            </a:r>
            <a:r>
              <a:rPr/>
              <a:t>very</a:t>
            </a:r>
            <a:r>
              <a:rPr/>
              <a:t> </a:t>
            </a:r>
            <a:r>
              <a:rPr/>
              <a:t>useful</a:t>
            </a:r>
            <a:r>
              <a:rPr/>
              <a:t> </a:t>
            </a:r>
            <a:r>
              <a:rPr/>
              <a:t>for</a:t>
            </a:r>
            <a:r>
              <a:rPr/>
              <a:t> </a:t>
            </a:r>
            <a:r>
              <a:rPr/>
              <a:t>large</a:t>
            </a:r>
            <a:r>
              <a:rPr/>
              <a:t> </a:t>
            </a:r>
            <a:r>
              <a:rPr/>
              <a:t>and</a:t>
            </a:r>
            <a:r>
              <a:rPr/>
              <a:t> </a:t>
            </a:r>
            <a:r>
              <a:rPr/>
              <a:t>noisy</a:t>
            </a:r>
            <a:r>
              <a:rPr/>
              <a:t> </a:t>
            </a:r>
            <a:r>
              <a:rPr/>
              <a:t>data</a:t>
            </a:r>
            <a:r>
              <a:rPr/>
              <a:t> </a:t>
            </a:r>
            <a:r>
              <a:rPr/>
              <a:t>sets.</a:t>
            </a:r>
            <a:r>
              <a:rPr/>
              <a:t> </a:t>
            </a:r>
            <a:r>
              <a:rPr/>
              <a:t>It</a:t>
            </a:r>
            <a:r>
              <a:rPr/>
              <a:t> </a:t>
            </a:r>
            <a:r>
              <a:rPr/>
              <a:t>also</a:t>
            </a:r>
            <a:r>
              <a:rPr/>
              <a:t> </a:t>
            </a:r>
            <a:r>
              <a:rPr/>
              <a:t>allows</a:t>
            </a:r>
            <a:r>
              <a:rPr/>
              <a:t> </a:t>
            </a:r>
            <a:r>
              <a:rPr/>
              <a:t>you</a:t>
            </a:r>
            <a:r>
              <a:rPr/>
              <a:t> </a:t>
            </a:r>
            <a:r>
              <a:rPr/>
              <a:t>to</a:t>
            </a:r>
            <a:r>
              <a:rPr/>
              <a:t> </a:t>
            </a:r>
            <a:r>
              <a:rPr/>
              <a:t>more</a:t>
            </a:r>
            <a:r>
              <a:rPr/>
              <a:t> </a:t>
            </a:r>
            <a:r>
              <a:rPr/>
              <a:t>quickly</a:t>
            </a:r>
            <a:r>
              <a:rPr/>
              <a:t> </a:t>
            </a:r>
            <a:r>
              <a:rPr/>
              <a:t>visualize</a:t>
            </a:r>
            <a:r>
              <a:rPr/>
              <a:t> </a:t>
            </a:r>
            <a:r>
              <a:rPr/>
              <a:t>extreme</a:t>
            </a:r>
            <a:r>
              <a:rPr/>
              <a:t> </a:t>
            </a:r>
            <a:r>
              <a:rPr/>
              <a:t>values.</a:t>
            </a:r>
            <a:r>
              <a:rPr/>
              <a:t> </a:t>
            </a:r>
            <a:r>
              <a:rPr/>
              <a:t>Notice,</a:t>
            </a:r>
            <a:r>
              <a:rPr/>
              <a:t> </a:t>
            </a:r>
            <a:r>
              <a:rPr/>
              <a:t>for</a:t>
            </a:r>
            <a:r>
              <a:rPr/>
              <a:t> </a:t>
            </a:r>
            <a:r>
              <a:rPr/>
              <a:t>example,</a:t>
            </a:r>
            <a:r>
              <a:rPr/>
              <a:t> </a:t>
            </a:r>
            <a:r>
              <a:rPr/>
              <a:t>that</a:t>
            </a:r>
            <a:r>
              <a:rPr/>
              <a:t> </a:t>
            </a:r>
            <a:r>
              <a:rPr/>
              <a:t>the</a:t>
            </a:r>
            <a:r>
              <a:rPr/>
              <a:t> </a:t>
            </a:r>
            <a:r>
              <a:rPr/>
              <a:t>person</a:t>
            </a:r>
            <a:r>
              <a:rPr/>
              <a:t> </a:t>
            </a:r>
            <a:r>
              <a:rPr/>
              <a:t>with</a:t>
            </a:r>
            <a:r>
              <a:rPr/>
              <a:t> </a:t>
            </a:r>
            <a:r>
              <a:rPr/>
              <a:t>the</a:t>
            </a:r>
            <a:r>
              <a:rPr/>
              <a:t> </a:t>
            </a:r>
            <a:r>
              <a:rPr/>
              <a:t>largest</a:t>
            </a:r>
            <a:r>
              <a:rPr/>
              <a:t> </a:t>
            </a:r>
            <a:r>
              <a:rPr/>
              <a:t>abdomen</a:t>
            </a:r>
            <a:r>
              <a:rPr/>
              <a:t> </a:t>
            </a:r>
            <a:r>
              <a:rPr/>
              <a:t>measure</a:t>
            </a:r>
            <a:r>
              <a:rPr/>
              <a:t> </a:t>
            </a:r>
            <a:r>
              <a:rPr/>
              <a:t>(the</a:t>
            </a:r>
            <a:r>
              <a:rPr/>
              <a:t> </a:t>
            </a:r>
            <a:r>
              <a:rPr/>
              <a:t>biggest</a:t>
            </a:r>
            <a:r>
              <a:rPr/>
              <a:t> </a:t>
            </a:r>
            <a:r>
              <a:rPr/>
              <a:t>gut,</a:t>
            </a:r>
            <a:r>
              <a:rPr/>
              <a:t> </a:t>
            </a:r>
            <a:r>
              <a:rPr/>
              <a:t>if</a:t>
            </a:r>
            <a:r>
              <a:rPr/>
              <a:t> </a:t>
            </a:r>
            <a:r>
              <a:rPr/>
              <a:t>I</a:t>
            </a:r>
            <a:r>
              <a:rPr/>
              <a:t> </a:t>
            </a:r>
            <a:r>
              <a:rPr/>
              <a:t>can</a:t>
            </a:r>
            <a:r>
              <a:rPr/>
              <a:t> </a:t>
            </a:r>
            <a:r>
              <a:rPr/>
              <a:t>be</a:t>
            </a:r>
            <a:r>
              <a:rPr/>
              <a:t> </a:t>
            </a:r>
            <a:r>
              <a:rPr/>
              <a:t>informal)</a:t>
            </a:r>
            <a:r>
              <a:rPr/>
              <a:t> </a:t>
            </a:r>
            <a:r>
              <a:rPr/>
              <a:t>is</a:t>
            </a:r>
            <a:r>
              <a:rPr/>
              <a:t> </a:t>
            </a:r>
            <a:r>
              <a:rPr/>
              <a:t>quite</a:t>
            </a:r>
            <a:r>
              <a:rPr/>
              <a:t> </a:t>
            </a:r>
            <a:r>
              <a:rPr/>
              <a:t>out</a:t>
            </a:r>
            <a:r>
              <a:rPr/>
              <a:t> </a:t>
            </a:r>
            <a:r>
              <a:rPr/>
              <a:t>of</a:t>
            </a:r>
            <a:r>
              <a:rPr/>
              <a:t> </a:t>
            </a:r>
            <a:r>
              <a:rPr/>
              <a:t>line</a:t>
            </a:r>
            <a:r>
              <a:rPr/>
              <a:t> </a:t>
            </a:r>
            <a:r>
              <a:rPr/>
              <a:t>with</a:t>
            </a:r>
            <a:r>
              <a:rPr/>
              <a:t> </a:t>
            </a:r>
            <a:r>
              <a:rPr/>
              <a:t>what</a:t>
            </a:r>
            <a:r>
              <a:rPr/>
              <a:t> </a:t>
            </a:r>
            <a:r>
              <a:rPr/>
              <a:t>you</a:t>
            </a:r>
            <a:r>
              <a:rPr/>
              <a:t> </a:t>
            </a:r>
            <a:r>
              <a:rPr/>
              <a:t>might</a:t>
            </a:r>
            <a:r>
              <a:rPr/>
              <a:t> </a:t>
            </a:r>
            <a:r>
              <a:rPr/>
              <a:t>expect</a:t>
            </a:r>
            <a:r>
              <a:rPr/>
              <a:t> </a:t>
            </a:r>
            <a:r>
              <a:rPr/>
              <a:t>the</a:t>
            </a:r>
            <a:r>
              <a:rPr/>
              <a:t> </a:t>
            </a:r>
            <a:r>
              <a:rPr/>
              <a:t>relationship</a:t>
            </a:r>
            <a:r>
              <a:rPr/>
              <a:t> </a:t>
            </a:r>
            <a:r>
              <a:rPr/>
              <a:t>to</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pbspline</a:t>
            </a:r>
            <a:r>
              <a:rPr/>
              <a:t> </a:t>
            </a:r>
            <a:r>
              <a:rPr/>
              <a:t>statement</a:t>
            </a:r>
            <a:r>
              <a:rPr/>
              <a:t> </a:t>
            </a:r>
            <a:r>
              <a:rPr/>
              <a:t>adds</a:t>
            </a:r>
            <a:r>
              <a:rPr/>
              <a:t> </a:t>
            </a:r>
            <a:r>
              <a:rPr/>
              <a:t>a</a:t>
            </a:r>
            <a:r>
              <a:rPr/>
              <a:t> </a:t>
            </a:r>
            <a:r>
              <a:rPr/>
              <a:t>smoothing</a:t>
            </a:r>
            <a:r>
              <a:rPr/>
              <a:t> </a:t>
            </a:r>
            <a:r>
              <a:rPr/>
              <a:t>spline</a:t>
            </a:r>
            <a:r>
              <a:rPr/>
              <a:t> </a:t>
            </a:r>
            <a:r>
              <a:rPr/>
              <a:t>to</a:t>
            </a:r>
            <a:r>
              <a:rPr/>
              <a:t> </a:t>
            </a:r>
            <a:r>
              <a:rPr/>
              <a:t>your</a:t>
            </a:r>
            <a:r>
              <a:rPr/>
              <a:t> </a:t>
            </a:r>
            <a:r>
              <a:rPr/>
              <a:t>graph.</a:t>
            </a:r>
            <a:r>
              <a:rPr/>
              <a:t> </a:t>
            </a:r>
            <a:r>
              <a:rPr/>
              <a:t>This</a:t>
            </a:r>
            <a:r>
              <a:rPr/>
              <a:t> </a:t>
            </a:r>
            <a:r>
              <a:rPr/>
              <a:t>allows</a:t>
            </a:r>
            <a:r>
              <a:rPr/>
              <a:t> </a:t>
            </a:r>
            <a:r>
              <a:rPr/>
              <a:t>you</a:t>
            </a:r>
            <a:r>
              <a:rPr/>
              <a:t> </a:t>
            </a:r>
            <a:r>
              <a:rPr/>
              <a:t>to</a:t>
            </a:r>
            <a:r>
              <a:rPr/>
              <a:t> </a:t>
            </a:r>
            <a:r>
              <a:rPr/>
              <a:t>informally</a:t>
            </a:r>
            <a:r>
              <a:rPr/>
              <a:t> </a:t>
            </a:r>
            <a:r>
              <a:rPr/>
              <a:t>investigate</a:t>
            </a:r>
            <a:r>
              <a:rPr/>
              <a:t> </a:t>
            </a:r>
            <a:r>
              <a:rPr/>
              <a:t>more</a:t>
            </a:r>
            <a:r>
              <a:rPr/>
              <a:t> </a:t>
            </a:r>
            <a:r>
              <a:rPr/>
              <a:t>complex</a:t>
            </a:r>
            <a:r>
              <a:rPr/>
              <a:t> </a:t>
            </a:r>
            <a:r>
              <a:rPr/>
              <a:t>relationships.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smoothing</a:t>
            </a:r>
            <a:r>
              <a:rPr/>
              <a:t> </a:t>
            </a:r>
            <a:r>
              <a:rPr/>
              <a:t>spline</a:t>
            </a:r>
            <a:r>
              <a:rPr/>
              <a:t> </a:t>
            </a:r>
            <a:r>
              <a:rPr/>
              <a:t>provides</a:t>
            </a:r>
            <a:r>
              <a:rPr/>
              <a:t> </a:t>
            </a:r>
            <a:r>
              <a:rPr/>
              <a:t>some</a:t>
            </a:r>
            <a:r>
              <a:rPr/>
              <a:t> </a:t>
            </a:r>
            <a:r>
              <a:rPr/>
              <a:t>evidence</a:t>
            </a:r>
            <a:r>
              <a:rPr/>
              <a:t> </a:t>
            </a:r>
            <a:r>
              <a:rPr/>
              <a:t>that</a:t>
            </a:r>
            <a:r>
              <a:rPr/>
              <a:t> </a:t>
            </a:r>
            <a:r>
              <a:rPr/>
              <a:t>the</a:t>
            </a:r>
            <a:r>
              <a:rPr/>
              <a:t> </a:t>
            </a:r>
            <a:r>
              <a:rPr/>
              <a:t>relationship</a:t>
            </a:r>
            <a:r>
              <a:rPr/>
              <a:t> </a:t>
            </a:r>
            <a:r>
              <a:rPr/>
              <a:t>is</a:t>
            </a:r>
            <a:r>
              <a:rPr/>
              <a:t> </a:t>
            </a:r>
            <a:r>
              <a:rPr/>
              <a:t>roughly</a:t>
            </a:r>
            <a:r>
              <a:rPr/>
              <a:t> </a:t>
            </a:r>
            <a:r>
              <a:rPr/>
              <a:t>linear</a:t>
            </a:r>
            <a:r>
              <a:rPr/>
              <a:t> </a:t>
            </a:r>
            <a:r>
              <a:rPr/>
              <a:t>a</a:t>
            </a:r>
            <a:r>
              <a:rPr/>
              <a:t> </a:t>
            </a:r>
            <a:r>
              <a:rPr/>
              <a:t>low</a:t>
            </a:r>
            <a:r>
              <a:rPr/>
              <a:t> </a:t>
            </a:r>
            <a:r>
              <a:rPr/>
              <a:t>and</a:t>
            </a:r>
            <a:r>
              <a:rPr/>
              <a:t> </a:t>
            </a:r>
            <a:r>
              <a:rPr/>
              <a:t>medium</a:t>
            </a:r>
            <a:r>
              <a:rPr/>
              <a:t> </a:t>
            </a:r>
            <a:r>
              <a:rPr/>
              <a:t>abdomen</a:t>
            </a:r>
            <a:r>
              <a:rPr/>
              <a:t> </a:t>
            </a:r>
            <a:r>
              <a:rPr/>
              <a:t>measurements,</a:t>
            </a:r>
            <a:r>
              <a:rPr/>
              <a:t> </a:t>
            </a:r>
            <a:r>
              <a:rPr/>
              <a:t>but</a:t>
            </a:r>
            <a:r>
              <a:rPr/>
              <a:t> </a:t>
            </a:r>
            <a:r>
              <a:rPr/>
              <a:t>tends</a:t>
            </a:r>
            <a:r>
              <a:rPr/>
              <a:t> </a:t>
            </a:r>
            <a:r>
              <a:rPr/>
              <a:t>to</a:t>
            </a:r>
            <a:r>
              <a:rPr/>
              <a:t> </a:t>
            </a:r>
            <a:r>
              <a:rPr/>
              <a:t>level</a:t>
            </a:r>
            <a:r>
              <a:rPr/>
              <a:t> </a:t>
            </a:r>
            <a:r>
              <a:rPr/>
              <a:t>off</a:t>
            </a:r>
            <a:r>
              <a:rPr/>
              <a:t> </a:t>
            </a:r>
            <a:r>
              <a:rPr/>
              <a:t>a</a:t>
            </a:r>
            <a:r>
              <a:rPr/>
              <a:t> </a:t>
            </a:r>
            <a:r>
              <a:rPr/>
              <a:t>bit</a:t>
            </a:r>
            <a:r>
              <a:rPr/>
              <a:t> </a:t>
            </a:r>
            <a:r>
              <a:rPr/>
              <a:t>at</a:t>
            </a:r>
            <a:r>
              <a:rPr/>
              <a:t> </a:t>
            </a:r>
            <a:r>
              <a:rPr/>
              <a:t>higher</a:t>
            </a:r>
            <a:r>
              <a:rPr/>
              <a:t> </a:t>
            </a:r>
            <a:r>
              <a:rPr/>
              <a:t>levels.</a:t>
            </a:r>
            <a:r>
              <a:rPr/>
              <a:t> </a:t>
            </a:r>
            <a:r>
              <a:rPr/>
              <a:t>Interpret</a:t>
            </a:r>
            <a:r>
              <a:rPr/>
              <a:t> </a:t>
            </a:r>
            <a:r>
              <a:rPr/>
              <a:t>this</a:t>
            </a:r>
            <a:r>
              <a:rPr/>
              <a:t> </a:t>
            </a:r>
            <a:r>
              <a:rPr/>
              <a:t>with</a:t>
            </a:r>
            <a:r>
              <a:rPr/>
              <a:t> </a:t>
            </a:r>
            <a:r>
              <a:rPr/>
              <a:t>caution,</a:t>
            </a:r>
            <a:r>
              <a:rPr/>
              <a:t> </a:t>
            </a:r>
            <a:r>
              <a:rPr/>
              <a:t>of</a:t>
            </a:r>
            <a:r>
              <a:rPr/>
              <a:t> </a:t>
            </a:r>
            <a:r>
              <a:rPr/>
              <a:t>course,</a:t>
            </a:r>
            <a:r>
              <a:rPr/>
              <a:t> </a:t>
            </a:r>
            <a:r>
              <a:rPr/>
              <a:t>because</a:t>
            </a:r>
            <a:r>
              <a:rPr/>
              <a:t> </a:t>
            </a:r>
            <a:r>
              <a:rPr/>
              <a:t>you</a:t>
            </a:r>
            <a:r>
              <a:rPr/>
              <a:t> </a:t>
            </a:r>
            <a:r>
              <a:rPr/>
              <a:t>have</a:t>
            </a:r>
            <a:r>
              <a:rPr/>
              <a:t> </a:t>
            </a:r>
            <a:r>
              <a:rPr/>
              <a:t>very</a:t>
            </a:r>
            <a:r>
              <a:rPr/>
              <a:t> </a:t>
            </a:r>
            <a:r>
              <a:rPr/>
              <a:t>little</a:t>
            </a:r>
            <a:r>
              <a:rPr/>
              <a:t> </a:t>
            </a:r>
            <a:r>
              <a:rPr/>
              <a:t>data</a:t>
            </a:r>
            <a:r>
              <a:rPr/>
              <a:t> </a:t>
            </a:r>
            <a:r>
              <a:rPr/>
              <a:t>at</a:t>
            </a:r>
            <a:r>
              <a:rPr/>
              <a:t> </a:t>
            </a:r>
            <a:r>
              <a:rPr/>
              <a:t>extrmemy</a:t>
            </a:r>
            <a:r>
              <a:rPr/>
              <a:t> </a:t>
            </a:r>
            <a:r>
              <a:rPr/>
              <a:t>high</a:t>
            </a:r>
            <a:r>
              <a:rPr/>
              <a:t> </a:t>
            </a:r>
            <a:r>
              <a:rPr/>
              <a:t>adbomen</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always</a:t>
            </a:r>
            <a:r>
              <a:rPr/>
              <a:t> </a:t>
            </a:r>
            <a:r>
              <a:rPr/>
              <a:t>seem</a:t>
            </a:r>
            <a:r>
              <a:rPr/>
              <a:t> </a:t>
            </a:r>
            <a:r>
              <a:rPr/>
              <a:t>to</a:t>
            </a:r>
            <a:r>
              <a:rPr/>
              <a:t> </a:t>
            </a:r>
            <a:r>
              <a:rPr/>
              <a:t>forget</a:t>
            </a:r>
            <a:r>
              <a:rPr/>
              <a:t> </a:t>
            </a:r>
            <a:r>
              <a:rPr/>
              <a:t>this</a:t>
            </a:r>
            <a:r>
              <a:rPr/>
              <a:t> </a:t>
            </a:r>
            <a:r>
              <a:rPr/>
              <a:t>last</a:t>
            </a:r>
            <a:r>
              <a:rPr/>
              <a:t> </a:t>
            </a:r>
            <a:r>
              <a:rPr/>
              <a:t>statement</a:t>
            </a:r>
            <a:r>
              <a:rPr/>
              <a:t> </a:t>
            </a:r>
            <a:r>
              <a:rPr/>
              <a:t>and</a:t>
            </a:r>
            <a:r>
              <a:rPr/>
              <a:t> </a:t>
            </a:r>
            <a:r>
              <a:rPr/>
              <a:t>then</a:t>
            </a:r>
            <a:r>
              <a:rPr/>
              <a:t> </a:t>
            </a:r>
            <a:r>
              <a:rPr/>
              <a:t>I</a:t>
            </a:r>
            <a:r>
              <a:rPr/>
              <a:t> </a:t>
            </a:r>
            <a:r>
              <a:rPr/>
              <a:t>get</a:t>
            </a:r>
            <a:r>
              <a:rPr/>
              <a:t> </a:t>
            </a:r>
            <a:r>
              <a:rPr/>
              <a:t>upset</a:t>
            </a:r>
            <a:r>
              <a:rPr/>
              <a:t> </a:t>
            </a:r>
            <a:r>
              <a:rPr/>
              <a:t>with</a:t>
            </a:r>
            <a:r>
              <a:rPr/>
              <a:t> </a:t>
            </a:r>
            <a:r>
              <a:rPr/>
              <a:t>SAS</a:t>
            </a:r>
            <a:r>
              <a:rPr/>
              <a:t> </a:t>
            </a:r>
            <a:r>
              <a:rPr/>
              <a:t>for</a:t>
            </a:r>
            <a:r>
              <a:rPr/>
              <a:t> </a:t>
            </a:r>
            <a:r>
              <a:rPr/>
              <a:t>not</a:t>
            </a:r>
            <a:r>
              <a:rPr/>
              <a:t> </a:t>
            </a:r>
            <a:r>
              <a:rPr/>
              <a:t>providing</a:t>
            </a:r>
            <a:r>
              <a:rPr/>
              <a:t> </a:t>
            </a:r>
            <a:r>
              <a:rPr/>
              <a:t>the</a:t>
            </a:r>
            <a:r>
              <a:rPr/>
              <a:t> </a:t>
            </a:r>
            <a:r>
              <a:rPr/>
              <a:t>PDF</a:t>
            </a:r>
            <a:r>
              <a:rPr/>
              <a:t> </a:t>
            </a:r>
            <a:r>
              <a:rPr/>
              <a:t>output.</a:t>
            </a:r>
            <a:r>
              <a:rPr/>
              <a:t> </a:t>
            </a:r>
            <a:r>
              <a:rPr/>
              <a:t>But</a:t>
            </a:r>
            <a:r>
              <a:rPr/>
              <a:t> </a:t>
            </a:r>
            <a:r>
              <a:rPr/>
              <a:t>SAS</a:t>
            </a:r>
            <a:r>
              <a:rPr/>
              <a:t> </a:t>
            </a:r>
            <a:r>
              <a:rPr/>
              <a:t>can’t</a:t>
            </a:r>
            <a:r>
              <a:rPr/>
              <a:t> </a:t>
            </a:r>
            <a:r>
              <a:rPr/>
              <a:t>produce</a:t>
            </a:r>
            <a:r>
              <a:rPr/>
              <a:t> </a:t>
            </a:r>
            <a:r>
              <a:rPr/>
              <a:t>the</a:t>
            </a:r>
            <a:r>
              <a:rPr/>
              <a:t> </a:t>
            </a:r>
            <a:r>
              <a:rPr/>
              <a:t>PDF</a:t>
            </a:r>
            <a:r>
              <a:rPr/>
              <a:t> </a:t>
            </a:r>
            <a:r>
              <a:rPr/>
              <a:t>output</a:t>
            </a:r>
            <a:r>
              <a:rPr/>
              <a:t> </a:t>
            </a:r>
            <a:r>
              <a:rPr/>
              <a:t>until</a:t>
            </a:r>
            <a:r>
              <a:rPr/>
              <a:t> </a:t>
            </a:r>
            <a:r>
              <a:rPr/>
              <a:t>you</a:t>
            </a:r>
            <a:r>
              <a:rPr/>
              <a:t> </a:t>
            </a:r>
            <a:r>
              <a:rPr/>
              <a:t>tell</a:t>
            </a:r>
            <a:r>
              <a:rPr/>
              <a:t> </a:t>
            </a:r>
            <a:r>
              <a:rPr/>
              <a:t>it</a:t>
            </a:r>
            <a:r>
              <a:rPr/>
              <a:t> </a:t>
            </a:r>
            <a:r>
              <a:rPr/>
              <a:t>you</a:t>
            </a:r>
            <a:r>
              <a:rPr/>
              <a:t> </a:t>
            </a:r>
            <a:r>
              <a:rPr/>
              <a:t>are</a:t>
            </a:r>
            <a:r>
              <a:rPr/>
              <a:t> </a:t>
            </a:r>
            <a:r>
              <a:rPr/>
              <a:t>done.</a:t>
            </a:r>
            <a:r>
              <a:rPr/>
              <a:t> </a:t>
            </a:r>
            <a:r>
              <a:rPr/>
              <a:t>So</a:t>
            </a:r>
            <a:r>
              <a:rPr/>
              <a:t> </a:t>
            </a:r>
            <a:r>
              <a:rPr/>
              <a:t>don’t</a:t>
            </a:r>
            <a:r>
              <a:rPr/>
              <a:t> </a:t>
            </a:r>
            <a:r>
              <a:rPr/>
              <a:t>yell</a:t>
            </a:r>
            <a:r>
              <a:rPr/>
              <a:t> </a:t>
            </a:r>
            <a:r>
              <a:rPr/>
              <a:t>at</a:t>
            </a:r>
            <a:r>
              <a:rPr/>
              <a:t> </a:t>
            </a:r>
            <a:r>
              <a:rPr/>
              <a:t>your</a:t>
            </a:r>
            <a:r>
              <a:rPr/>
              <a:t> </a:t>
            </a:r>
            <a:r>
              <a:rPr/>
              <a:t>computer</a:t>
            </a:r>
            <a:r>
              <a:rPr/>
              <a:t> </a:t>
            </a:r>
            <a:r>
              <a:rPr/>
              <a:t>when</a:t>
            </a:r>
            <a:r>
              <a:rPr/>
              <a:t> </a:t>
            </a:r>
            <a:r>
              <a:rPr/>
              <a:t>it’s</a:t>
            </a:r>
            <a:r>
              <a:rPr/>
              <a:t> </a:t>
            </a:r>
            <a:r>
              <a:rPr/>
              <a:t>your</a:t>
            </a:r>
            <a:r>
              <a:rPr/>
              <a:t> </a:t>
            </a:r>
            <a:r>
              <a:rPr/>
              <a:t>own</a:t>
            </a:r>
            <a:r>
              <a:rPr/>
              <a:t> </a:t>
            </a:r>
            <a:r>
              <a:rPr/>
              <a:t>darn</a:t>
            </a:r>
            <a:r>
              <a:rPr/>
              <a:t> </a:t>
            </a:r>
            <a:r>
              <a:rPr/>
              <a:t>fault</a:t>
            </a:r>
            <a:r>
              <a:rPr/>
              <a:t> </a:t>
            </a:r>
            <a:r>
              <a:rPr/>
              <a:t>(just</a:t>
            </a:r>
            <a:r>
              <a:rPr/>
              <a:t> </a:t>
            </a:r>
            <a:r>
              <a:rPr/>
              <a:t>like</a:t>
            </a:r>
            <a:r>
              <a:rPr/>
              <a:t> </a:t>
            </a:r>
            <a:r>
              <a:rPr/>
              <a:t>Jimmy</a:t>
            </a:r>
            <a:r>
              <a:rPr/>
              <a:t> </a:t>
            </a:r>
            <a:r>
              <a:rPr/>
              <a:t>Buffet</a:t>
            </a:r>
            <a:r>
              <a:rPr/>
              <a:t> </a:t>
            </a:r>
            <a:r>
              <a:rPr/>
              <a:t>in</a:t>
            </a:r>
            <a:r>
              <a:rPr/>
              <a:t> </a:t>
            </a:r>
            <a:r>
              <a:rPr/>
              <a:t>the</a:t>
            </a:r>
            <a:r>
              <a:rPr/>
              <a:t> </a:t>
            </a:r>
            <a:r>
              <a:rPr/>
              <a:t>Margaritaville</a:t>
            </a:r>
            <a:r>
              <a:rPr/>
              <a:t> </a:t>
            </a:r>
            <a:r>
              <a:rPr/>
              <a:t>song).</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carrying</a:t>
            </a:r>
            <a:r>
              <a:rPr/>
              <a:t> </a:t>
            </a:r>
            <a:r>
              <a:rPr/>
              <a:t>over</a:t>
            </a:r>
            <a:r>
              <a:rPr/>
              <a:t> </a:t>
            </a:r>
            <a:r>
              <a:rPr/>
              <a:t>the</a:t>
            </a:r>
            <a:r>
              <a:rPr/>
              <a:t> </a:t>
            </a:r>
            <a:r>
              <a:rPr/>
              <a:t>filename</a:t>
            </a:r>
            <a:r>
              <a:rPr/>
              <a:t> </a:t>
            </a:r>
            <a:r>
              <a:rPr/>
              <a:t>and</a:t>
            </a:r>
            <a:r>
              <a:rPr/>
              <a:t> </a:t>
            </a:r>
            <a:r>
              <a:rPr/>
              <a:t>libname</a:t>
            </a:r>
            <a:r>
              <a:rPr/>
              <a:t> </a:t>
            </a:r>
            <a:r>
              <a:rPr/>
              <a:t>statements</a:t>
            </a:r>
            <a:r>
              <a:rPr/>
              <a:t> </a:t>
            </a:r>
            <a:r>
              <a:rPr/>
              <a:t>from</a:t>
            </a:r>
            <a:r>
              <a:rPr/>
              <a:t> </a:t>
            </a:r>
            <a:r>
              <a:rPr/>
              <a:t>the</a:t>
            </a:r>
            <a:r>
              <a:rPr/>
              <a:t> </a:t>
            </a:r>
            <a:r>
              <a:rPr/>
              <a:t>previous</a:t>
            </a:r>
            <a:r>
              <a:rPr/>
              <a:t> </a:t>
            </a:r>
            <a:r>
              <a:rPr/>
              <a:t>page</a:t>
            </a:r>
            <a:r>
              <a:rPr/>
              <a:t> </a:t>
            </a:r>
            <a:r>
              <a:rPr/>
              <a:t>so</a:t>
            </a:r>
            <a:r>
              <a:rPr/>
              <a:t> </a:t>
            </a:r>
            <a:r>
              <a:rPr/>
              <a:t>you</a:t>
            </a:r>
            <a:r>
              <a:rPr/>
              <a:t> </a:t>
            </a:r>
            <a:r>
              <a:rPr/>
              <a:t>can</a:t>
            </a:r>
            <a:r>
              <a:rPr/>
              <a:t> </a:t>
            </a:r>
            <a:r>
              <a:rPr/>
              <a:t>see</a:t>
            </a:r>
            <a:r>
              <a:rPr/>
              <a:t> </a:t>
            </a:r>
            <a:r>
              <a:rPr/>
              <a:t>how</a:t>
            </a:r>
            <a:r>
              <a:rPr/>
              <a:t> </a:t>
            </a:r>
            <a:r>
              <a:rPr/>
              <a:t>it</a:t>
            </a:r>
            <a:r>
              <a:rPr/>
              <a:t> </a:t>
            </a:r>
            <a:r>
              <a:rPr/>
              <a:t>affects</a:t>
            </a:r>
            <a:r>
              <a:rPr/>
              <a:t> </a:t>
            </a:r>
            <a:r>
              <a:rPr/>
              <a:t>the</a:t>
            </a:r>
            <a:r>
              <a:rPr/>
              <a:t> </a:t>
            </a:r>
            <a:r>
              <a:rPr/>
              <a:t>next</a:t>
            </a:r>
            <a:r>
              <a:rPr/>
              <a:t> </a:t>
            </a:r>
            <a:r>
              <a:rPr/>
              <a:t>two</a:t>
            </a:r>
            <a:r>
              <a:rPr/>
              <a:t> </a:t>
            </a:r>
            <a:r>
              <a:rPr/>
              <a:t>statements.</a:t>
            </a:r>
          </a:p>
          <a:p>
            <a:pPr lvl="0" marL="0" indent="0">
              <a:buNone/>
            </a:pPr>
          </a:p>
          <a:p>
            <a:pPr lvl="0" marL="0" indent="0">
              <a:buNone/>
            </a:pPr>
            <a:r>
              <a:rPr/>
              <a:t>The</a:t>
            </a:r>
            <a:r>
              <a:rPr/>
              <a:t> </a:t>
            </a:r>
            <a:r>
              <a:rPr/>
              <a:t>data</a:t>
            </a:r>
            <a:r>
              <a:rPr/>
              <a:t> </a:t>
            </a:r>
            <a:r>
              <a:rPr/>
              <a:t>statement</a:t>
            </a:r>
            <a:r>
              <a:rPr/>
              <a:t> </a:t>
            </a:r>
            <a:r>
              <a:rPr/>
              <a:t>creates</a:t>
            </a:r>
            <a:r>
              <a:rPr/>
              <a:t> </a:t>
            </a:r>
            <a:r>
              <a:rPr/>
              <a:t>a</a:t>
            </a:r>
            <a:r>
              <a:rPr/>
              <a:t> </a:t>
            </a:r>
            <a:r>
              <a:rPr/>
              <a:t>new</a:t>
            </a:r>
            <a:r>
              <a:rPr/>
              <a:t> </a:t>
            </a:r>
            <a:r>
              <a:rPr/>
              <a:t>data</a:t>
            </a:r>
            <a:r>
              <a:rPr/>
              <a:t> </a:t>
            </a:r>
            <a:r>
              <a:rPr/>
              <a:t>set.</a:t>
            </a:r>
            <a:r>
              <a:rPr/>
              <a:t> </a:t>
            </a:r>
            <a:r>
              <a:rPr/>
              <a:t>If</a:t>
            </a:r>
            <a:r>
              <a:rPr/>
              <a:t> </a:t>
            </a:r>
            <a:r>
              <a:rPr/>
              <a:t>you</a:t>
            </a:r>
            <a:r>
              <a:rPr/>
              <a:t> </a:t>
            </a:r>
            <a:r>
              <a:rPr/>
              <a:t>want</a:t>
            </a:r>
            <a:r>
              <a:rPr/>
              <a:t> </a:t>
            </a:r>
            <a:r>
              <a:rPr/>
              <a:t>a</a:t>
            </a:r>
            <a:r>
              <a:rPr/>
              <a:t> </a:t>
            </a:r>
            <a:r>
              <a:rPr/>
              <a:t>permanent</a:t>
            </a:r>
            <a:r>
              <a:rPr/>
              <a:t> </a:t>
            </a:r>
            <a:r>
              <a:rPr/>
              <a:t>data</a:t>
            </a:r>
            <a:r>
              <a:rPr/>
              <a:t> </a:t>
            </a:r>
            <a:r>
              <a:rPr/>
              <a:t>set,</a:t>
            </a:r>
            <a:r>
              <a:rPr/>
              <a:t> </a:t>
            </a:r>
            <a:r>
              <a:rPr/>
              <a:t>specify</a:t>
            </a:r>
            <a:r>
              <a:rPr/>
              <a:t> </a:t>
            </a:r>
            <a:r>
              <a:rPr/>
              <a:t>a</a:t>
            </a:r>
            <a:r>
              <a:rPr/>
              <a:t> </a:t>
            </a:r>
            <a:r>
              <a:rPr/>
              <a:t>two</a:t>
            </a:r>
            <a:r>
              <a:rPr/>
              <a:t> </a:t>
            </a:r>
            <a:r>
              <a:rPr/>
              <a:t>part</a:t>
            </a:r>
            <a:r>
              <a:rPr/>
              <a:t> </a:t>
            </a:r>
            <a:r>
              <a:rPr/>
              <a:t>name.</a:t>
            </a:r>
            <a:r>
              <a:rPr/>
              <a:t> </a:t>
            </a:r>
            <a:r>
              <a:rPr/>
              <a:t>The</a:t>
            </a:r>
            <a:r>
              <a:rPr/>
              <a:t> </a:t>
            </a:r>
            <a:r>
              <a:rPr/>
              <a:t>part</a:t>
            </a:r>
            <a:r>
              <a:rPr/>
              <a:t> </a:t>
            </a:r>
            <a:r>
              <a:rPr/>
              <a:t>before</a:t>
            </a:r>
            <a:r>
              <a:rPr/>
              <a:t> </a:t>
            </a:r>
            <a:r>
              <a:rPr/>
              <a:t>the</a:t>
            </a:r>
            <a:r>
              <a:rPr/>
              <a:t> </a:t>
            </a:r>
            <a:r>
              <a:rPr/>
              <a:t>period</a:t>
            </a:r>
            <a:r>
              <a:rPr/>
              <a:t> </a:t>
            </a:r>
            <a:r>
              <a:rPr/>
              <a:t>is</a:t>
            </a:r>
            <a:r>
              <a:rPr/>
              <a:t> </a:t>
            </a:r>
            <a:r>
              <a:rPr/>
              <a:t>the</a:t>
            </a:r>
            <a:r>
              <a:rPr/>
              <a:t> </a:t>
            </a:r>
            <a:r>
              <a:rPr/>
              <a:t>libname</a:t>
            </a:r>
            <a:r>
              <a:rPr/>
              <a:t> </a:t>
            </a:r>
            <a:r>
              <a:rPr/>
              <a:t>and</a:t>
            </a:r>
            <a:r>
              <a:rPr/>
              <a:t> </a:t>
            </a:r>
            <a:r>
              <a:rPr/>
              <a:t>tells</a:t>
            </a:r>
            <a:r>
              <a:rPr/>
              <a:t> </a:t>
            </a:r>
            <a:r>
              <a:rPr/>
              <a:t>SAS</a:t>
            </a:r>
            <a:r>
              <a:rPr/>
              <a:t> </a:t>
            </a:r>
            <a:r>
              <a:rPr/>
              <a:t>where</a:t>
            </a:r>
            <a:r>
              <a:rPr/>
              <a:t> </a:t>
            </a:r>
            <a:r>
              <a:rPr/>
              <a:t>to</a:t>
            </a:r>
            <a:r>
              <a:rPr/>
              <a:t> </a:t>
            </a:r>
            <a:r>
              <a:rPr/>
              <a:t>store</a:t>
            </a:r>
            <a:r>
              <a:rPr/>
              <a:t> </a:t>
            </a:r>
            <a:r>
              <a:rPr/>
              <a:t>your</a:t>
            </a:r>
            <a:r>
              <a:rPr/>
              <a:t> </a:t>
            </a:r>
            <a:r>
              <a:rPr/>
              <a:t>file.</a:t>
            </a:r>
            <a:r>
              <a:rPr/>
              <a:t> </a:t>
            </a:r>
            <a:r>
              <a:rPr/>
              <a:t>The</a:t>
            </a:r>
            <a:r>
              <a:rPr/>
              <a:t> </a:t>
            </a:r>
            <a:r>
              <a:rPr/>
              <a:t>part</a:t>
            </a:r>
            <a:r>
              <a:rPr/>
              <a:t> </a:t>
            </a:r>
            <a:r>
              <a:rPr/>
              <a:t>after</a:t>
            </a:r>
            <a:r>
              <a:rPr/>
              <a:t> </a:t>
            </a:r>
            <a:r>
              <a:rPr/>
              <a:t>the</a:t>
            </a:r>
            <a:r>
              <a:rPr/>
              <a:t> </a:t>
            </a:r>
            <a:r>
              <a:rPr/>
              <a:t>period</a:t>
            </a:r>
            <a:r>
              <a:rPr/>
              <a:t> </a:t>
            </a:r>
            <a:r>
              <a:rPr/>
              <a:t>gives</a:t>
            </a:r>
            <a:r>
              <a:rPr/>
              <a:t> </a:t>
            </a:r>
            <a:r>
              <a:rPr/>
              <a:t>the</a:t>
            </a:r>
            <a:r>
              <a:rPr/>
              <a:t> </a:t>
            </a:r>
            <a:r>
              <a:rPr/>
              <a:t>name</a:t>
            </a:r>
            <a:r>
              <a:rPr/>
              <a:t> </a:t>
            </a:r>
            <a:r>
              <a:rPr/>
              <a:t>of</a:t>
            </a:r>
            <a:r>
              <a:rPr/>
              <a:t> </a:t>
            </a:r>
            <a:r>
              <a:rPr/>
              <a:t>the</a:t>
            </a:r>
            <a:r>
              <a:rPr/>
              <a:t> </a:t>
            </a:r>
            <a:r>
              <a:rPr/>
              <a:t>file.</a:t>
            </a:r>
          </a:p>
          <a:p>
            <a:pPr lvl="0" marL="0" indent="0">
              <a:buNone/>
            </a:pPr>
          </a:p>
          <a:p>
            <a:pPr lvl="0" marL="0" indent="0">
              <a:buNone/>
            </a:pPr>
            <a:r>
              <a:rPr/>
              <a:t>If</a:t>
            </a:r>
            <a:r>
              <a:rPr/>
              <a:t> </a:t>
            </a:r>
            <a:r>
              <a:rPr/>
              <a:t>you</a:t>
            </a:r>
            <a:r>
              <a:rPr/>
              <a:t> </a:t>
            </a:r>
            <a:r>
              <a:rPr/>
              <a:t>peek</a:t>
            </a:r>
            <a:r>
              <a:rPr/>
              <a:t> </a:t>
            </a:r>
            <a:r>
              <a:rPr/>
              <a:t>at</a:t>
            </a:r>
            <a:r>
              <a:rPr/>
              <a:t> </a:t>
            </a:r>
            <a:r>
              <a:rPr/>
              <a:t>the</a:t>
            </a:r>
            <a:r>
              <a:rPr/>
              <a:t> </a:t>
            </a:r>
            <a:r>
              <a:rPr/>
              <a:t>file</a:t>
            </a:r>
            <a:r>
              <a:rPr/>
              <a:t> </a:t>
            </a:r>
            <a:r>
              <a:rPr/>
              <a:t>after</a:t>
            </a:r>
            <a:r>
              <a:rPr/>
              <a:t> </a:t>
            </a:r>
            <a:r>
              <a:rPr/>
              <a:t>it</a:t>
            </a:r>
            <a:r>
              <a:rPr/>
              <a:t> </a:t>
            </a:r>
            <a:r>
              <a:rPr/>
              <a:t>is</a:t>
            </a:r>
            <a:r>
              <a:rPr/>
              <a:t> </a:t>
            </a:r>
            <a:r>
              <a:rPr/>
              <a:t>created,</a:t>
            </a:r>
            <a:r>
              <a:rPr/>
              <a:t> </a:t>
            </a:r>
            <a:r>
              <a:rPr/>
              <a:t>you</a:t>
            </a:r>
            <a:r>
              <a:rPr/>
              <a:t> </a:t>
            </a:r>
            <a:r>
              <a:rPr/>
              <a:t>will</a:t>
            </a:r>
            <a:r>
              <a:rPr/>
              <a:t> </a:t>
            </a:r>
            <a:r>
              <a:rPr/>
              <a:t>see</a:t>
            </a:r>
            <a:r>
              <a:rPr/>
              <a:t> </a:t>
            </a:r>
            <a:r>
              <a:rPr/>
              <a:t>an</a:t>
            </a:r>
            <a:r>
              <a:rPr/>
              <a:t> </a:t>
            </a:r>
            <a:r>
              <a:rPr/>
              <a:t>extension,</a:t>
            </a:r>
            <a:r>
              <a:rPr/>
              <a:t> </a:t>
            </a:r>
            <a:r>
              <a:rPr/>
              <a:t>.sas7bdat.</a:t>
            </a:r>
            <a:r>
              <a:rPr/>
              <a:t> </a:t>
            </a:r>
            <a:r>
              <a:rPr/>
              <a:t>This</a:t>
            </a:r>
            <a:r>
              <a:rPr/>
              <a:t> </a:t>
            </a:r>
            <a:r>
              <a:rPr/>
              <a:t>the</a:t>
            </a:r>
            <a:r>
              <a:rPr/>
              <a:t> </a:t>
            </a:r>
            <a:r>
              <a:rPr/>
              <a:t>default</a:t>
            </a:r>
            <a:r>
              <a:rPr/>
              <a:t> </a:t>
            </a:r>
            <a:r>
              <a:rPr/>
              <a:t>extension</a:t>
            </a:r>
            <a:r>
              <a:rPr/>
              <a:t> </a:t>
            </a:r>
            <a:r>
              <a:rPr/>
              <a:t>used</a:t>
            </a:r>
            <a:r>
              <a:rPr/>
              <a:t> </a:t>
            </a:r>
            <a:r>
              <a:rPr/>
              <a:t>by</a:t>
            </a:r>
            <a:r>
              <a:rPr/>
              <a:t> </a:t>
            </a:r>
            <a:r>
              <a:rPr/>
              <a:t>all</a:t>
            </a:r>
            <a:r>
              <a:rPr/>
              <a:t> </a:t>
            </a:r>
            <a:r>
              <a:rPr/>
              <a:t>the</a:t>
            </a:r>
            <a:r>
              <a:rPr/>
              <a:t> </a:t>
            </a:r>
            <a:r>
              <a:rPr/>
              <a:t>internal</a:t>
            </a:r>
            <a:r>
              <a:rPr/>
              <a:t> </a:t>
            </a:r>
            <a:r>
              <a:rPr/>
              <a:t>SAS</a:t>
            </a:r>
            <a:r>
              <a:rPr/>
              <a:t> </a:t>
            </a:r>
            <a:r>
              <a:rPr/>
              <a:t>data</a:t>
            </a:r>
            <a:r>
              <a:rPr/>
              <a:t> </a:t>
            </a:r>
            <a:r>
              <a:rPr/>
              <a:t>sets.</a:t>
            </a:r>
          </a:p>
          <a:p>
            <a:pPr lvl="0" marL="0" indent="0">
              <a:buNone/>
            </a:pPr>
          </a:p>
          <a:p>
            <a:pPr lvl="0" marL="0" indent="0">
              <a:buNone/>
            </a:pPr>
            <a:r>
              <a:rPr/>
              <a:t>The</a:t>
            </a:r>
            <a:r>
              <a:rPr/>
              <a:t> </a:t>
            </a:r>
            <a:r>
              <a:rPr/>
              <a:t>infile</a:t>
            </a:r>
            <a:r>
              <a:rPr/>
              <a:t> </a:t>
            </a:r>
            <a:r>
              <a:rPr/>
              <a:t>statement</a:t>
            </a:r>
            <a:r>
              <a:rPr/>
              <a:t> </a:t>
            </a:r>
            <a:r>
              <a:rPr/>
              <a:t>tells</a:t>
            </a:r>
            <a:r>
              <a:rPr/>
              <a:t> </a:t>
            </a:r>
            <a:r>
              <a:rPr/>
              <a:t>SAS</a:t>
            </a:r>
            <a:r>
              <a:rPr/>
              <a:t> </a:t>
            </a:r>
            <a:r>
              <a:rPr/>
              <a:t>where</a:t>
            </a:r>
            <a:r>
              <a:rPr/>
              <a:t> </a:t>
            </a:r>
            <a:r>
              <a:rPr/>
              <a:t>to</a:t>
            </a:r>
            <a:r>
              <a:rPr/>
              <a:t> </a:t>
            </a:r>
            <a:r>
              <a:rPr/>
              <a:t>find</a:t>
            </a:r>
            <a:r>
              <a:rPr/>
              <a:t> </a:t>
            </a:r>
            <a:r>
              <a:rPr/>
              <a:t>the</a:t>
            </a:r>
            <a:r>
              <a:rPr/>
              <a:t> </a:t>
            </a:r>
            <a:r>
              <a:rPr/>
              <a:t>raw</a:t>
            </a:r>
            <a:r>
              <a:rPr/>
              <a:t> </a:t>
            </a:r>
            <a:r>
              <a:rPr/>
              <a:t>data.</a:t>
            </a:r>
            <a:r>
              <a:rPr/>
              <a:t> </a:t>
            </a:r>
            <a:r>
              <a:rPr/>
              <a:t>The</a:t>
            </a:r>
            <a:r>
              <a:rPr/>
              <a:t> </a:t>
            </a:r>
            <a:r>
              <a:rPr/>
              <a:t>delimiter</a:t>
            </a:r>
            <a:r>
              <a:rPr/>
              <a:t> </a:t>
            </a:r>
            <a:r>
              <a:rPr/>
              <a:t>option</a:t>
            </a:r>
            <a:r>
              <a:rPr/>
              <a:t> </a:t>
            </a:r>
            <a:r>
              <a:rPr/>
              <a:t>tells</a:t>
            </a:r>
            <a:r>
              <a:rPr/>
              <a:t> </a:t>
            </a:r>
            <a:r>
              <a:rPr/>
              <a:t>SAS</a:t>
            </a:r>
            <a:r>
              <a:rPr/>
              <a:t> </a:t>
            </a:r>
            <a:r>
              <a:rPr/>
              <a:t>how</a:t>
            </a:r>
            <a:r>
              <a:rPr/>
              <a:t> </a:t>
            </a:r>
            <a:r>
              <a:rPr/>
              <a:t>to</a:t>
            </a:r>
            <a:r>
              <a:rPr/>
              <a:t> </a:t>
            </a:r>
            <a:r>
              <a:rPr/>
              <a:t>tell</a:t>
            </a:r>
            <a:r>
              <a:rPr/>
              <a:t> </a:t>
            </a:r>
            <a:r>
              <a:rPr/>
              <a:t>when</a:t>
            </a:r>
            <a:r>
              <a:rPr/>
              <a:t> </a:t>
            </a:r>
            <a:r>
              <a:rPr/>
              <a:t>one</a:t>
            </a:r>
            <a:r>
              <a:rPr/>
              <a:t> </a:t>
            </a:r>
            <a:r>
              <a:rPr/>
              <a:t>number</a:t>
            </a:r>
            <a:r>
              <a:rPr/>
              <a:t> </a:t>
            </a:r>
            <a:r>
              <a:rPr/>
              <a:t>stops</a:t>
            </a:r>
            <a:r>
              <a:rPr/>
              <a:t> </a:t>
            </a:r>
            <a:r>
              <a:rPr/>
              <a:t>and</a:t>
            </a:r>
            <a:r>
              <a:rPr/>
              <a:t> </a:t>
            </a:r>
            <a:r>
              <a:rPr/>
              <a:t>when</a:t>
            </a:r>
            <a:r>
              <a:rPr/>
              <a:t> </a:t>
            </a:r>
            <a:r>
              <a:rPr/>
              <a:t>another</a:t>
            </a:r>
            <a:r>
              <a:rPr/>
              <a:t> </a:t>
            </a:r>
            <a:r>
              <a:rPr/>
              <a:t>begins.</a:t>
            </a:r>
            <a:r>
              <a:rPr/>
              <a:t> </a:t>
            </a:r>
            <a:r>
              <a:rPr/>
              <a:t>In</a:t>
            </a:r>
            <a:r>
              <a:rPr/>
              <a:t> </a:t>
            </a:r>
            <a:r>
              <a:rPr/>
              <a:t>this</a:t>
            </a:r>
            <a:r>
              <a:rPr/>
              <a:t> </a:t>
            </a:r>
            <a:r>
              <a:rPr/>
              <a:t>example,</a:t>
            </a:r>
            <a:r>
              <a:rPr/>
              <a:t> </a:t>
            </a:r>
            <a:r>
              <a:rPr/>
              <a:t>spaces</a:t>
            </a:r>
            <a:r>
              <a:rPr/>
              <a:t> </a:t>
            </a:r>
            <a:r>
              <a:rPr/>
              <a:t>are</a:t>
            </a:r>
            <a:r>
              <a:rPr/>
              <a:t> </a:t>
            </a:r>
            <a:r>
              <a:rPr/>
              <a:t>delimiters.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input</a:t>
            </a:r>
            <a:r>
              <a:rPr/>
              <a:t> </a:t>
            </a:r>
            <a:r>
              <a:rPr/>
              <a:t>statement</a:t>
            </a:r>
            <a:r>
              <a:rPr/>
              <a:t> </a:t>
            </a:r>
            <a:r>
              <a:rPr/>
              <a:t>tells</a:t>
            </a:r>
            <a:r>
              <a:rPr/>
              <a:t> </a:t>
            </a:r>
            <a:r>
              <a:rPr/>
              <a:t>SAS</a:t>
            </a:r>
            <a:r>
              <a:rPr/>
              <a:t> </a:t>
            </a:r>
            <a:r>
              <a:rPr/>
              <a:t>what</a:t>
            </a:r>
            <a:r>
              <a:rPr/>
              <a:t> </a:t>
            </a:r>
            <a:r>
              <a:rPr/>
              <a:t>the</a:t>
            </a:r>
            <a:r>
              <a:rPr/>
              <a:t> </a:t>
            </a:r>
            <a:r>
              <a:rPr/>
              <a:t>names</a:t>
            </a:r>
            <a:r>
              <a:rPr/>
              <a:t> </a:t>
            </a:r>
            <a:r>
              <a:rPr/>
              <a:t>are</a:t>
            </a:r>
            <a:r>
              <a:rPr/>
              <a:t> </a:t>
            </a:r>
            <a:r>
              <a:rPr/>
              <a:t>for</a:t>
            </a:r>
            <a:r>
              <a:rPr/>
              <a:t> </a:t>
            </a:r>
            <a:r>
              <a:rPr/>
              <a:t>the</a:t>
            </a:r>
            <a:r>
              <a:rPr/>
              <a:t> </a:t>
            </a:r>
            <a:r>
              <a:rPr/>
              <a:t>variables</a:t>
            </a:r>
            <a:r>
              <a:rPr/>
              <a:t> </a:t>
            </a:r>
            <a:r>
              <a:rPr/>
              <a:t>you</a:t>
            </a:r>
            <a:r>
              <a:rPr/>
              <a:t> </a:t>
            </a:r>
            <a:r>
              <a:rPr/>
              <a:t>are</a:t>
            </a:r>
            <a:r>
              <a:rPr/>
              <a:t> </a:t>
            </a:r>
            <a:r>
              <a:rPr/>
              <a:t>reading</a:t>
            </a:r>
            <a:r>
              <a:rPr/>
              <a:t> </a:t>
            </a:r>
            <a:r>
              <a:rPr/>
              <a:t>in.</a:t>
            </a:r>
            <a:r>
              <a:rPr/>
              <a:t> </a:t>
            </a:r>
            <a:r>
              <a:rPr/>
              <a:t>There</a:t>
            </a:r>
            <a:r>
              <a:rPr/>
              <a:t> </a:t>
            </a:r>
            <a:r>
              <a:rPr/>
              <a:t>are</a:t>
            </a:r>
            <a:r>
              <a:rPr/>
              <a:t> </a:t>
            </a:r>
            <a:r>
              <a:rPr/>
              <a:t>lots</a:t>
            </a:r>
            <a:r>
              <a:rPr/>
              <a:t> </a:t>
            </a:r>
            <a:r>
              <a:rPr/>
              <a:t>of</a:t>
            </a:r>
            <a:r>
              <a:rPr/>
              <a:t> </a:t>
            </a:r>
            <a:r>
              <a:rPr/>
              <a:t>variables,</a:t>
            </a:r>
            <a:r>
              <a:rPr/>
              <a:t> </a:t>
            </a:r>
            <a:r>
              <a:rPr/>
              <a:t>so</a:t>
            </a:r>
            <a:r>
              <a:rPr/>
              <a:t> </a:t>
            </a:r>
            <a:r>
              <a:rPr/>
              <a:t>I</a:t>
            </a:r>
            <a:r>
              <a:rPr/>
              <a:t> </a:t>
            </a:r>
            <a:r>
              <a:rPr/>
              <a:t>can</a:t>
            </a:r>
            <a:r>
              <a:rPr/>
              <a:t> </a:t>
            </a:r>
            <a:r>
              <a:rPr/>
              <a:t>only</a:t>
            </a:r>
            <a:r>
              <a:rPr/>
              <a:t> </a:t>
            </a:r>
            <a:r>
              <a:rPr/>
              <a:t>show</a:t>
            </a:r>
            <a:r>
              <a:rPr/>
              <a:t> </a:t>
            </a:r>
            <a:r>
              <a:rPr/>
              <a:t>part</a:t>
            </a:r>
            <a:r>
              <a:rPr/>
              <a:t> </a:t>
            </a:r>
            <a:r>
              <a:rPr/>
              <a:t>of</a:t>
            </a:r>
            <a:r>
              <a:rPr/>
              <a:t> </a:t>
            </a:r>
            <a:r>
              <a:rPr/>
              <a:t>the</a:t>
            </a:r>
            <a:r>
              <a:rPr/>
              <a:t> </a:t>
            </a:r>
            <a:r>
              <a:rPr/>
              <a:t>input</a:t>
            </a:r>
            <a:r>
              <a:rPr/>
              <a:t> </a:t>
            </a:r>
            <a:r>
              <a:rPr/>
              <a:t>statement.</a:t>
            </a:r>
          </a:p>
          <a:p>
            <a:pPr lvl="0" marL="0" indent="0">
              <a:buNone/>
            </a:pPr>
          </a:p>
          <a:p>
            <a:pPr lvl="0" marL="0" indent="0">
              <a:buNone/>
            </a:pPr>
            <a:r>
              <a:rPr/>
              <a:t>Generally,</a:t>
            </a:r>
            <a:r>
              <a:rPr/>
              <a:t> </a:t>
            </a:r>
            <a:r>
              <a:rPr/>
              <a:t>you</a:t>
            </a:r>
            <a:r>
              <a:rPr/>
              <a:t> </a:t>
            </a:r>
            <a:r>
              <a:rPr/>
              <a:t>should</a:t>
            </a:r>
            <a:r>
              <a:rPr/>
              <a:t> </a:t>
            </a:r>
            <a:r>
              <a:rPr/>
              <a:t>use</a:t>
            </a:r>
            <a:r>
              <a:rPr/>
              <a:t> </a:t>
            </a:r>
            <a:r>
              <a:rPr/>
              <a:t>short</a:t>
            </a:r>
            <a:r>
              <a:rPr/>
              <a:t> </a:t>
            </a:r>
            <a:r>
              <a:rPr/>
              <a:t>names,</a:t>
            </a:r>
            <a:r>
              <a:rPr/>
              <a:t> </a:t>
            </a:r>
            <a:r>
              <a:rPr/>
              <a:t>but</a:t>
            </a:r>
            <a:r>
              <a:rPr/>
              <a:t> </a:t>
            </a:r>
            <a:r>
              <a:rPr/>
              <a:t>not</a:t>
            </a:r>
            <a:r>
              <a:rPr/>
              <a:t> </a:t>
            </a:r>
            <a:r>
              <a:rPr/>
              <a:t>so</a:t>
            </a:r>
            <a:r>
              <a:rPr/>
              <a:t> </a:t>
            </a:r>
            <a:r>
              <a:rPr/>
              <a:t>short</a:t>
            </a:r>
            <a:r>
              <a:rPr/>
              <a:t> </a:t>
            </a:r>
            <a:r>
              <a:rPr/>
              <a:t>as</a:t>
            </a:r>
            <a:r>
              <a:rPr/>
              <a:t> </a:t>
            </a:r>
            <a:r>
              <a:rPr/>
              <a:t>to</a:t>
            </a:r>
            <a:r>
              <a:rPr/>
              <a:t> </a:t>
            </a:r>
            <a:r>
              <a:rPr/>
              <a:t>be</a:t>
            </a:r>
            <a:r>
              <a:rPr/>
              <a:t> </a:t>
            </a:r>
            <a:r>
              <a:rPr/>
              <a:t>cryptic.</a:t>
            </a:r>
            <a:r>
              <a:rPr/>
              <a:t> </a:t>
            </a:r>
            <a:r>
              <a:rPr/>
              <a:t>I</a:t>
            </a:r>
            <a:r>
              <a:rPr/>
              <a:t> </a:t>
            </a:r>
            <a:r>
              <a:rPr/>
              <a:t>recommend</a:t>
            </a:r>
            <a:r>
              <a:rPr/>
              <a:t> </a:t>
            </a:r>
            <a:r>
              <a:rPr/>
              <a:t>lengths</a:t>
            </a:r>
            <a:r>
              <a:rPr/>
              <a:t> </a:t>
            </a:r>
            <a:r>
              <a:rPr/>
              <a:t>of</a:t>
            </a:r>
            <a:r>
              <a:rPr/>
              <a:t> </a:t>
            </a:r>
            <a:r>
              <a:rPr/>
              <a:t>about</a:t>
            </a:r>
            <a:r>
              <a:rPr/>
              <a:t> </a:t>
            </a:r>
            <a:r>
              <a:rPr/>
              <a:t>8</a:t>
            </a:r>
            <a:r>
              <a:rPr/>
              <a:t> </a:t>
            </a:r>
            <a:r>
              <a:rPr/>
              <a:t>to</a:t>
            </a:r>
            <a:r>
              <a:rPr/>
              <a:t> </a:t>
            </a:r>
            <a:r>
              <a:rPr/>
              <a:t>16</a:t>
            </a:r>
            <a:r>
              <a:rPr/>
              <a:t> </a:t>
            </a:r>
            <a:r>
              <a:rPr/>
              <a:t>characters</a:t>
            </a:r>
            <a:r>
              <a:rPr/>
              <a:t> </a:t>
            </a:r>
            <a:r>
              <a:rPr/>
              <a:t>for</a:t>
            </a:r>
            <a:r>
              <a:rPr/>
              <a:t> </a:t>
            </a:r>
            <a:r>
              <a:rPr/>
              <a:t>a</a:t>
            </a:r>
            <a:r>
              <a:rPr/>
              <a:t> </a:t>
            </a:r>
            <a:r>
              <a:rPr/>
              <a:t>variable</a:t>
            </a:r>
            <a:r>
              <a:rPr/>
              <a:t> </a:t>
            </a:r>
            <a:r>
              <a:rPr/>
              <a:t>name.</a:t>
            </a:r>
            <a:r>
              <a:rPr/>
              <a:t> </a:t>
            </a:r>
            <a:r>
              <a:rPr/>
              <a:t>I</a:t>
            </a:r>
            <a:r>
              <a:rPr/>
              <a:t> </a:t>
            </a:r>
            <a:r>
              <a:rPr/>
              <a:t>am</a:t>
            </a:r>
            <a:r>
              <a:rPr/>
              <a:t> </a:t>
            </a:r>
            <a:r>
              <a:rPr/>
              <a:t>a</a:t>
            </a:r>
            <a:r>
              <a:rPr/>
              <a:t> </a:t>
            </a:r>
            <a:r>
              <a:rPr/>
              <a:t>bit</a:t>
            </a:r>
            <a:r>
              <a:rPr/>
              <a:t> </a:t>
            </a:r>
            <a:r>
              <a:rPr/>
              <a:t>more</a:t>
            </a:r>
            <a:r>
              <a:rPr/>
              <a:t> </a:t>
            </a:r>
            <a:r>
              <a:rPr/>
              <a:t>terse</a:t>
            </a:r>
            <a:r>
              <a:rPr/>
              <a:t> </a:t>
            </a:r>
            <a:r>
              <a:rPr/>
              <a:t>here</a:t>
            </a:r>
            <a:r>
              <a:rPr/>
              <a:t> </a:t>
            </a:r>
            <a:r>
              <a:rPr/>
              <a:t>because</a:t>
            </a:r>
            <a:r>
              <a:rPr/>
              <a:t> </a:t>
            </a:r>
            <a:r>
              <a:rPr/>
              <a:t>I</a:t>
            </a:r>
            <a:r>
              <a:rPr/>
              <a:t> </a:t>
            </a:r>
            <a:r>
              <a:rPr/>
              <a:t>want</a:t>
            </a:r>
            <a:r>
              <a:rPr/>
              <a:t> </a:t>
            </a:r>
            <a:r>
              <a:rPr/>
              <a:t>to</a:t>
            </a:r>
            <a:r>
              <a:rPr/>
              <a:t> </a:t>
            </a:r>
            <a:r>
              <a:rPr/>
              <a:t>minimize</a:t>
            </a:r>
            <a:r>
              <a:rPr/>
              <a:t> </a:t>
            </a:r>
            <a:r>
              <a:rPr/>
              <a:t>the</a:t>
            </a:r>
            <a:r>
              <a:rPr/>
              <a:t> </a:t>
            </a:r>
            <a:r>
              <a:rPr/>
              <a:t>amount</a:t>
            </a:r>
            <a:r>
              <a:rPr/>
              <a:t> </a:t>
            </a:r>
            <a:r>
              <a:rPr/>
              <a:t>of</a:t>
            </a:r>
            <a:r>
              <a:rPr/>
              <a:t> </a:t>
            </a:r>
            <a:r>
              <a:rPr/>
              <a:t>typing</a:t>
            </a:r>
            <a:r>
              <a:rPr/>
              <a:t> </a:t>
            </a:r>
            <a:r>
              <a:rPr/>
              <a:t>that</a:t>
            </a:r>
            <a:r>
              <a:rPr/>
              <a:t> </a:t>
            </a:r>
            <a:r>
              <a:rPr/>
              <a:t>you</a:t>
            </a:r>
            <a:r>
              <a:rPr/>
              <a:t> </a:t>
            </a:r>
            <a:r>
              <a:rPr/>
              <a:t>have</a:t>
            </a:r>
            <a:r>
              <a:rPr/>
              <a:t> </a:t>
            </a:r>
            <a:r>
              <a:rPr/>
              <a:t>to</a:t>
            </a:r>
            <a:r>
              <a:rPr/>
              <a:t> </a:t>
            </a:r>
            <a:r>
              <a:rPr/>
              <a:t>do.</a:t>
            </a:r>
          </a:p>
          <a:p>
            <a:pPr lvl="0" marL="0" indent="0">
              <a:buNone/>
            </a:pPr>
          </a:p>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For</a:t>
            </a:r>
            <a:r>
              <a:rPr/>
              <a:t> </a:t>
            </a:r>
            <a:r>
              <a:rPr/>
              <a:t>files</a:t>
            </a:r>
            <a:r>
              <a:rPr/>
              <a:t> </a:t>
            </a:r>
            <a:r>
              <a:rPr/>
              <a:t>with</a:t>
            </a:r>
            <a:r>
              <a:rPr/>
              <a:t> </a:t>
            </a:r>
            <a:r>
              <a:rPr/>
              <a:t>a</a:t>
            </a:r>
            <a:r>
              <a:rPr/>
              <a:t> </a:t>
            </a:r>
            <a:r>
              <a:rPr/>
              <a:t>header,</a:t>
            </a:r>
            <a:r>
              <a:rPr/>
              <a:t> </a:t>
            </a:r>
            <a:r>
              <a:rPr/>
              <a:t>you</a:t>
            </a:r>
            <a:r>
              <a:rPr/>
              <a:t> </a:t>
            </a:r>
            <a:r>
              <a:rPr/>
              <a:t>should</a:t>
            </a:r>
            <a:r>
              <a:rPr/>
              <a:t> </a:t>
            </a:r>
            <a:r>
              <a:rPr/>
              <a:t>consider</a:t>
            </a:r>
            <a:r>
              <a:rPr/>
              <a:t> </a:t>
            </a:r>
            <a:r>
              <a:rPr/>
              <a:t>using</a:t>
            </a:r>
            <a:r>
              <a:rPr/>
              <a:t> </a:t>
            </a:r>
            <a:r>
              <a:rPr/>
              <a:t>the</a:t>
            </a:r>
            <a:r>
              <a:rPr/>
              <a:t> </a:t>
            </a:r>
            <a:r>
              <a:rPr/>
              <a:t>import</a:t>
            </a:r>
            <a:r>
              <a:rPr/>
              <a:t> </a:t>
            </a:r>
            <a:r>
              <a:rPr/>
              <a:t>procedure,</a:t>
            </a:r>
            <a:r>
              <a:rPr/>
              <a:t> </a:t>
            </a:r>
            <a:r>
              <a:rPr/>
              <a:t>which</a:t>
            </a:r>
            <a:r>
              <a:rPr/>
              <a:t> </a:t>
            </a:r>
            <a:r>
              <a:rPr/>
              <a:t>I</a:t>
            </a:r>
            <a:r>
              <a:rPr/>
              <a:t> </a:t>
            </a:r>
            <a:r>
              <a:rPr/>
              <a:t>will</a:t>
            </a:r>
            <a:r>
              <a:rPr/>
              <a:t> </a:t>
            </a:r>
            <a:r>
              <a:rPr/>
              <a:t>describe</a:t>
            </a:r>
            <a:r>
              <a:rPr/>
              <a:t> </a:t>
            </a:r>
            <a:r>
              <a:rPr/>
              <a:t>later.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label</a:t>
            </a:r>
            <a:r>
              <a:rPr/>
              <a:t> </a:t>
            </a:r>
            <a:r>
              <a:rPr/>
              <a:t>statement</a:t>
            </a:r>
            <a:r>
              <a:rPr/>
              <a:t> </a:t>
            </a:r>
            <a:r>
              <a:rPr/>
              <a:t>provides</a:t>
            </a:r>
            <a:r>
              <a:rPr/>
              <a:t> </a:t>
            </a:r>
            <a:r>
              <a:rPr/>
              <a:t>descriptive</a:t>
            </a:r>
            <a:r>
              <a:rPr/>
              <a:t> </a:t>
            </a:r>
            <a:r>
              <a:rPr/>
              <a:t>labels</a:t>
            </a:r>
            <a:r>
              <a:rPr/>
              <a:t> </a:t>
            </a:r>
            <a:r>
              <a:rPr/>
              <a:t>for</a:t>
            </a:r>
            <a:r>
              <a:rPr/>
              <a:t> </a:t>
            </a:r>
            <a:r>
              <a:rPr/>
              <a:t>your</a:t>
            </a:r>
            <a:r>
              <a:rPr/>
              <a:t> </a:t>
            </a:r>
            <a:r>
              <a:rPr/>
              <a:t>variables.</a:t>
            </a:r>
            <a:r>
              <a:rPr/>
              <a:t> </a:t>
            </a:r>
            <a:r>
              <a:rPr/>
              <a:t>You</a:t>
            </a:r>
            <a:r>
              <a:rPr/>
              <a:t> </a:t>
            </a:r>
            <a:r>
              <a:rPr/>
              <a:t>can</a:t>
            </a:r>
            <a:r>
              <a:rPr/>
              <a:t> </a:t>
            </a:r>
            <a:r>
              <a:rPr/>
              <a:t>use</a:t>
            </a:r>
            <a:r>
              <a:rPr/>
              <a:t> </a:t>
            </a:r>
            <a:r>
              <a:rPr/>
              <a:t>special</a:t>
            </a:r>
            <a:r>
              <a:rPr/>
              <a:t> </a:t>
            </a:r>
            <a:r>
              <a:rPr/>
              <a:t>characters</a:t>
            </a:r>
            <a:r>
              <a:rPr/>
              <a:t> </a:t>
            </a:r>
            <a:r>
              <a:rPr/>
              <a:t>like</a:t>
            </a:r>
            <a:r>
              <a:rPr/>
              <a:t> </a:t>
            </a:r>
            <a:r>
              <a:rPr/>
              <a:t>parentheses,</a:t>
            </a:r>
            <a:r>
              <a:rPr/>
              <a:t> </a:t>
            </a:r>
            <a:r>
              <a:rPr/>
              <a:t>slashes,</a:t>
            </a:r>
            <a:r>
              <a:rPr/>
              <a:t> </a:t>
            </a:r>
            <a:r>
              <a:rPr/>
              <a:t>and</a:t>
            </a:r>
            <a:r>
              <a:rPr/>
              <a:t> </a:t>
            </a:r>
            <a:r>
              <a:rPr/>
              <a:t>dashes</a:t>
            </a:r>
            <a:r>
              <a:rPr/>
              <a:t> </a:t>
            </a:r>
            <a:r>
              <a:rPr/>
              <a:t>that</a:t>
            </a:r>
            <a:r>
              <a:rPr/>
              <a:t> </a:t>
            </a:r>
            <a:r>
              <a:rPr/>
              <a:t>would</a:t>
            </a:r>
            <a:r>
              <a:rPr/>
              <a:t> </a:t>
            </a:r>
            <a:r>
              <a:rPr/>
              <a:t>not</a:t>
            </a:r>
            <a:r>
              <a:rPr/>
              <a:t> </a:t>
            </a:r>
            <a:r>
              <a:rPr/>
              <a:t>be</a:t>
            </a:r>
            <a:r>
              <a:rPr/>
              <a:t> </a:t>
            </a:r>
            <a:r>
              <a:rPr/>
              <a:t>allowed</a:t>
            </a:r>
            <a:r>
              <a:rPr/>
              <a:t> </a:t>
            </a:r>
            <a:r>
              <a:rPr/>
              <a:t>in</a:t>
            </a:r>
            <a:r>
              <a:rPr/>
              <a:t> </a:t>
            </a:r>
            <a:r>
              <a:rPr/>
              <a:t>a</a:t>
            </a:r>
            <a:r>
              <a:rPr/>
              <a:t> </a:t>
            </a:r>
            <a:r>
              <a:rPr/>
              <a:t>variable</a:t>
            </a:r>
            <a:r>
              <a:rPr/>
              <a:t> </a:t>
            </a:r>
            <a:r>
              <a:rPr/>
              <a:t>name.</a:t>
            </a:r>
            <a:r>
              <a:rPr/>
              <a:t> </a:t>
            </a:r>
            <a:r>
              <a:rPr/>
              <a:t>The</a:t>
            </a:r>
            <a:r>
              <a:rPr/>
              <a:t> </a:t>
            </a:r>
            <a:r>
              <a:rPr/>
              <a:t>variable</a:t>
            </a:r>
            <a:r>
              <a:rPr/>
              <a:t> </a:t>
            </a:r>
            <a:r>
              <a:rPr/>
              <a:t>label</a:t>
            </a:r>
            <a:r>
              <a:rPr/>
              <a:t> </a:t>
            </a:r>
            <a:r>
              <a:rPr/>
              <a:t>provides</a:t>
            </a:r>
            <a:r>
              <a:rPr/>
              <a:t> </a:t>
            </a:r>
            <a:r>
              <a:rPr/>
              <a:t>you</a:t>
            </a:r>
            <a:r>
              <a:rPr/>
              <a:t> </a:t>
            </a:r>
            <a:r>
              <a:rPr/>
              <a:t>with</a:t>
            </a:r>
            <a:r>
              <a:rPr/>
              <a:t> </a:t>
            </a:r>
            <a:r>
              <a:rPr/>
              <a:t>the</a:t>
            </a:r>
            <a:r>
              <a:rPr/>
              <a:t> </a:t>
            </a:r>
            <a:r>
              <a:rPr/>
              <a:t>opportunity</a:t>
            </a:r>
            <a:r>
              <a:rPr/>
              <a:t> </a:t>
            </a:r>
            <a:r>
              <a:rPr/>
              <a:t>to</a:t>
            </a:r>
            <a:r>
              <a:rPr/>
              <a:t> </a:t>
            </a:r>
            <a:r>
              <a:rPr/>
              <a:t>give</a:t>
            </a:r>
            <a:r>
              <a:rPr/>
              <a:t> </a:t>
            </a:r>
            <a:r>
              <a:rPr/>
              <a:t>a</a:t>
            </a:r>
            <a:r>
              <a:rPr/>
              <a:t> </a:t>
            </a:r>
            <a:r>
              <a:rPr/>
              <a:t>more</a:t>
            </a:r>
            <a:r>
              <a:rPr/>
              <a:t> </a:t>
            </a:r>
            <a:r>
              <a:rPr/>
              <a:t>detailed</a:t>
            </a:r>
            <a:r>
              <a:rPr/>
              <a:t> </a:t>
            </a:r>
            <a:r>
              <a:rPr/>
              <a:t>description</a:t>
            </a:r>
            <a:r>
              <a:rPr/>
              <a:t> </a:t>
            </a:r>
            <a:r>
              <a:rPr/>
              <a:t>of</a:t>
            </a:r>
            <a:r>
              <a:rPr/>
              <a:t> </a:t>
            </a:r>
            <a:r>
              <a:rPr/>
              <a:t>your</a:t>
            </a:r>
            <a:r>
              <a:rPr/>
              <a:t> </a:t>
            </a:r>
            <a:r>
              <a:rPr/>
              <a:t>variable,</a:t>
            </a:r>
            <a:r>
              <a:rPr/>
              <a:t> </a:t>
            </a:r>
            <a:r>
              <a:rPr/>
              <a:t>including</a:t>
            </a:r>
            <a:r>
              <a:rPr/>
              <a:t> </a:t>
            </a:r>
            <a:r>
              <a:rPr/>
              <a:t>the</a:t>
            </a:r>
            <a:r>
              <a:rPr/>
              <a:t> </a:t>
            </a:r>
            <a:r>
              <a:rPr/>
              <a:t>units</a:t>
            </a:r>
            <a:r>
              <a:rPr/>
              <a:t> </a:t>
            </a:r>
            <a:r>
              <a:rPr/>
              <a:t>of</a:t>
            </a:r>
            <a:r>
              <a:rPr/>
              <a:t> </a:t>
            </a:r>
            <a:r>
              <a:rPr/>
              <a:t>measurement.</a:t>
            </a:r>
            <a:r>
              <a:rPr/>
              <a:t> </a:t>
            </a:r>
            <a:r>
              <a:rPr/>
              <a:t>The</a:t>
            </a:r>
            <a:r>
              <a:rPr/>
              <a:t> </a:t>
            </a:r>
            <a:r>
              <a:rPr/>
              <a:t>variable</a:t>
            </a:r>
            <a:r>
              <a:rPr/>
              <a:t> </a:t>
            </a:r>
            <a:r>
              <a:rPr/>
              <a:t>labels</a:t>
            </a:r>
            <a:r>
              <a:rPr/>
              <a:t> </a:t>
            </a:r>
            <a:r>
              <a:rPr/>
              <a:t>will</a:t>
            </a:r>
            <a:r>
              <a:rPr/>
              <a:t> </a:t>
            </a:r>
            <a:r>
              <a:rPr/>
              <a:t>appear</a:t>
            </a:r>
            <a:r>
              <a:rPr/>
              <a:t> </a:t>
            </a:r>
            <a:r>
              <a:rPr/>
              <a:t>on</a:t>
            </a:r>
            <a:r>
              <a:rPr/>
              <a:t> </a:t>
            </a:r>
            <a:r>
              <a:rPr/>
              <a:t>some</a:t>
            </a:r>
            <a:r>
              <a:rPr/>
              <a:t> </a:t>
            </a:r>
            <a:r>
              <a:rPr/>
              <a:t>of</a:t>
            </a:r>
            <a:r>
              <a:rPr/>
              <a:t> </a:t>
            </a:r>
            <a:r>
              <a:rPr/>
              <a:t>the</a:t>
            </a:r>
            <a:r>
              <a:rPr/>
              <a:t> </a:t>
            </a:r>
            <a:r>
              <a:rPr/>
              <a:t>SAS</a:t>
            </a:r>
            <a:r>
              <a:rPr/>
              <a:t> </a:t>
            </a:r>
            <a:r>
              <a:rPr/>
              <a:t>output,</a:t>
            </a:r>
            <a:r>
              <a:rPr/>
              <a:t> </a:t>
            </a:r>
            <a:r>
              <a:rPr/>
              <a:t>which</a:t>
            </a:r>
            <a:r>
              <a:rPr/>
              <a:t> </a:t>
            </a:r>
            <a:r>
              <a:rPr/>
              <a:t>helps</a:t>
            </a:r>
            <a:r>
              <a:rPr/>
              <a:t> </a:t>
            </a:r>
            <a:r>
              <a:rPr/>
              <a:t>you</a:t>
            </a:r>
            <a:r>
              <a:rPr/>
              <a:t> </a:t>
            </a:r>
            <a:r>
              <a:rPr/>
              <a:t>clarify</a:t>
            </a:r>
            <a:r>
              <a:rPr/>
              <a:t> </a:t>
            </a:r>
            <a:r>
              <a:rPr/>
              <a:t>what</a:t>
            </a:r>
            <a:r>
              <a:rPr/>
              <a:t> </a:t>
            </a:r>
            <a:r>
              <a:rPr/>
              <a:t>the</a:t>
            </a:r>
            <a:r>
              <a:rPr/>
              <a:t> </a:t>
            </a:r>
            <a:r>
              <a:rPr/>
              <a:t>tables</a:t>
            </a:r>
            <a:r>
              <a:rPr/>
              <a:t> </a:t>
            </a:r>
            <a:r>
              <a:rPr/>
              <a:t>and</a:t>
            </a:r>
            <a:r>
              <a:rPr/>
              <a:t> </a:t>
            </a:r>
            <a:r>
              <a:rPr/>
              <a:t>graphs</a:t>
            </a:r>
            <a:r>
              <a:rPr/>
              <a:t> </a:t>
            </a:r>
            <a:r>
              <a:rPr/>
              <a:t>are</a:t>
            </a:r>
            <a:r>
              <a:rPr/>
              <a:t> </a:t>
            </a:r>
            <a:r>
              <a:rPr/>
              <a:t>representing.</a:t>
            </a:r>
          </a:p>
          <a:p>
            <a:pPr lvl="0" marL="0" indent="0">
              <a:buNone/>
            </a:pPr>
          </a:p>
          <a:p>
            <a:pPr lvl="0" marL="0" indent="0">
              <a:buNone/>
            </a:pPr>
            <a:r>
              <a:rPr/>
              <a:t>The</a:t>
            </a:r>
            <a:r>
              <a:rPr/>
              <a:t> </a:t>
            </a:r>
            <a:r>
              <a:rPr/>
              <a:t>run</a:t>
            </a:r>
            <a:r>
              <a:rPr/>
              <a:t> </a:t>
            </a:r>
            <a:r>
              <a:rPr/>
              <a:t>statement</a:t>
            </a:r>
            <a:r>
              <a:rPr/>
              <a:t> </a:t>
            </a:r>
            <a:r>
              <a:rPr/>
              <a:t>tells</a:t>
            </a:r>
            <a:r>
              <a:rPr/>
              <a:t> </a:t>
            </a:r>
            <a:r>
              <a:rPr/>
              <a:t>SAS</a:t>
            </a:r>
            <a:r>
              <a:rPr/>
              <a:t> </a:t>
            </a:r>
            <a:r>
              <a:rPr/>
              <a:t>that</a:t>
            </a:r>
            <a:r>
              <a:rPr/>
              <a:t> </a:t>
            </a:r>
            <a:r>
              <a:rPr/>
              <a:t>you</a:t>
            </a:r>
            <a:r>
              <a:rPr/>
              <a:t> </a:t>
            </a:r>
            <a:r>
              <a:rPr/>
              <a:t>are</a:t>
            </a:r>
            <a:r>
              <a:rPr/>
              <a:t> </a:t>
            </a:r>
            <a:r>
              <a:rPr/>
              <a:t>ready</a:t>
            </a:r>
            <a:r>
              <a:rPr/>
              <a:t> </a:t>
            </a:r>
            <a:r>
              <a:rPr/>
              <a:t>to</a:t>
            </a:r>
            <a:r>
              <a:rPr/>
              <a:t> </a:t>
            </a:r>
            <a:r>
              <a:rPr/>
              <a:t>go</a:t>
            </a:r>
            <a:r>
              <a:rPr/>
              <a:t> </a:t>
            </a:r>
            <a:r>
              <a:rPr/>
              <a:t>and</a:t>
            </a:r>
            <a:r>
              <a:rPr/>
              <a:t> </a:t>
            </a:r>
            <a:r>
              <a:rPr/>
              <a:t>there</a:t>
            </a:r>
            <a:r>
              <a:rPr/>
              <a:t> </a:t>
            </a:r>
            <a:r>
              <a:rPr/>
              <a:t>is</a:t>
            </a:r>
            <a:r>
              <a:rPr/>
              <a:t> </a:t>
            </a:r>
            <a:r>
              <a:rPr/>
              <a:t>nothing</a:t>
            </a:r>
            <a:r>
              <a:rPr/>
              <a:t> </a:t>
            </a:r>
            <a:r>
              <a:rPr/>
              <a:t>more</a:t>
            </a:r>
            <a:r>
              <a:rPr/>
              <a:t> </a:t>
            </a:r>
            <a:r>
              <a:rPr/>
              <a:t>to</a:t>
            </a:r>
            <a:r>
              <a:rPr/>
              <a:t> </a:t>
            </a:r>
            <a:r>
              <a:rPr/>
              <a:t>input</a:t>
            </a:r>
            <a:r>
              <a:rPr/>
              <a:t> </a:t>
            </a:r>
            <a:r>
              <a:rPr/>
              <a:t>or</a:t>
            </a:r>
            <a:r>
              <a:rPr/>
              <a:t> </a:t>
            </a:r>
            <a:r>
              <a:rPr/>
              <a:t>manipulate.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always</a:t>
            </a:r>
            <a:r>
              <a:rPr/>
              <a:t> </a:t>
            </a:r>
            <a:r>
              <a:rPr/>
              <a:t>a</a:t>
            </a:r>
            <a:r>
              <a:rPr/>
              <a:t> </a:t>
            </a:r>
            <a:r>
              <a:rPr/>
              <a:t>good</a:t>
            </a:r>
            <a:r>
              <a:rPr/>
              <a:t> </a:t>
            </a:r>
            <a:r>
              <a:rPr/>
              <a:t>idea</a:t>
            </a:r>
            <a:r>
              <a:rPr/>
              <a:t> </a:t>
            </a:r>
            <a:r>
              <a:rPr/>
              <a:t>to</a:t>
            </a:r>
            <a:r>
              <a:rPr/>
              <a:t> </a:t>
            </a:r>
            <a:r>
              <a:rPr/>
              <a:t>print</a:t>
            </a:r>
            <a:r>
              <a:rPr/>
              <a:t> </a:t>
            </a:r>
            <a:r>
              <a:rPr/>
              <a:t>out</a:t>
            </a:r>
            <a:r>
              <a:rPr/>
              <a:t> </a:t>
            </a:r>
            <a:r>
              <a:rPr/>
              <a:t>a</a:t>
            </a:r>
            <a:r>
              <a:rPr/>
              <a:t> </a:t>
            </a:r>
            <a:r>
              <a:rPr/>
              <a:t>small</a:t>
            </a:r>
            <a:r>
              <a:rPr/>
              <a:t> </a:t>
            </a:r>
            <a:r>
              <a:rPr/>
              <a:t>piece</a:t>
            </a:r>
            <a:r>
              <a:rPr/>
              <a:t> </a:t>
            </a:r>
            <a:r>
              <a:rPr/>
              <a:t>of</a:t>
            </a:r>
            <a:r>
              <a:rPr/>
              <a:t> </a:t>
            </a:r>
            <a:r>
              <a:rPr/>
              <a:t>your</a:t>
            </a:r>
            <a:r>
              <a:rPr/>
              <a:t> </a:t>
            </a:r>
            <a:r>
              <a:rPr/>
              <a:t>data</a:t>
            </a:r>
            <a:r>
              <a:rPr/>
              <a:t> </a:t>
            </a:r>
            <a:r>
              <a:rPr/>
              <a:t>to</a:t>
            </a:r>
            <a:r>
              <a:rPr/>
              <a:t> </a:t>
            </a:r>
            <a:r>
              <a:rPr/>
              <a:t>make</a:t>
            </a:r>
            <a:r>
              <a:rPr/>
              <a:t> </a:t>
            </a:r>
            <a:r>
              <a:rPr/>
              <a:t>sure</a:t>
            </a:r>
            <a:r>
              <a:rPr/>
              <a:t> </a:t>
            </a:r>
            <a:r>
              <a:rPr/>
              <a:t>everything</a:t>
            </a:r>
            <a:r>
              <a:rPr/>
              <a:t> </a:t>
            </a:r>
            <a:r>
              <a:rPr/>
              <a:t>is</a:t>
            </a:r>
            <a:r>
              <a:rPr/>
              <a:t> </a:t>
            </a:r>
            <a:r>
              <a:rPr/>
              <a:t>okay.</a:t>
            </a:r>
          </a:p>
          <a:p>
            <a:pPr lvl="0" marL="0" indent="0">
              <a:buNone/>
            </a:pPr>
          </a:p>
          <a:p>
            <a:pPr lvl="0" marL="0" indent="0">
              <a:buNone/>
            </a:pPr>
            <a:r>
              <a:rPr/>
              <a:t>The</a:t>
            </a:r>
            <a:r>
              <a:rPr/>
              <a:t> </a:t>
            </a:r>
            <a:r>
              <a:rPr/>
              <a:t>data</a:t>
            </a:r>
            <a:r>
              <a:rPr/>
              <a:t> </a:t>
            </a:r>
            <a:r>
              <a:rPr/>
              <a:t>option</a:t>
            </a:r>
            <a:r>
              <a:rPr/>
              <a:t> </a:t>
            </a:r>
            <a:r>
              <a:rPr/>
              <a:t>tells</a:t>
            </a:r>
            <a:r>
              <a:rPr/>
              <a:t> </a:t>
            </a:r>
            <a:r>
              <a:rPr/>
              <a:t>SAS</a:t>
            </a:r>
            <a:r>
              <a:rPr/>
              <a:t> </a:t>
            </a:r>
            <a:r>
              <a:rPr/>
              <a:t>what</a:t>
            </a:r>
            <a:r>
              <a:rPr/>
              <a:t> </a:t>
            </a:r>
            <a:r>
              <a:rPr/>
              <a:t>data</a:t>
            </a:r>
            <a:r>
              <a:rPr/>
              <a:t> </a:t>
            </a:r>
            <a:r>
              <a:rPr/>
              <a:t>set</a:t>
            </a:r>
            <a:r>
              <a:rPr/>
              <a:t> </a:t>
            </a:r>
            <a:r>
              <a:rPr/>
              <a:t>you</a:t>
            </a:r>
            <a:r>
              <a:rPr/>
              <a:t> </a:t>
            </a:r>
            <a:r>
              <a:rPr/>
              <a:t>want</a:t>
            </a:r>
            <a:r>
              <a:rPr/>
              <a:t> </a:t>
            </a:r>
            <a:r>
              <a:rPr/>
              <a:t>to</a:t>
            </a:r>
            <a:r>
              <a:rPr/>
              <a:t> </a:t>
            </a:r>
            <a:r>
              <a:rPr/>
              <a:t>print.</a:t>
            </a:r>
            <a:r>
              <a:rPr/>
              <a:t> </a:t>
            </a:r>
            <a:r>
              <a:rPr/>
              <a:t>If</a:t>
            </a:r>
            <a:r>
              <a:rPr/>
              <a:t> </a:t>
            </a:r>
            <a:r>
              <a:rPr/>
              <a:t>you</a:t>
            </a:r>
            <a:r>
              <a:rPr/>
              <a:t> </a:t>
            </a:r>
            <a:r>
              <a:rPr/>
              <a:t>omit</a:t>
            </a:r>
            <a:r>
              <a:rPr/>
              <a:t> </a:t>
            </a:r>
            <a:r>
              <a:rPr/>
              <a:t>this,</a:t>
            </a:r>
            <a:r>
              <a:rPr/>
              <a:t> </a:t>
            </a:r>
            <a:r>
              <a:rPr/>
              <a:t>SAS</a:t>
            </a:r>
            <a:r>
              <a:rPr/>
              <a:t> </a:t>
            </a:r>
            <a:r>
              <a:rPr/>
              <a:t>will</a:t>
            </a:r>
            <a:r>
              <a:rPr/>
              <a:t> </a:t>
            </a:r>
            <a:r>
              <a:rPr/>
              <a:t>print</a:t>
            </a:r>
            <a:r>
              <a:rPr/>
              <a:t> </a:t>
            </a:r>
            <a:r>
              <a:rPr/>
              <a:t>the</a:t>
            </a:r>
            <a:r>
              <a:rPr/>
              <a:t> </a:t>
            </a:r>
            <a:r>
              <a:rPr/>
              <a:t>most</a:t>
            </a:r>
            <a:r>
              <a:rPr/>
              <a:t> </a:t>
            </a:r>
            <a:r>
              <a:rPr/>
              <a:t>recently</a:t>
            </a:r>
            <a:r>
              <a:rPr/>
              <a:t> </a:t>
            </a:r>
            <a:r>
              <a:rPr/>
              <a:t>created</a:t>
            </a:r>
            <a:r>
              <a:rPr/>
              <a:t> </a:t>
            </a:r>
            <a:r>
              <a:rPr/>
              <a:t>data</a:t>
            </a:r>
            <a:r>
              <a:rPr/>
              <a:t> </a:t>
            </a:r>
            <a:r>
              <a:rPr/>
              <a:t>set.</a:t>
            </a:r>
          </a:p>
          <a:p>
            <a:pPr lvl="0" marL="0" indent="0">
              <a:buNone/>
            </a:pPr>
          </a:p>
          <a:p>
            <a:pPr lvl="0" marL="0" indent="0">
              <a:buNone/>
            </a:pPr>
            <a:r>
              <a:rPr/>
              <a:t>The</a:t>
            </a:r>
            <a:r>
              <a:rPr/>
              <a:t> </a:t>
            </a:r>
            <a:r>
              <a:rPr/>
              <a:t>obs=10</a:t>
            </a:r>
            <a:r>
              <a:rPr/>
              <a:t> </a:t>
            </a:r>
            <a:r>
              <a:rPr/>
              <a:t>option</a:t>
            </a:r>
            <a:r>
              <a:rPr/>
              <a:t> </a:t>
            </a:r>
            <a:r>
              <a:rPr/>
              <a:t>limits</a:t>
            </a:r>
            <a:r>
              <a:rPr/>
              <a:t> </a:t>
            </a:r>
            <a:r>
              <a:rPr/>
              <a:t>the</a:t>
            </a:r>
            <a:r>
              <a:rPr/>
              <a:t> </a:t>
            </a:r>
            <a:r>
              <a:rPr/>
              <a:t>number</a:t>
            </a:r>
            <a:r>
              <a:rPr/>
              <a:t> </a:t>
            </a:r>
            <a:r>
              <a:rPr/>
              <a:t>of</a:t>
            </a:r>
            <a:r>
              <a:rPr/>
              <a:t> </a:t>
            </a:r>
            <a:r>
              <a:rPr/>
              <a:t>rows</a:t>
            </a:r>
            <a:r>
              <a:rPr/>
              <a:t> </a:t>
            </a:r>
            <a:r>
              <a:rPr/>
              <a:t>printed</a:t>
            </a:r>
            <a:r>
              <a:rPr/>
              <a:t> </a:t>
            </a:r>
            <a:r>
              <a:rPr/>
              <a:t>to</a:t>
            </a:r>
            <a:r>
              <a:rPr/>
              <a:t> </a:t>
            </a:r>
            <a:r>
              <a:rPr/>
              <a:t>the</a:t>
            </a:r>
            <a:r>
              <a:rPr/>
              <a:t> </a:t>
            </a:r>
            <a:r>
              <a:rPr/>
              <a:t>first</a:t>
            </a:r>
            <a:r>
              <a:rPr/>
              <a:t> </a:t>
            </a:r>
            <a:r>
              <a:rPr/>
              <a:t>10.</a:t>
            </a:r>
            <a:r>
              <a:rPr/>
              <a:t> </a:t>
            </a:r>
            <a:r>
              <a:rPr/>
              <a:t>For</a:t>
            </a:r>
            <a:r>
              <a:rPr/>
              <a:t> </a:t>
            </a:r>
            <a:r>
              <a:rPr/>
              <a:t>large</a:t>
            </a:r>
            <a:r>
              <a:rPr/>
              <a:t> </a:t>
            </a:r>
            <a:r>
              <a:rPr/>
              <a:t>data</a:t>
            </a:r>
            <a:r>
              <a:rPr/>
              <a:t> </a:t>
            </a:r>
            <a:r>
              <a:rPr/>
              <a:t>sets,</a:t>
            </a:r>
            <a:r>
              <a:rPr/>
              <a:t> </a:t>
            </a:r>
            <a:r>
              <a:rPr/>
              <a:t>you</a:t>
            </a:r>
            <a:r>
              <a:rPr/>
              <a:t> </a:t>
            </a:r>
            <a:r>
              <a:rPr/>
              <a:t>should</a:t>
            </a:r>
            <a:r>
              <a:rPr/>
              <a:t> </a:t>
            </a:r>
            <a:r>
              <a:rPr/>
              <a:t>always</a:t>
            </a:r>
            <a:r>
              <a:rPr/>
              <a:t> </a:t>
            </a:r>
            <a:r>
              <a:rPr/>
              <a:t>take</a:t>
            </a:r>
            <a:r>
              <a:rPr/>
              <a:t> </a:t>
            </a:r>
            <a:r>
              <a:rPr/>
              <a:t>advantage</a:t>
            </a:r>
            <a:r>
              <a:rPr/>
              <a:t> </a:t>
            </a:r>
            <a:r>
              <a:rPr/>
              <a:t>of</a:t>
            </a:r>
            <a:r>
              <a:rPr/>
              <a:t> </a:t>
            </a:r>
            <a:r>
              <a:rPr/>
              <a:t>this</a:t>
            </a:r>
            <a:r>
              <a:rPr/>
              <a:t> </a:t>
            </a:r>
            <a:r>
              <a:rPr/>
              <a:t>option.</a:t>
            </a:r>
            <a:r>
              <a:rPr/>
              <a:t> </a:t>
            </a:r>
            <a:r>
              <a:rPr/>
              <a:t>ALWAYS.</a:t>
            </a:r>
            <a:r>
              <a:rPr/>
              <a:t> </a:t>
            </a:r>
            <a:r>
              <a:rPr/>
              <a:t>Always,</a:t>
            </a:r>
            <a:r>
              <a:rPr/>
              <a:t> </a:t>
            </a:r>
            <a:r>
              <a:rPr/>
              <a:t>always,</a:t>
            </a:r>
            <a:r>
              <a:rPr/>
              <a:t> </a:t>
            </a:r>
            <a:r>
              <a:rPr/>
              <a:t>always.</a:t>
            </a:r>
          </a:p>
          <a:p>
            <a:pPr lvl="0" marL="0" indent="0">
              <a:buNone/>
            </a:pPr>
          </a:p>
          <a:p>
            <a:pPr lvl="0" marL="0" indent="0">
              <a:buNone/>
            </a:pPr>
            <a:r>
              <a:rPr/>
              <a:t>The</a:t>
            </a:r>
            <a:r>
              <a:rPr/>
              <a:t> </a:t>
            </a:r>
            <a:r>
              <a:rPr/>
              <a:t>var</a:t>
            </a:r>
            <a:r>
              <a:rPr/>
              <a:t> </a:t>
            </a:r>
            <a:r>
              <a:rPr/>
              <a:t>statement</a:t>
            </a:r>
            <a:r>
              <a:rPr/>
              <a:t> </a:t>
            </a:r>
            <a:r>
              <a:rPr/>
              <a:t>limits</a:t>
            </a:r>
            <a:r>
              <a:rPr/>
              <a:t> </a:t>
            </a:r>
            <a:r>
              <a:rPr/>
              <a:t>the</a:t>
            </a:r>
            <a:r>
              <a:rPr/>
              <a:t> </a:t>
            </a:r>
            <a:r>
              <a:rPr/>
              <a:t>variables</a:t>
            </a:r>
            <a:r>
              <a:rPr/>
              <a:t> </a:t>
            </a:r>
            <a:r>
              <a:rPr/>
              <a:t>that</a:t>
            </a:r>
            <a:r>
              <a:rPr/>
              <a:t> </a:t>
            </a:r>
            <a:r>
              <a:rPr/>
              <a:t>you</a:t>
            </a:r>
            <a:r>
              <a:rPr/>
              <a:t> </a:t>
            </a:r>
            <a:r>
              <a:rPr/>
              <a:t>print</a:t>
            </a:r>
            <a:r>
              <a:rPr/>
              <a:t> </a:t>
            </a:r>
            <a:r>
              <a:rPr/>
              <a:t>to</a:t>
            </a:r>
            <a:r>
              <a:rPr/>
              <a:t> </a:t>
            </a:r>
            <a:r>
              <a:rPr/>
              <a:t>those</a:t>
            </a:r>
            <a:r>
              <a:rPr/>
              <a:t> </a:t>
            </a:r>
            <a:r>
              <a:rPr/>
              <a:t>that</a:t>
            </a:r>
            <a:r>
              <a:rPr/>
              <a:t> </a:t>
            </a:r>
            <a:r>
              <a:rPr/>
              <a:t>you</a:t>
            </a:r>
            <a:r>
              <a:rPr/>
              <a:t> </a:t>
            </a:r>
            <a:r>
              <a:rPr/>
              <a:t>specify.</a:t>
            </a:r>
            <a:r>
              <a:rPr/>
              <a:t> </a:t>
            </a:r>
            <a:r>
              <a:rPr/>
              <a:t>Again,</a:t>
            </a:r>
            <a:r>
              <a:rPr/>
              <a:t> </a:t>
            </a:r>
            <a:r>
              <a:rPr/>
              <a:t>a</a:t>
            </a:r>
            <a:r>
              <a:rPr/>
              <a:t> </a:t>
            </a:r>
            <a:r>
              <a:rPr/>
              <a:t>great</a:t>
            </a:r>
            <a:r>
              <a:rPr/>
              <a:t> </a:t>
            </a:r>
            <a:r>
              <a:rPr/>
              <a:t>idea</a:t>
            </a:r>
            <a:r>
              <a:rPr/>
              <a:t> </a:t>
            </a:r>
            <a:r>
              <a:rPr/>
              <a:t>for</a:t>
            </a:r>
            <a:r>
              <a:rPr/>
              <a:t> </a:t>
            </a:r>
            <a:r>
              <a:rPr/>
              <a:t>large</a:t>
            </a:r>
            <a:r>
              <a:rPr/>
              <a:t> </a:t>
            </a:r>
            <a:r>
              <a:rPr/>
              <a:t>data</a:t>
            </a:r>
            <a:r>
              <a:rPr/>
              <a:t> </a:t>
            </a:r>
            <a:r>
              <a:rPr/>
              <a:t>sets.</a:t>
            </a:r>
          </a:p>
          <a:p>
            <a:pPr lvl="0" marL="0" indent="0">
              <a:buNone/>
            </a:pPr>
          </a:p>
          <a:p>
            <a:pPr lvl="0" marL="0" indent="0">
              <a:buNone/>
            </a:pPr>
            <a:r>
              <a:rPr/>
              <a:t>The</a:t>
            </a:r>
            <a:r>
              <a:rPr/>
              <a:t> </a:t>
            </a:r>
            <a:r>
              <a:rPr/>
              <a:t>title</a:t>
            </a:r>
            <a:r>
              <a:rPr/>
              <a:t> </a:t>
            </a:r>
            <a:r>
              <a:rPr/>
              <a:t>statement</a:t>
            </a:r>
            <a:r>
              <a:rPr/>
              <a:t> </a:t>
            </a:r>
            <a:r>
              <a:rPr/>
              <a:t>tells</a:t>
            </a:r>
            <a:r>
              <a:rPr/>
              <a:t> </a:t>
            </a:r>
            <a:r>
              <a:rPr/>
              <a:t>SAS</a:t>
            </a:r>
            <a:r>
              <a:rPr/>
              <a:t> </a:t>
            </a:r>
            <a:r>
              <a:rPr/>
              <a:t>to</a:t>
            </a:r>
            <a:r>
              <a:rPr/>
              <a:t> </a:t>
            </a:r>
            <a:r>
              <a:rPr/>
              <a:t>provide</a:t>
            </a:r>
            <a:r>
              <a:rPr/>
              <a:t> </a:t>
            </a:r>
            <a:r>
              <a:rPr/>
              <a:t>a</a:t>
            </a:r>
            <a:r>
              <a:rPr/>
              <a:t> </a:t>
            </a:r>
            <a:r>
              <a:rPr/>
              <a:t>descriptive</a:t>
            </a:r>
            <a:r>
              <a:rPr/>
              <a:t> </a:t>
            </a:r>
            <a:r>
              <a:rPr/>
              <a:t>title</a:t>
            </a:r>
            <a:r>
              <a:rPr/>
              <a:t> </a:t>
            </a:r>
            <a:r>
              <a:rPr/>
              <a:t>at</a:t>
            </a:r>
            <a:r>
              <a:rPr/>
              <a:t> </a:t>
            </a:r>
            <a:r>
              <a:rPr/>
              <a:t>the</a:t>
            </a:r>
            <a:r>
              <a:rPr/>
              <a:t> </a:t>
            </a:r>
            <a:r>
              <a:rPr/>
              <a:t>top</a:t>
            </a:r>
            <a:r>
              <a:rPr/>
              <a:t> </a:t>
            </a:r>
            <a:r>
              <a:rPr/>
              <a:t>of</a:t>
            </a:r>
            <a:r>
              <a:rPr/>
              <a:t> </a:t>
            </a:r>
            <a:r>
              <a:rPr/>
              <a:t>the</a:t>
            </a:r>
            <a:r>
              <a:rPr/>
              <a:t> </a:t>
            </a:r>
            <a:r>
              <a:rPr/>
              <a:t>page</a:t>
            </a:r>
            <a:r>
              <a:rPr/>
              <a:t> </a:t>
            </a:r>
            <a:r>
              <a:rPr/>
              <a:t>of</a:t>
            </a:r>
            <a:r>
              <a:rPr/>
              <a:t> </a:t>
            </a:r>
            <a:r>
              <a:rPr/>
              <a:t>output.</a:t>
            </a:r>
          </a:p>
          <a:p>
            <a:pPr lvl="0" marL="0" indent="0">
              <a:buNone/>
            </a:pPr>
          </a:p>
          <a:p>
            <a:pPr lvl="0" marL="0" indent="0">
              <a:buNone/>
            </a:pPr>
            <a:r>
              <a:rPr/>
              <a:t>The</a:t>
            </a:r>
            <a:r>
              <a:rPr/>
              <a:t> </a:t>
            </a:r>
            <a:r>
              <a:rPr/>
              <a:t>run</a:t>
            </a:r>
            <a:r>
              <a:rPr/>
              <a:t> </a:t>
            </a:r>
            <a:r>
              <a:rPr/>
              <a:t>statement</a:t>
            </a:r>
            <a:r>
              <a:rPr/>
              <a:t> </a:t>
            </a:r>
            <a:r>
              <a:rPr/>
              <a:t>says</a:t>
            </a:r>
            <a:r>
              <a:rPr/>
              <a:t> </a:t>
            </a:r>
            <a:r>
              <a:rPr/>
              <a:t>you’re</a:t>
            </a:r>
            <a:r>
              <a:rPr/>
              <a:t> </a:t>
            </a:r>
            <a:r>
              <a:rPr/>
              <a:t>done</a:t>
            </a:r>
            <a:r>
              <a:rPr/>
              <a:t> </a:t>
            </a:r>
            <a:r>
              <a:rPr/>
              <a:t>with</a:t>
            </a:r>
            <a:r>
              <a:rPr/>
              <a:t> </a:t>
            </a:r>
            <a:r>
              <a:rPr/>
              <a:t>the</a:t>
            </a:r>
            <a:r>
              <a:rPr/>
              <a:t> </a:t>
            </a:r>
            <a:r>
              <a:rPr/>
              <a:t>procedure.</a:t>
            </a:r>
          </a:p>
          <a:p>
            <a:pPr lvl="0" marL="0" indent="0">
              <a:buNone/>
            </a:pPr>
          </a:p>
          <a:p>
            <a:pPr lvl="0" marL="0" indent="0">
              <a:buNone/>
            </a:pPr>
            <a:r>
              <a:rPr/>
              <a:t>This</a:t>
            </a:r>
            <a:r>
              <a:rPr/>
              <a:t> </a:t>
            </a:r>
            <a:r>
              <a:rPr/>
              <a:t>data</a:t>
            </a:r>
            <a:r>
              <a:rPr/>
              <a:t> </a:t>
            </a:r>
            <a:r>
              <a:rPr/>
              <a:t>set</a:t>
            </a:r>
            <a:r>
              <a:rPr/>
              <a:t> </a:t>
            </a:r>
            <a:r>
              <a:rPr/>
              <a:t>shows</a:t>
            </a:r>
            <a:r>
              <a:rPr/>
              <a:t> </a:t>
            </a:r>
            <a:r>
              <a:rPr/>
              <a:t>data</a:t>
            </a:r>
            <a:r>
              <a:rPr/>
              <a:t> </a:t>
            </a:r>
            <a:r>
              <a:rPr/>
              <a:t>various</a:t>
            </a:r>
            <a:r>
              <a:rPr/>
              <a:t> </a:t>
            </a:r>
            <a:r>
              <a:rPr/>
              <a:t>body</a:t>
            </a:r>
            <a:r>
              <a:rPr/>
              <a:t> </a:t>
            </a:r>
            <a:r>
              <a:rPr/>
              <a:t>measurements.</a:t>
            </a:r>
            <a:r>
              <a:rPr/>
              <a:t> </a:t>
            </a:r>
            <a:r>
              <a:rPr/>
              <a:t>A</a:t>
            </a:r>
            <a:r>
              <a:rPr/>
              <a:t> </a:t>
            </a:r>
            <a:r>
              <a:rPr/>
              <a:t>brief</a:t>
            </a:r>
            <a:r>
              <a:rPr/>
              <a:t> </a:t>
            </a:r>
            <a:r>
              <a:rPr/>
              <a:t>description</a:t>
            </a:r>
            <a:r>
              <a:rPr/>
              <a:t> </a:t>
            </a:r>
            <a:r>
              <a:rPr/>
              <a:t>of</a:t>
            </a:r>
            <a:r>
              <a:rPr/>
              <a:t> </a:t>
            </a:r>
            <a:r>
              <a:rPr/>
              <a:t>this</a:t>
            </a:r>
            <a:r>
              <a:rPr/>
              <a:t> </a:t>
            </a:r>
            <a:r>
              <a:rPr/>
              <a:t>file</a:t>
            </a:r>
            <a:r>
              <a:rPr/>
              <a:t> </a:t>
            </a:r>
            <a:r>
              <a:rPr/>
              <a:t>is</a:t>
            </a:r>
            <a:r>
              <a:rPr/>
              <a:t> </a:t>
            </a:r>
            <a:r>
              <a:rPr/>
              <a:t>available</a:t>
            </a:r>
            <a:r>
              <a:rPr/>
              <a:t> </a:t>
            </a:r>
            <a:r>
              <a:rPr/>
              <a:t>at</a:t>
            </a:r>
          </a:p>
          <a:p>
            <a:pPr lvl="0" marL="0" indent="0">
              <a:buNone/>
            </a:pPr>
          </a:p>
          <a:p>
            <a:pPr lvl="0" marL="0" indent="0">
              <a:buNone/>
            </a:pPr>
            <a:r>
              <a:rPr/>
              <a:t>http://www.amstat.org/publications/jse/datasets/fat.txt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your</a:t>
            </a:r>
            <a:r>
              <a:rPr/>
              <a:t> </a:t>
            </a:r>
            <a:r>
              <a:rPr/>
              <a:t>output</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1.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3.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6.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7.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8.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9.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1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1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12.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3.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4.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15.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16.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sci.org/data/general/sleep.html" TargetMode="External" /><Relationship Id="rId3" Type="http://schemas.openxmlformats.org/officeDocument/2006/relationships/hyperlink" Target="http://www.statsci.org/data/general/sleep.txt" TargetMode="Externa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SAS,</a:t>
            </a:r>
            <a:r>
              <a:rPr/>
              <a:t> </a:t>
            </a:r>
            <a:r>
              <a:rPr/>
              <a:t>Lecture01</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a:t>
            </a:r>
          </a:p>
        </p:txBody>
      </p:sp>
      <p:pic>
        <p:nvPicPr>
          <p:cNvPr descr="../images/output01.png" id="0" name="Picture 1"/>
          <p:cNvPicPr>
            <a:picLocks noGrp="1" noChangeAspect="1"/>
          </p:cNvPicPr>
          <p:nvPr/>
        </p:nvPicPr>
        <p:blipFill>
          <a:blip r:embed="rId3"/>
          <a:stretch>
            <a:fillRect/>
          </a:stretch>
        </p:blipFill>
        <p:spPr bwMode="auto">
          <a:xfrm>
            <a:off x="838200" y="1600200"/>
            <a:ext cx="746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libname and filename statements</a:t>
            </a:r>
          </a:p>
          <a:p>
            <a:pPr lvl="2"/>
            <a:r>
              <a:rPr/>
              <a:t>input statement</a:t>
            </a:r>
          </a:p>
          <a:p>
            <a:pPr lvl="2"/>
            <a:r>
              <a:rPr/>
              <a:t>label statement</a:t>
            </a:r>
          </a:p>
          <a:p>
            <a:pPr lvl="2"/>
            <a:r>
              <a:rPr/>
              <a:t>proc print</a:t>
            </a:r>
          </a:p>
          <a:p>
            <a:pPr lvl="1"/>
            <a:r>
              <a:rPr/>
              <a:t>What’s next</a:t>
            </a:r>
          </a:p>
          <a:p>
            <a:pPr lvl="2"/>
            <a:r>
              <a:rPr/>
              <a:t>Rules for variable names</a:t>
            </a:r>
          </a:p>
          <a:p>
            <a:pPr lvl="2"/>
            <a:r>
              <a:rPr/>
              <a:t>proc means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Brief but descriptive</a:t>
            </a:r>
          </a:p>
          <a:p>
            <a:pPr lvl="1"/>
            <a:r>
              <a:rPr/>
              <a:t>Avoid special symbols</a:t>
            </a:r>
          </a:p>
          <a:p>
            <a:pPr lvl="1"/>
            <a:r>
              <a:rPr/>
              <a:t>No blanks</a:t>
            </a:r>
          </a:p>
          <a:p>
            <a:pPr lvl="2"/>
            <a:r>
              <a:rPr/>
              <a:t>Anecdote: Writer’s Exchange website</a:t>
            </a:r>
          </a:p>
          <a:p>
            <a:pPr lvl="2"/>
            <a:r>
              <a:rPr/>
              <a:t>underscore_delimited_name</a:t>
            </a:r>
          </a:p>
          <a:p>
            <a:pPr lvl="2"/>
            <a:r>
              <a:rPr/>
              <a:t>dot.delimited.name</a:t>
            </a:r>
          </a:p>
          <a:p>
            <a:pPr lvl="2"/>
            <a:r>
              <a:rPr/>
              <a:t>CamelCaseName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Means</a:t>
            </a:r>
            <a:r>
              <a:rPr/>
              <a:t> </a:t>
            </a:r>
            <a:r>
              <a:rPr/>
              <a:t>procedure</a:t>
            </a:r>
          </a:p>
        </p:txBody>
      </p:sp>
      <p:sp>
        <p:nvSpPr>
          <p:cNvPr id="3" name="Content Placeholder 2"/>
          <p:cNvSpPr>
            <a:spLocks noGrp="1"/>
          </p:cNvSpPr>
          <p:nvPr>
            <p:ph idx="1"/>
          </p:nvPr>
        </p:nvSpPr>
        <p:spPr/>
        <p:txBody>
          <a:bodyPr/>
          <a:lstStyle/>
          <a:p>
            <a:pPr lvl="0" marL="1270000" indent="0">
              <a:buNone/>
            </a:pPr>
            <a:r>
              <a:rPr sz="1800">
                <a:latin typeface="Courier"/>
              </a:rPr>
              <a:t>proc means
    n mean std min max
    data=intro.fat;
  var ht;
  title1 "Simple descriptive statistics for ht";
  title2 "Notice the unusual minimum value";
run;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2.</a:t>
            </a:r>
          </a:p>
        </p:txBody>
      </p:sp>
      <p:pic>
        <p:nvPicPr>
          <p:cNvPr descr="../images/output02.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Rules for variable names</a:t>
            </a:r>
          </a:p>
          <a:p>
            <a:pPr lvl="2"/>
            <a:r>
              <a:rPr/>
              <a:t>proc means</a:t>
            </a:r>
          </a:p>
          <a:p>
            <a:pPr lvl="1"/>
            <a:r>
              <a:rPr/>
              <a:t>What’s next</a:t>
            </a:r>
          </a:p>
          <a:p>
            <a:pPr lvl="2"/>
            <a:r>
              <a:rPr/>
              <a:t>Missing values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Look</a:t>
            </a:r>
            <a:r>
              <a:rPr/>
              <a:t> </a:t>
            </a:r>
            <a:r>
              <a:rPr/>
              <a:t>at</a:t>
            </a:r>
            <a:r>
              <a:rPr/>
              <a:t> </a:t>
            </a:r>
            <a:r>
              <a:rPr/>
              <a:t>unusual</a:t>
            </a:r>
            <a:r>
              <a:rPr/>
              <a:t> </a:t>
            </a:r>
            <a:r>
              <a:rPr/>
              <a:t>row</a:t>
            </a:r>
          </a:p>
        </p:txBody>
      </p:sp>
      <p:sp>
        <p:nvSpPr>
          <p:cNvPr id="3" name="Content Placeholder 2"/>
          <p:cNvSpPr>
            <a:spLocks noGrp="1"/>
          </p:cNvSpPr>
          <p:nvPr>
            <p:ph idx="1"/>
          </p:nvPr>
        </p:nvSpPr>
        <p:spPr/>
        <p:txBody>
          <a:bodyPr/>
          <a:lstStyle/>
          <a:p>
            <a:pPr lvl="0" marL="1270000" indent="0">
              <a:buNone/>
            </a:pPr>
            <a:r>
              <a:rPr sz="1800">
                <a:latin typeface="Courier"/>
              </a:rPr>
              <a:t>proc sort
    data=intro.fat;
  by ht;
run;
proc print
    data=intro.fat(obs=1);
  title1 "The row with the smallest ht";
run;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3</a:t>
            </a:r>
          </a:p>
        </p:txBody>
      </p:sp>
      <p:pic>
        <p:nvPicPr>
          <p:cNvPr descr="../images/output03.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Look</a:t>
            </a:r>
            <a:r>
              <a:rPr/>
              <a:t> </a:t>
            </a:r>
            <a:r>
              <a:rPr/>
              <a:t>at</a:t>
            </a:r>
            <a:r>
              <a:rPr/>
              <a:t> </a:t>
            </a:r>
            <a:r>
              <a:rPr/>
              <a:t>opposite</a:t>
            </a:r>
            <a:r>
              <a:rPr/>
              <a:t> </a:t>
            </a:r>
            <a:r>
              <a:rPr/>
              <a:t>end</a:t>
            </a:r>
          </a:p>
        </p:txBody>
      </p:sp>
      <p:sp>
        <p:nvSpPr>
          <p:cNvPr id="3" name="Content Placeholder 2"/>
          <p:cNvSpPr>
            <a:spLocks noGrp="1"/>
          </p:cNvSpPr>
          <p:nvPr>
            <p:ph idx="1"/>
          </p:nvPr>
        </p:nvSpPr>
        <p:spPr/>
        <p:txBody>
          <a:bodyPr/>
          <a:lstStyle/>
          <a:p>
            <a:pPr lvl="0" marL="1270000" indent="0">
              <a:buNone/>
            </a:pPr>
            <a:r>
              <a:rPr sz="1800">
                <a:latin typeface="Courier"/>
              </a:rPr>
              <a:t>proc sort
    data=intro.fat;
  by descending ht;
run;
proc print
    data=intro.fat(obs=1);
  title1 "The row with the largest ht";
run;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4</a:t>
            </a:r>
          </a:p>
        </p:txBody>
      </p:sp>
      <p:pic>
        <p:nvPicPr>
          <p:cNvPr descr="../images/output04.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1"/>
            <a:r>
              <a:rPr/>
              <a:t>Review definitions</a:t>
            </a:r>
          </a:p>
          <a:p>
            <a:pPr lvl="2"/>
            <a:r>
              <a:rPr/>
              <a:t>Categorical</a:t>
            </a:r>
          </a:p>
          <a:p>
            <a:pPr lvl="2"/>
            <a:r>
              <a:rPr/>
              <a:t>Continuous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outlier</a:t>
            </a:r>
          </a:p>
        </p:txBody>
      </p:sp>
      <p:sp>
        <p:nvSpPr>
          <p:cNvPr id="3" name="Content Placeholder 2"/>
          <p:cNvSpPr>
            <a:spLocks noGrp="1"/>
          </p:cNvSpPr>
          <p:nvPr>
            <p:ph idx="1"/>
          </p:nvPr>
        </p:nvSpPr>
        <p:spPr/>
        <p:txBody>
          <a:bodyPr/>
          <a:lstStyle/>
          <a:p>
            <a:pPr lvl="0" marL="1270000" indent="0">
              <a:buNone/>
            </a:pPr>
            <a:r>
              <a:rPr sz="1800">
                <a:latin typeface="Courier"/>
              </a:rPr>
              <a:t>data intro.fat1;
  set intro.fat;
  if ht &gt; 29.5;
run;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to</a:t>
            </a:r>
            <a:r>
              <a:rPr/>
              <a:t> </a:t>
            </a:r>
            <a:r>
              <a:rPr/>
              <a:t>missing</a:t>
            </a:r>
            <a:r>
              <a:rPr/>
              <a:t> </a:t>
            </a:r>
            <a:r>
              <a:rPr/>
              <a:t>value</a:t>
            </a:r>
          </a:p>
        </p:txBody>
      </p:sp>
      <p:sp>
        <p:nvSpPr>
          <p:cNvPr id="3" name="Content Placeholder 2"/>
          <p:cNvSpPr>
            <a:spLocks noGrp="1"/>
          </p:cNvSpPr>
          <p:nvPr>
            <p:ph idx="1"/>
          </p:nvPr>
        </p:nvSpPr>
        <p:spPr/>
        <p:txBody>
          <a:bodyPr/>
          <a:lstStyle/>
          <a:p>
            <a:pPr lvl="0" marL="1270000" indent="0">
              <a:buNone/>
            </a:pPr>
            <a:r>
              <a:rPr sz="1800">
                <a:latin typeface="Courier"/>
              </a:rPr>
              <a:t>data intro.fat2;
  set intro.fat;
  if ht=29.5 then ht=.;
run;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t>
            </a:r>
            <a:r>
              <a:rPr/>
              <a:t> </a:t>
            </a:r>
            <a:r>
              <a:rPr/>
              <a:t>statements</a:t>
            </a:r>
            <a:r>
              <a:rPr/>
              <a:t> </a:t>
            </a:r>
            <a:r>
              <a:rPr/>
              <a:t>and</a:t>
            </a:r>
            <a:r>
              <a:rPr/>
              <a:t> </a:t>
            </a:r>
            <a:r>
              <a:rPr/>
              <a:t>missing</a:t>
            </a:r>
            <a:r>
              <a:rPr/>
              <a:t> </a:t>
            </a:r>
            <a:r>
              <a:rPr/>
              <a:t>values</a:t>
            </a:r>
          </a:p>
        </p:txBody>
      </p:sp>
      <p:sp>
        <p:nvSpPr>
          <p:cNvPr id="3" name="Content Placeholder 2"/>
          <p:cNvSpPr>
            <a:spLocks noGrp="1"/>
          </p:cNvSpPr>
          <p:nvPr>
            <p:ph idx="1"/>
          </p:nvPr>
        </p:nvSpPr>
        <p:spPr/>
        <p:txBody>
          <a:bodyPr/>
          <a:lstStyle/>
          <a:p>
            <a:pPr lvl="0" marL="1270000" indent="0">
              <a:buNone/>
            </a:pPr>
            <a:r>
              <a:rPr sz="1800">
                <a:latin typeface="Courier"/>
              </a:rPr>
              <a:t>proc print
    data=intro.fat2;
  where ht &lt; 0;
  title "ht &lt; 0 will include ht = .";
run;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5</a:t>
            </a:r>
          </a:p>
        </p:txBody>
      </p:sp>
      <p:pic>
        <p:nvPicPr>
          <p:cNvPr descr="../images/output05.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proper</a:t>
            </a:r>
            <a:r>
              <a:rPr/>
              <a:t> </a:t>
            </a:r>
            <a:r>
              <a:rPr/>
              <a:t>way</a:t>
            </a:r>
            <a:r>
              <a:rPr/>
              <a:t> </a:t>
            </a:r>
            <a:r>
              <a:rPr/>
              <a:t>to</a:t>
            </a:r>
            <a:r>
              <a:rPr/>
              <a:t> </a:t>
            </a:r>
            <a:r>
              <a:rPr/>
              <a:t>search</a:t>
            </a:r>
            <a:r>
              <a:rPr/>
              <a:t> </a:t>
            </a:r>
            <a:r>
              <a:rPr/>
              <a:t>for</a:t>
            </a:r>
            <a:r>
              <a:rPr/>
              <a:t> </a:t>
            </a:r>
            <a:r>
              <a:rPr/>
              <a:t>negative</a:t>
            </a:r>
            <a:r>
              <a:rPr/>
              <a:t> </a:t>
            </a:r>
            <a:r>
              <a:rPr/>
              <a:t>ht</a:t>
            </a:r>
            <a:r>
              <a:rPr/>
              <a:t> </a:t>
            </a:r>
            <a:r>
              <a:rPr/>
              <a:t>values</a:t>
            </a:r>
          </a:p>
        </p:txBody>
      </p:sp>
      <p:sp>
        <p:nvSpPr>
          <p:cNvPr id="3" name="Content Placeholder 2"/>
          <p:cNvSpPr>
            <a:spLocks noGrp="1"/>
          </p:cNvSpPr>
          <p:nvPr>
            <p:ph idx="1"/>
          </p:nvPr>
        </p:nvSpPr>
        <p:spPr/>
        <p:txBody>
          <a:bodyPr/>
          <a:lstStyle/>
          <a:p>
            <a:pPr lvl="0" marL="1270000" indent="0">
              <a:buNone/>
            </a:pPr>
            <a:r>
              <a:rPr sz="1800">
                <a:latin typeface="Courier"/>
              </a:rPr>
              <a:t>where (ht &lt; 0) &amp; (ht ~= .)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nmiss</a:t>
            </a:r>
            <a:r>
              <a:rPr/>
              <a:t> </a:t>
            </a:r>
            <a:r>
              <a:rPr/>
              <a:t>option</a:t>
            </a:r>
          </a:p>
        </p:txBody>
      </p:sp>
      <p:sp>
        <p:nvSpPr>
          <p:cNvPr id="3" name="Content Placeholder 2"/>
          <p:cNvSpPr>
            <a:spLocks noGrp="1"/>
          </p:cNvSpPr>
          <p:nvPr>
            <p:ph idx="1"/>
          </p:nvPr>
        </p:nvSpPr>
        <p:spPr/>
        <p:txBody>
          <a:bodyPr/>
          <a:lstStyle/>
          <a:p>
            <a:pPr lvl="0" marL="1270000" indent="0">
              <a:buNone/>
            </a:pPr>
            <a:r>
              <a:rPr sz="1800">
                <a:latin typeface="Courier"/>
              </a:rPr>
              <a:t>proc means
    n nmiss mean std min max
    data=intro.fat2;
  var ht;
  title "Using the nmiss statistic";
run;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6</a:t>
            </a:r>
          </a:p>
        </p:txBody>
      </p:sp>
      <p:pic>
        <p:nvPicPr>
          <p:cNvPr descr="../images/output06.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Missing values</a:t>
            </a:r>
          </a:p>
          <a:p>
            <a:pPr lvl="1"/>
            <a:r>
              <a:rPr/>
              <a:t>What’s next</a:t>
            </a:r>
          </a:p>
          <a:p>
            <a:pPr lvl="2"/>
            <a:r>
              <a:rPr/>
              <a:t>Simple transformations</a:t>
            </a:r>
          </a:p>
          <a:p>
            <a:pPr lvl="2"/>
            <a:r>
              <a:rPr/>
              <a:t>Histograms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transformations</a:t>
            </a:r>
          </a:p>
        </p:txBody>
      </p:sp>
      <p:sp>
        <p:nvSpPr>
          <p:cNvPr id="3" name="Content Placeholder 2"/>
          <p:cNvSpPr>
            <a:spLocks noGrp="1"/>
          </p:cNvSpPr>
          <p:nvPr>
            <p:ph idx="1"/>
          </p:nvPr>
        </p:nvSpPr>
        <p:spPr/>
        <p:txBody>
          <a:bodyPr/>
          <a:lstStyle/>
          <a:p>
            <a:pPr lvl="0" marL="1270000" indent="0">
              <a:buNone/>
            </a:pPr>
            <a:r>
              <a:rPr sz="1800">
                <a:latin typeface="Courier"/>
              </a:rPr>
              <a:t>data converted_units;
  set intro.fat2;
  ht_cm = ht * 2.54;
  wt_kg = wt / 2.2; 
run;
proc print 
    data=converted_units(obs=10);
  var ht ht_cm wt wt_kg;
  title "Original and converted units";
run;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7</a:t>
            </a:r>
          </a:p>
        </p:txBody>
      </p:sp>
      <p:pic>
        <p:nvPicPr>
          <p:cNvPr descr="../images/output07.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Semicolons</a:t>
            </a:r>
            <a:r>
              <a:rPr/>
              <a:t> </a:t>
            </a:r>
            <a:r>
              <a:rPr/>
              <a:t>are</a:t>
            </a:r>
            <a:r>
              <a:rPr/>
              <a:t> </a:t>
            </a:r>
            <a:r>
              <a:rPr/>
              <a:t>important</a:t>
            </a:r>
          </a:p>
        </p:txBody>
      </p:sp>
      <p:sp>
        <p:nvSpPr>
          <p:cNvPr id="3" name="Content Placeholder 2"/>
          <p:cNvSpPr>
            <a:spLocks noGrp="1"/>
          </p:cNvSpPr>
          <p:nvPr>
            <p:ph idx="1"/>
          </p:nvPr>
        </p:nvSpPr>
        <p:spPr/>
        <p:txBody>
          <a:bodyPr/>
          <a:lstStyle/>
          <a:p>
            <a:pPr lvl="1"/>
            <a:r>
              <a:rPr/>
              <a:t>Ends every SAS statement</a:t>
            </a:r>
          </a:p>
          <a:p>
            <a:pPr lvl="1"/>
            <a:r>
              <a:rPr/>
              <a:t>Easy to forget</a:t>
            </a:r>
          </a:p>
          <a:p>
            <a:pPr lvl="1"/>
            <a:r>
              <a:rPr/>
              <a:t>Use this to your advantage</a:t>
            </a:r>
          </a:p>
          <a:p>
            <a:pPr lvl="2"/>
            <a:r>
              <a:rPr/>
              <a:t>Several short lines</a:t>
            </a:r>
          </a:p>
          <a:p>
            <a:pPr lvl="2"/>
            <a:r>
              <a:rPr/>
              <a:t>Indent continuations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histogram ht;
  title "Histogram with default bins";
run;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8</a:t>
            </a:r>
          </a:p>
        </p:txBody>
      </p:sp>
      <p:pic>
        <p:nvPicPr>
          <p:cNvPr descr="../images/output08.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one</a:t>
            </a:r>
            <a:r>
              <a:rPr/>
              <a:t> </a:t>
            </a:r>
            <a:r>
              <a:rPr/>
              <a:t>unit</a:t>
            </a:r>
            <a:r>
              <a:rPr/>
              <a:t> </a:t>
            </a:r>
            <a:r>
              <a:rPr/>
              <a:t>wide</a:t>
            </a:r>
            <a:r>
              <a:rPr/>
              <a:t> </a:t>
            </a:r>
            <a:r>
              <a:rPr/>
              <a:t>intervals</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histogram ht / binstart=60 binwidth=1;
  title "Histogram with narrow bins";
run;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9</a:t>
            </a:r>
          </a:p>
        </p:txBody>
      </p:sp>
      <p:pic>
        <p:nvPicPr>
          <p:cNvPr descr="../images/output09.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five</a:t>
            </a:r>
            <a:r>
              <a:rPr/>
              <a:t> </a:t>
            </a:r>
            <a:r>
              <a:rPr/>
              <a:t>unit</a:t>
            </a:r>
            <a:r>
              <a:rPr/>
              <a:t> </a:t>
            </a:r>
            <a:r>
              <a:rPr/>
              <a:t>wide</a:t>
            </a:r>
            <a:r>
              <a:rPr/>
              <a:t> </a:t>
            </a:r>
            <a:r>
              <a:rPr/>
              <a:t>intervals</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histogram ht / binstart=60 binwidth=5;
  title "Histogram with wide bins";
run;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10</a:t>
            </a:r>
          </a:p>
        </p:txBody>
      </p:sp>
      <p:pic>
        <p:nvPicPr>
          <p:cNvPr descr="../images/output10.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Nice</a:t>
            </a:r>
            <a:r>
              <a:rPr/>
              <a:t> </a:t>
            </a:r>
            <a:r>
              <a:rPr/>
              <a:t>labels</a:t>
            </a:r>
          </a:p>
        </p:txBody>
      </p:sp>
      <p:sp>
        <p:nvSpPr>
          <p:cNvPr id="3" name="Content Placeholder 2"/>
          <p:cNvSpPr>
            <a:spLocks noGrp="1"/>
          </p:cNvSpPr>
          <p:nvPr>
            <p:ph idx="1"/>
          </p:nvPr>
        </p:nvSpPr>
        <p:spPr/>
        <p:txBody>
          <a:bodyPr/>
          <a:lstStyle/>
          <a:p>
            <a:pPr lvl="0" marL="1270000" indent="0">
              <a:buNone/>
            </a:pPr>
            <a:r>
              <a:rPr sz="1800">
                <a:latin typeface="Courier"/>
              </a:rPr>
              <a:t>proc format;
  value range_fmt
    60="58-62"
    65="63-67"
      70="68-72"
    75="73-77"
      80="78-82";
run;
proc sgplot
    data=intro.fat2;
  histogram ht / binstart=60 binwidth=5;
  xaxis valuesformat=range_fmt.;
  title "Histogram with re-labeled bins";
run;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Simple transformations</a:t>
            </a:r>
          </a:p>
          <a:p>
            <a:pPr lvl="2"/>
            <a:r>
              <a:rPr/>
              <a:t>Histograms</a:t>
            </a:r>
          </a:p>
          <a:p>
            <a:pPr lvl="1"/>
            <a:r>
              <a:rPr/>
              <a:t>What’s next</a:t>
            </a:r>
          </a:p>
          <a:p>
            <a:pPr lvl="2"/>
            <a:r>
              <a:rPr/>
              <a:t>Correlations</a:t>
            </a:r>
          </a:p>
          <a:p>
            <a:pPr lvl="2"/>
            <a:r>
              <a:rPr/>
              <a:t>Scatterplots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proc corr
    data=intro.fat2
    noprob nosimple;
  var fat_b fat_s;
  with neck -- wrist;
  title "Correlation matrix";
run;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12</a:t>
            </a:r>
          </a:p>
        </p:txBody>
      </p:sp>
      <p:pic>
        <p:nvPicPr>
          <p:cNvPr descr="../images/output12.png" id="0" name="Picture 1"/>
          <p:cNvPicPr>
            <a:picLocks noGrp="1" noChangeAspect="1"/>
          </p:cNvPicPr>
          <p:nvPr/>
        </p:nvPicPr>
        <p:blipFill>
          <a:blip r:embed="rId3"/>
          <a:stretch>
            <a:fillRect/>
          </a:stretch>
        </p:blipFill>
        <p:spPr bwMode="auto">
          <a:xfrm>
            <a:off x="2082800" y="1600200"/>
            <a:ext cx="4978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stretching</a:t>
            </a:r>
            <a:r>
              <a:rPr/>
              <a:t> </a:t>
            </a:r>
            <a:r>
              <a:rPr/>
              <a:t>statement</a:t>
            </a:r>
            <a:r>
              <a:rPr/>
              <a:t> </a:t>
            </a:r>
            <a:r>
              <a:rPr/>
              <a:t>across</a:t>
            </a:r>
            <a:r>
              <a:rPr/>
              <a:t> </a:t>
            </a:r>
            <a:r>
              <a:rPr/>
              <a:t>multiple</a:t>
            </a:r>
            <a:r>
              <a:rPr/>
              <a:t> </a:t>
            </a:r>
            <a:r>
              <a:rPr/>
              <a:t>lines.</a:t>
            </a:r>
          </a:p>
        </p:txBody>
      </p:sp>
      <p:sp>
        <p:nvSpPr>
          <p:cNvPr id="3" name="Content Placeholder 2"/>
          <p:cNvSpPr>
            <a:spLocks noGrp="1"/>
          </p:cNvSpPr>
          <p:nvPr>
            <p:ph idx="1"/>
          </p:nvPr>
        </p:nvSpPr>
        <p:spPr/>
        <p:txBody>
          <a:bodyPr/>
          <a:lstStyle/>
          <a:p>
            <a:pPr lvl="0" marL="0" indent="0">
              <a:buNone/>
            </a:pPr>
            <a:r>
              <a:rPr/>
              <a:t>One long line</a:t>
            </a:r>
          </a:p>
          <a:p>
            <a:pPr lvl="0" marL="1270000" indent="0">
              <a:buNone/>
            </a:pPr>
            <a:r>
              <a:rPr sz="1800">
                <a:latin typeface="Courier"/>
              </a:rPr>
              <a:t>statement option1 option2 option3 option4;</a:t>
            </a:r>
          </a:p>
          <a:p>
            <a:pPr lvl="0" marL="0" indent="0">
              <a:buNone/>
            </a:pPr>
            <a:r>
              <a:rPr/>
              <a:t>versus several short lines.</a:t>
            </a:r>
          </a:p>
          <a:p>
            <a:pPr lvl="0" marL="1270000" indent="0">
              <a:buNone/>
            </a:pPr>
            <a:r>
              <a:rPr sz="1800">
                <a:latin typeface="Courier"/>
              </a:rPr>
              <a:t>statement
  option1
  option2
  option3
  option4;</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Save</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proc corr
    data=intro.fat2
    noprint
    outp=correlations;
  var fat_b fat_s;
  with neck -- wrist;
run;
proc print 
    data=correlations;
  title "Correlation matrix output to a data set";
run;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13</a:t>
            </a:r>
          </a:p>
        </p:txBody>
      </p:sp>
      <p:pic>
        <p:nvPicPr>
          <p:cNvPr descr="../images/output13.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r>
              <a:rPr/>
              <a:t> </a:t>
            </a:r>
            <a:r>
              <a:rPr/>
              <a:t>to</a:t>
            </a:r>
            <a:r>
              <a:rPr/>
              <a:t> </a:t>
            </a:r>
            <a:r>
              <a:rPr/>
              <a:t>round</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data correlations;
  set correlations;
  if _type_="CORR";
  drop type;
  fat_b=round(100*fat_b);
  fat_s=round(100*fat_s);
run;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r>
              <a:rPr/>
              <a:t> </a:t>
            </a:r>
            <a:r>
              <a:rPr/>
              <a:t>to</a:t>
            </a:r>
            <a:r>
              <a:rPr/>
              <a:t> </a:t>
            </a:r>
            <a:r>
              <a:rPr/>
              <a:t>reorder</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proc sort
    data=correlations;
  by descending fat_b;
run;
proc print 
    data=correlations;
  title "Rounded and re-ordered correlation matrix";
run;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14</a:t>
            </a:r>
          </a:p>
        </p:txBody>
      </p:sp>
      <p:pic>
        <p:nvPicPr>
          <p:cNvPr descr="../images/output14.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scatter x=abdomen y=fat_b;
  title "Simple scatterplot";
run;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15</a:t>
            </a:r>
          </a:p>
        </p:txBody>
      </p:sp>
      <p:pic>
        <p:nvPicPr>
          <p:cNvPr descr="../images/output15.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Trend</a:t>
            </a:r>
            <a:r>
              <a:rPr/>
              <a:t> </a:t>
            </a:r>
            <a:r>
              <a:rPr/>
              <a:t>line</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scatter x=abdomen y=fat_b;
  reg x=abdomen y=fat_b;
  title "Scatterplot with linear regression line";
run;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16</a:t>
            </a:r>
          </a:p>
        </p:txBody>
      </p:sp>
      <p:pic>
        <p:nvPicPr>
          <p:cNvPr descr="../images/output16.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Smoothing</a:t>
            </a:r>
            <a:r>
              <a:rPr/>
              <a:t> </a:t>
            </a:r>
            <a:r>
              <a:rPr/>
              <a:t>spline</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scatter x=abdomen y=fat_b;
  pbspline x=abdomen y=fat_b;
  title "Simple scatterplot";
run;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to</a:t>
            </a:r>
            <a:r>
              <a:rPr/>
              <a:t> </a:t>
            </a:r>
            <a:r>
              <a:rPr/>
              <a:t>find</a:t>
            </a:r>
            <a:r>
              <a:rPr/>
              <a:t> </a:t>
            </a:r>
            <a:r>
              <a:rPr/>
              <a:t>everything</a:t>
            </a:r>
          </a:p>
        </p:txBody>
      </p:sp>
      <p:sp>
        <p:nvSpPr>
          <p:cNvPr id="3" name="Content Placeholder 2"/>
          <p:cNvSpPr>
            <a:spLocks noGrp="1"/>
          </p:cNvSpPr>
          <p:nvPr>
            <p:ph idx="1"/>
          </p:nvPr>
        </p:nvSpPr>
        <p:spPr/>
        <p:txBody>
          <a:bodyPr/>
          <a:lstStyle/>
          <a:p>
            <a:pPr lvl="0" marL="1270000" indent="0">
              <a:buNone/>
            </a:pPr>
            <a:r>
              <a:rPr sz="1800">
                <a:latin typeface="Courier"/>
              </a:rPr>
              <a:t>%let xpath=c:/Users/simons/My Documents/SASUniversityEdition/myfolders/introduction-to-sas;
%let path=/folders/myfolders/introduction-to-sas;
ods pdf
  file="&amp;path/module01/lecture01.pdf";
filename fat
  "&amp;path/data01/fat.txt";
libname intro
  "&amp;path/data01";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17</a:t>
            </a:r>
          </a:p>
        </p:txBody>
      </p:sp>
      <p:pic>
        <p:nvPicPr>
          <p:cNvPr descr="../images/output17.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forget!</a:t>
            </a:r>
          </a:p>
        </p:txBody>
      </p:sp>
      <p:sp>
        <p:nvSpPr>
          <p:cNvPr id="3" name="Content Placeholder 2"/>
          <p:cNvSpPr>
            <a:spLocks noGrp="1"/>
          </p:cNvSpPr>
          <p:nvPr>
            <p:ph idx="1"/>
          </p:nvPr>
        </p:nvSpPr>
        <p:spPr/>
        <p:txBody>
          <a:bodyPr/>
          <a:lstStyle/>
          <a:p>
            <a:pPr lvl="0" marL="1270000" indent="0">
              <a:buNone/>
            </a:pPr>
            <a:r>
              <a:rPr sz="1800">
                <a:latin typeface="Courier"/>
              </a:rPr>
              <a:t>ods pdf close;</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What have you learned</a:t>
            </a:r>
          </a:p>
          <a:p>
            <a:pPr lvl="2"/>
            <a:r>
              <a:rPr/>
              <a:t>libname and filename statements</a:t>
            </a:r>
          </a:p>
          <a:p>
            <a:pPr lvl="2"/>
            <a:r>
              <a:rPr/>
              <a:t>input and label statements</a:t>
            </a:r>
          </a:p>
          <a:p>
            <a:pPr lvl="2"/>
            <a:r>
              <a:rPr/>
              <a:t>proc print and proc means</a:t>
            </a:r>
          </a:p>
          <a:p>
            <a:pPr lvl="2"/>
            <a:r>
              <a:rPr/>
              <a:t>Missing values and simple transformations</a:t>
            </a:r>
          </a:p>
          <a:p>
            <a:pPr lvl="2"/>
            <a:r>
              <a:rPr/>
              <a:t>Histograms, correlations, scatterplots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(1</a:t>
            </a:r>
            <a:r>
              <a:rPr/>
              <a:t> </a:t>
            </a:r>
            <a:r>
              <a:rPr/>
              <a:t>of</a:t>
            </a:r>
            <a:r>
              <a:rPr/>
              <a:t> </a:t>
            </a:r>
            <a:r>
              <a:rPr/>
              <a:t>7)</a:t>
            </a:r>
          </a:p>
        </p:txBody>
      </p:sp>
      <p:sp>
        <p:nvSpPr>
          <p:cNvPr id="3" name="Content Placeholder 2"/>
          <p:cNvSpPr>
            <a:spLocks noGrp="1"/>
          </p:cNvSpPr>
          <p:nvPr>
            <p:ph idx="1"/>
          </p:nvPr>
        </p:nvSpPr>
        <p:spPr/>
        <p:txBody>
          <a:bodyPr/>
          <a:lstStyle/>
          <a:p>
            <a:pPr lvl="0" marL="0" indent="0">
              <a:buNone/>
            </a:pPr>
            <a:r>
              <a:rPr/>
              <a:t>Having reviewed these analyses, I would like you to turn in some simple analyses that you run on a fresh data set. This homework assignment will be graded pass/fail.</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(2</a:t>
            </a:r>
            <a:r>
              <a:rPr/>
              <a:t> </a:t>
            </a:r>
            <a:r>
              <a:rPr/>
              <a:t>of</a:t>
            </a:r>
            <a:r>
              <a:rPr/>
              <a:t> </a:t>
            </a:r>
            <a:r>
              <a:rPr/>
              <a:t>7)</a:t>
            </a:r>
          </a:p>
        </p:txBody>
      </p:sp>
      <p:sp>
        <p:nvSpPr>
          <p:cNvPr id="3" name="Content Placeholder 2"/>
          <p:cNvSpPr>
            <a:spLocks noGrp="1"/>
          </p:cNvSpPr>
          <p:nvPr>
            <p:ph idx="1"/>
          </p:nvPr>
        </p:nvSpPr>
        <p:spPr/>
        <p:txBody>
          <a:bodyPr/>
          <a:lstStyle/>
          <a:p>
            <a:pPr lvl="0" marL="0" indent="0">
              <a:buNone/>
            </a:pPr>
            <a:r>
              <a:rPr/>
              <a:t>There is a second data set on sleep in mammals. You can find a brief description of this data set at</a:t>
            </a:r>
          </a:p>
          <a:p>
            <a:pPr lvl="0" marL="0" indent="0">
              <a:buNone/>
            </a:pPr>
            <a:r>
              <a:rPr/>
              <a:t>–&gt; </a:t>
            </a:r>
            <a:r>
              <a:rPr>
                <a:hlinkClick r:id="rId2"/>
              </a:rPr>
              <a:t>http://www.statsci.org/data/general/sleep.html</a:t>
            </a:r>
          </a:p>
          <a:p>
            <a:pPr lvl="0" marL="0" indent="0">
              <a:buNone/>
            </a:pPr>
            <a:r>
              <a:rPr/>
              <a:t>and you can download the actual data at</a:t>
            </a:r>
          </a:p>
          <a:p>
            <a:pPr lvl="0" marL="0" indent="0">
              <a:buNone/>
            </a:pPr>
            <a:r>
              <a:rPr/>
              <a:t>–&gt; </a:t>
            </a:r>
            <a:r>
              <a:rPr>
                <a:hlinkClick r:id="rId3"/>
              </a:rPr>
              <a:t>http://www.statsci.org/data/general/sleep.txt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(3</a:t>
            </a:r>
            <a:r>
              <a:rPr/>
              <a:t> </a:t>
            </a:r>
            <a:r>
              <a:rPr/>
              <a:t>of</a:t>
            </a:r>
            <a:r>
              <a:rPr/>
              <a:t> </a:t>
            </a:r>
            <a:r>
              <a:rPr/>
              <a:t>7)</a:t>
            </a:r>
          </a:p>
        </p:txBody>
      </p:sp>
      <p:sp>
        <p:nvSpPr>
          <p:cNvPr id="3" name="Content Placeholder 2"/>
          <p:cNvSpPr>
            <a:spLocks noGrp="1"/>
          </p:cNvSpPr>
          <p:nvPr>
            <p:ph idx="1"/>
          </p:nvPr>
        </p:nvSpPr>
        <p:spPr/>
        <p:txBody>
          <a:bodyPr/>
          <a:lstStyle/>
          <a:p>
            <a:pPr lvl="0" marL="0" indent="0">
              <a:buNone/>
            </a:pPr>
            <a:r>
              <a:rPr/>
              <a:t>For every question, include the relevant SAS output and a brief written commentary explaining what the results mean. When you send your answers, please include the original questions.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(4</a:t>
            </a:r>
            <a:r>
              <a:rPr/>
              <a:t> </a:t>
            </a:r>
            <a:r>
              <a:rPr/>
              <a:t>of</a:t>
            </a:r>
            <a:r>
              <a:rPr/>
              <a:t> </a:t>
            </a:r>
            <a:r>
              <a:rPr/>
              <a:t>7)</a:t>
            </a:r>
          </a:p>
        </p:txBody>
      </p:sp>
      <p:sp>
        <p:nvSpPr>
          <p:cNvPr id="3" name="Content Placeholder 2"/>
          <p:cNvSpPr>
            <a:spLocks noGrp="1"/>
          </p:cNvSpPr>
          <p:nvPr>
            <p:ph idx="1"/>
          </p:nvPr>
        </p:nvSpPr>
        <p:spPr/>
        <p:txBody>
          <a:bodyPr/>
          <a:lstStyle/>
          <a:p>
            <a:pPr lvl="1"/>
            <a:r>
              <a:rPr/>
              <a:t>Notice that there is a huge range in body weight. Display the information for the smallest and the largest mammals.</a:t>
            </a:r>
          </a:p>
          <a:p>
            <a:pPr lvl="1"/>
            <a:r>
              <a:rPr/>
              <a:t>Which variables have missing data?</a:t>
            </a:r>
          </a:p>
          <a:p>
            <a:pPr lvl="1"/>
            <a:r>
              <a:rPr/>
              <a:t>Calculate the mean and standard deviation for TotalSleep.</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(5</a:t>
            </a:r>
            <a:r>
              <a:rPr/>
              <a:t> </a:t>
            </a:r>
            <a:r>
              <a:rPr/>
              <a:t>of</a:t>
            </a:r>
            <a:r>
              <a:rPr/>
              <a:t> </a:t>
            </a:r>
            <a:r>
              <a:rPr/>
              <a:t>7)</a:t>
            </a:r>
          </a:p>
        </p:txBody>
      </p:sp>
      <p:sp>
        <p:nvSpPr>
          <p:cNvPr id="3" name="Content Placeholder 2"/>
          <p:cNvSpPr>
            <a:spLocks noGrp="1"/>
          </p:cNvSpPr>
          <p:nvPr>
            <p:ph idx="1"/>
          </p:nvPr>
        </p:nvSpPr>
        <p:spPr/>
        <p:txBody>
          <a:bodyPr/>
          <a:lstStyle/>
          <a:p>
            <a:pPr lvl="1"/>
            <a:r>
              <a:rPr/>
              <a:t>Draw a histogram for the BodyWt variable. Note that this variable is highly skewed. Re-draw the histogram on the log scale. For exta credit, relabel the axes with values at 0.001, 0.01, etc.</a:t>
            </a:r>
          </a:p>
          <a:p>
            <a:pPr lvl="1"/>
            <a:r>
              <a:rPr/>
              <a:t>Calculate the ratio of BrainWt to BodyWt and express it as a percentage. Be sure to convert grams to kilograms (or vice versa) before computing the ratio. What animal has the smallest/largest ratio?</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(6</a:t>
            </a:r>
            <a:r>
              <a:rPr/>
              <a:t> </a:t>
            </a:r>
            <a:r>
              <a:rPr/>
              <a:t>of</a:t>
            </a:r>
            <a:r>
              <a:rPr/>
              <a:t> </a:t>
            </a:r>
            <a:r>
              <a:rPr/>
              <a:t>7)</a:t>
            </a:r>
          </a:p>
        </p:txBody>
      </p:sp>
      <p:sp>
        <p:nvSpPr>
          <p:cNvPr id="3" name="Content Placeholder 2"/>
          <p:cNvSpPr>
            <a:spLocks noGrp="1"/>
          </p:cNvSpPr>
          <p:nvPr>
            <p:ph idx="1"/>
          </p:nvPr>
        </p:nvSpPr>
        <p:spPr/>
        <p:txBody>
          <a:bodyPr/>
          <a:lstStyle/>
          <a:p>
            <a:pPr lvl="1"/>
            <a:r>
              <a:rPr/>
              <a:t>Do bigger animals sleep longer or live longer? Show your results using a correlation coefficient.</a:t>
            </a:r>
          </a:p>
          <a:p>
            <a:pPr lvl="1"/>
            <a:r>
              <a:rPr/>
              <a:t>Do animals who have high degrees of Predation, Exposure, or Danger sleep less? Show your results using a plot and a trendline.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(7</a:t>
            </a:r>
            <a:r>
              <a:rPr/>
              <a:t> </a:t>
            </a:r>
            <a:r>
              <a:rPr/>
              <a:t>of</a:t>
            </a:r>
            <a:r>
              <a:rPr/>
              <a:t> </a:t>
            </a:r>
            <a:r>
              <a:rPr/>
              <a:t>7)</a:t>
            </a:r>
          </a:p>
        </p:txBody>
      </p:sp>
      <p:sp>
        <p:nvSpPr>
          <p:cNvPr id="3" name="Content Placeholder 2"/>
          <p:cNvSpPr>
            <a:spLocks noGrp="1"/>
          </p:cNvSpPr>
          <p:nvPr>
            <p:ph idx="1"/>
          </p:nvPr>
        </p:nvSpPr>
        <p:spPr/>
        <p:txBody>
          <a:bodyPr/>
          <a:lstStyle/>
          <a:p>
            <a:pPr lvl="1"/>
            <a:r>
              <a:rPr/>
              <a:t>Place all the key results into a document and copy the original questions and include your own written answer along with the appropriate supporting tables or graphs. Do NOT submit uneditted and unannoted SAS output. You can use any program to prepare the output, but convert it to a PDF format before submission. If you have any difficulty producing a PDF document, please talk to 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and</a:t>
            </a:r>
            <a:r>
              <a:rPr/>
              <a:t> </a:t>
            </a:r>
            <a:r>
              <a:rPr/>
              <a:t>infile</a:t>
            </a:r>
            <a:r>
              <a:rPr/>
              <a:t> </a:t>
            </a:r>
            <a:r>
              <a:rPr/>
              <a:t>statements</a:t>
            </a:r>
          </a:p>
        </p:txBody>
      </p:sp>
      <p:sp>
        <p:nvSpPr>
          <p:cNvPr id="3" name="Content Placeholder 2"/>
          <p:cNvSpPr>
            <a:spLocks noGrp="1"/>
          </p:cNvSpPr>
          <p:nvPr>
            <p:ph idx="1"/>
          </p:nvPr>
        </p:nvSpPr>
        <p:spPr/>
        <p:txBody>
          <a:bodyPr/>
          <a:lstStyle/>
          <a:p>
            <a:pPr lvl="0" marL="1270000" indent="0">
              <a:buNone/>
            </a:pPr>
            <a:r>
              <a:rPr sz="1800">
                <a:latin typeface="Courier"/>
              </a:rPr>
              <a:t>filename fat
  "&amp;path/data01/fat.txt";
libname intro
  "&amp;path/data01";
data intro.fat;
  infile fat delimiter='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Input</a:t>
            </a:r>
            <a:r>
              <a:rPr/>
              <a:t> </a:t>
            </a:r>
            <a:r>
              <a:rPr/>
              <a:t>statement</a:t>
            </a:r>
          </a:p>
        </p:txBody>
      </p:sp>
      <p:sp>
        <p:nvSpPr>
          <p:cNvPr id="3" name="Content Placeholder 2"/>
          <p:cNvSpPr>
            <a:spLocks noGrp="1"/>
          </p:cNvSpPr>
          <p:nvPr>
            <p:ph idx="1"/>
          </p:nvPr>
        </p:nvSpPr>
        <p:spPr/>
        <p:txBody>
          <a:bodyPr/>
          <a:lstStyle/>
          <a:p>
            <a:pPr lvl="0" marL="1270000" indent="0">
              <a:buNone/>
            </a:pPr>
            <a:r>
              <a:rPr sz="1800">
                <a:latin typeface="Courier"/>
              </a:rPr>
              <a:t>  input 
    case
    fat_b
    fat_s
    dens
    age
    wt
    ht
    bmi
    ffw
    neck
    .
    .
    .
    wrist;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statement</a:t>
            </a:r>
          </a:p>
        </p:txBody>
      </p:sp>
      <p:sp>
        <p:nvSpPr>
          <p:cNvPr id="3" name="Content Placeholder 2"/>
          <p:cNvSpPr>
            <a:spLocks noGrp="1"/>
          </p:cNvSpPr>
          <p:nvPr>
            <p:ph idx="1"/>
          </p:nvPr>
        </p:nvSpPr>
        <p:spPr/>
        <p:txBody>
          <a:bodyPr/>
          <a:lstStyle/>
          <a:p>
            <a:pPr lvl="0" marL="1270000" indent="0">
              <a:buNone/>
            </a:pPr>
            <a:r>
              <a:rPr sz="1800">
                <a:latin typeface="Courier"/>
              </a:rPr>
              <a:t>  label
    case="Case number"
    fat_b="Percentage body fatusing Brozek's equation, 457/Density - 414.2"
    fat_s="Percent body fat using Siri's equation, 495/Density - 450"
    dens="Density"
    age="Age (yrs)"
    wt="Weight (lbs)"
    .
    .
    .
    wrist="Wrist circumference (cm) distal to the styloid processes"  
  ;
run;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Print</a:t>
            </a:r>
            <a:r>
              <a:rPr/>
              <a:t> </a:t>
            </a:r>
            <a:r>
              <a:rPr/>
              <a:t>procedure</a:t>
            </a:r>
          </a:p>
        </p:txBody>
      </p:sp>
      <p:sp>
        <p:nvSpPr>
          <p:cNvPr id="3" name="Content Placeholder 2"/>
          <p:cNvSpPr>
            <a:spLocks noGrp="1"/>
          </p:cNvSpPr>
          <p:nvPr>
            <p:ph idx="1"/>
          </p:nvPr>
        </p:nvSpPr>
        <p:spPr/>
        <p:txBody>
          <a:bodyPr/>
          <a:lstStyle/>
          <a:p>
            <a:pPr lvl="0" marL="1270000" indent="0">
              <a:buNone/>
            </a:pPr>
            <a:r>
              <a:rPr sz="1800">
                <a:latin typeface="Courier"/>
              </a:rPr>
              <a:t>proc print
    data=intro.fat(obs=10);
  var case fat_b fat_s dens age;
  title1 "The first ten rows and five columns";
  title2 "of the fat data set";
run;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Lecture01</dc:title>
  <dc:creator>Steve Simon</dc:creator>
  <cp:keywords/>
  <dcterms:created xsi:type="dcterms:W3CDTF">2019-06-17T20:02:32Z</dcterms:created>
  <dcterms:modified xsi:type="dcterms:W3CDTF">2019-06-17T20:02:32Z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