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notesMaster" Target="notesMasters/notesMaster1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material,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easily.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fev,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fev.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loess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pbspline,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nonlinear</a:t>
            </a:r>
            <a:r>
              <a:rPr/>
              <a:t> </a:t>
            </a:r>
            <a:r>
              <a:rPr/>
              <a:t>relationships.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procedures.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odd.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non-smokers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related.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Normally,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allowed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alsways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checking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Pearson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se.amstat.org/datasets/fev.txt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Lecture03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7/19/2019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title2 "Frequency counts";
proc freq
    data=intro.fev;
  tables sex smoke / missing;
  format 
    sex fsex. 
    smoke fsmoke.
run;
title2 "Descriptive statistics";
proc means
    n nmiss mean std min max
    data=intro.fev;
  var age fev ht;
run;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../images/lecture03-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../images/lecture03-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7.</a:t>
            </a:r>
            <a:r>
              <a:rPr/>
              <a:t> </a:t>
            </a:r>
            <a:r>
              <a:rPr/>
              <a:t>Pearson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title2 "Correlations";
proc corr
    nosimple noprob
    data=intro.fev;
  var age fev ht;
run;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7.</a:t>
            </a:r>
            <a:r>
              <a:rPr/>
              <a:t> </a:t>
            </a:r>
            <a:r>
              <a:rPr/>
              <a:t>Pearson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corr</a:t>
            </a:r>
          </a:p>
        </p:txBody>
      </p:sp>
      <p:pic>
        <p:nvPicPr>
          <p:cNvPr descr="../images/lecture03-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corr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8.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title2 "Scatterplots";
proc sgplot
    data=intro.fev;
  scatter x=age y=fev;
run;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8.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</p:txBody>
      </p:sp>
      <p:pic>
        <p:nvPicPr>
          <p:cNvPr descr="../images/lecture03-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9.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title3 "with loess, smooth=0.1";
proc sgplot
    data=intro.fev;
  scatter x=ht y=fev;
  loess x=ht y=fev / 
    nomarkers 
    smooth=0.1
    lineattrs=(color=Red);
run;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9.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curve</a:t>
            </a:r>
          </a:p>
        </p:txBody>
      </p:sp>
      <p:pic>
        <p:nvPicPr>
          <p:cNvPr descr="../images/lecture03-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10.</a:t>
            </a:r>
            <a:r>
              <a:rPr/>
              <a:t> </a:t>
            </a:r>
            <a:r>
              <a:rPr/>
              <a:t>Boxplot,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title2 "Boxplots";
proc sgplot
    data=intro.fev;
  vbox fev / category=smoke;
  format smoke fsmoke.;
run;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Topics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</a:t>
            </a:r>
          </a:p>
          <a:p>
            <a:pPr lvl="2"/>
            <a:r>
              <a:rPr/>
              <a:t>proc format, proc freq, proc means</a:t>
            </a:r>
          </a:p>
          <a:p>
            <a:pPr lvl="1"/>
            <a:r>
              <a:rPr/>
              <a:t>proc corr</a:t>
            </a:r>
          </a:p>
          <a:p>
            <a:pPr lvl="1"/>
            <a:r>
              <a:rPr/>
              <a:t>proc sgplot</a:t>
            </a:r>
          </a:p>
          <a:p>
            <a:pPr lvl="2"/>
            <a:r>
              <a:rPr/>
              <a:t>scatterplot</a:t>
            </a:r>
          </a:p>
          <a:p>
            <a:pPr lvl="2"/>
            <a:r>
              <a:rPr/>
              <a:t>boxplot</a:t>
            </a:r>
          </a:p>
          <a:p>
            <a:pPr lvl="1"/>
            <a:r>
              <a:rPr/>
              <a:t>by statement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10.</a:t>
            </a:r>
            <a:r>
              <a:rPr/>
              <a:t> </a:t>
            </a:r>
            <a:r>
              <a:rPr/>
              <a:t>Boxplot,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</p:txBody>
      </p:sp>
      <p:pic>
        <p:nvPicPr>
          <p:cNvPr descr="../images/lecture03-0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11.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sort
    data=intro.fev;
  by smoke;
run;
proc means
    data=intro.fev;
  var fev;
  by smoke;
  format smoke fsmoke.;
  title2 "Descriptive statistics by group";
run;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11.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statement</a:t>
            </a:r>
          </a:p>
        </p:txBody>
      </p:sp>
      <p:pic>
        <p:nvPicPr>
          <p:cNvPr descr="../images/lecture03-0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statement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12.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trend,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sgplot
    data=intro.fev;
  vbox ht / category=smoke;
  format smoke fsmoke.;
  title2 "Boxplots";
run;
proc means
    data=intro.fev;
  var ht;
  by smoke;
  format smoke fsmoke.;
  title2 "Descriptive statistics by group";
run;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12.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trend,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../images/lecture03-0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12.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trend,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../images/lecture03-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statement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13.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investigation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should also examine the relationship between sex and fev. Do this on your own, but there is no need to turn anything in.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Homework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 homework assignment will use a data set of housing prices and factors that influence the price.</a:t>
            </a:r>
          </a:p>
          <a:p>
            <a:pPr lvl="0" marL="0" indent="0">
              <a:buNone/>
            </a:pPr>
            <a:r>
              <a:rPr/>
              <a:t>Details for this data set can be found on the DASL web site.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Homework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Read in the data housing.txt.</a:t>
            </a:r>
          </a:p>
          <a:p>
            <a:pPr lvl="1"/>
            <a:r>
              <a:rPr/>
              <a:t>Convert the asterisks in the AGE and TAX variables to missing. How many missing values are there for AGE and for TAX?</a:t>
            </a:r>
          </a:p>
          <a:p>
            <a:pPr lvl="1"/>
            <a:r>
              <a:rPr/>
              <a:t>Create factors for NE, CUST, and COR. Draw bar charts for each of these factors.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Homework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Find the largest house (biggest SQFT) in the data set. Is the largest house also the most expensive house?</a:t>
            </a:r>
          </a:p>
          <a:p>
            <a:pPr lvl="1"/>
            <a:r>
              <a:rPr/>
              <a:t>Calculate frequency counts for FEATS. Are there any houses with the no features? Are there any houses with every possible feature?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Today, you will analyze some data sets that have a mix of categorical and continuous variables. The first data set looks at pumonary function in a group of children.</a:t>
            </a:r>
          </a:p>
          <a:p>
            <a:pPr lvl="0" marL="0" indent="0">
              <a:buNone/>
            </a:pPr>
            <a:r>
              <a:rPr/>
              <a:t>You can find a description of this data set at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http://jse.amstat.org/datasets/fev.txt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Homework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Evaluate the relationship between PRICE and SQFT using a scatterplot. Include a smooth curve. Do larger houses tend to cost more?</a:t>
            </a:r>
          </a:p>
          <a:p>
            <a:pPr lvl="1"/>
            <a:r>
              <a:rPr/>
              <a:t>Evaluate the relationship between CUST and PRICE using a boxplot. Calculate the mean price and standard deviation by CUST.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Homework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the difference in average prices between northeast houses and other houses? What is the difference in average taxes?</a:t>
            </a:r>
          </a:p>
          <a:p>
            <a:pPr lvl="1"/>
            <a:r>
              <a:rPr/>
              <a:t>Are custombuilt houses more likely to appear on corner lots? Calculate the percentages and compute a relative risk.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fev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"V1","V2","V3","V4","V5"
9,1.708,57,0,0
8,1.724,67.5,0,0
7,1.72,54.5,0,0
9,1.558,53,1,0
9,1.895,57,1,0
8,2.336,61,0,0
6,1.919,58,0,0
6,1.415,56,0,0
8,1.987,58.5,0,0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"../data/fev.txt";
libname intro
  "../data";
ods pdf
  file="lecture03.pdf";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3.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format;
  value fsex
    0 = "Female"
    1 = "Male"
  ;
  value fsmoke
    0 = "Nonsmoker"
    1 = "Smoker"
  ;
run;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4.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intro.fev;
  infile raw_data delimiter="," firstobs=2;
  input age fev ht sex smoke;
  label
    age=Age in years
    fev=Forced Expiratory Volume (liters)
    ht=Height in inches
    sex=Sex
    smoke=Smoking status
  ;
run;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title1 "Pulmonary function study";
title2 "Partial listing of fev data";
proc print
    data=intro.fev(obs=10);
  format 
    sex fsex. 
    smoke fsmoke.
  ;
run;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lecture03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Lecture03 - A mix of categorical and continuous variables</dc:title>
  <dc:creator>Steve Simon</dc:creator>
  <cp:keywords/>
  <dcterms:created xsi:type="dcterms:W3CDTF">2019-07-22T18:01:00Z</dcterms:created>
  <dcterms:modified xsi:type="dcterms:W3CDTF">2019-07-22T18:01:00Z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7/19/2019</vt:lpwstr>
  </property>
  <property fmtid="{D5CDD505-2E9C-101B-9397-08002B2CF9AE}" pid="3" name="output">
    <vt:lpwstr>powerpoint_presentation</vt:lpwstr>
  </property>
</Properties>
</file>