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test.sas
  written by Steve Simon
  2020-09-25;
options papersize=(8in 4in) nodate;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Lecture03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test.sas
  written by Steve Simon
  2020-09-25;
options papersize=(8in 4in) nodate;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../results/code-03-01-le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Lecture03</dc:title>
  <dc:creator>Steve Simon</dc:creator>
  <cp:keywords/>
  <dcterms:created xsi:type="dcterms:W3CDTF">2020-09-26T19:47:35Z</dcterms:created>
  <dcterms:modified xsi:type="dcterms:W3CDTF">2020-09-26T19:47:35Z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