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notesMaster" Target="notesMasters/notes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5/6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1/3</a:t>
            </a:r>
            <a:r>
              <a:rPr/>
              <a:t> </a:t>
            </a:r>
            <a:r>
              <a:rPr/>
              <a:t>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instead?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pre-teen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reasonable?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toddler?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youngest: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pre-teen…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adult…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non-alphabetical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PClass=1st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first_class=Yes.</a:t>
            </a:r>
            <a:r>
              <a:rPr/>
              <a:t> </a:t>
            </a:r>
            <a:r>
              <a:rPr/>
              <a:t>PClass=2nd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3rd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first_class=No.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glance,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closely,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lecture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intro.titanic;
  set intro.titanic;
  age_c = input(age, ?? 8.);
run;
proc means
    n nmiss mean std min max
    data=intro.titanic;
  var age_c;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../images/lecture02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data=intro.titanic;
  tables Survived;
  format Survived f_survived.;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Nicely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lecture02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data=intro.titanic;
  vbar Survived;
  format Survived f_survived.;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lecture02-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8.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data=intro.titanic;
  tables Survived / noprint out=pct_survived;
run;
proc print
    data=pct_survived;
  format Survived f_survived.;
run;
proc sgplot
    data=pct_survived;
  vbar Survived / response=Percent;
  yaxis max=100;
  format Survived f_survived.;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lecture02-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lecture02-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format</a:t>
            </a:r>
          </a:p>
          <a:p>
            <a:pPr lvl="1"/>
            <a:r>
              <a:rPr/>
              <a:t>recoding</a:t>
            </a:r>
          </a:p>
          <a:p>
            <a:pPr lvl="1"/>
            <a:r>
              <a:rPr/>
              <a:t>proc freq</a:t>
            </a:r>
          </a:p>
          <a:p>
            <a:pPr lvl="1"/>
            <a:r>
              <a:rPr/>
              <a:t>barcharts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9.</a:t>
            </a:r>
            <a:r>
              <a:rPr/>
              <a:t> </a:t>
            </a: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data=intro.titanic;
  tables Sex*Survived / nocol nopercent;
  format Survived f_survived.;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lecture02-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age_categories;
  set intro.titanic;
  if age_c = .
    then age_cat = "missing ";
  else if age_c &lt; 6 
    then age_cat = "toddler ";
  else if age_c &lt; 13
    then age_cat = "pre-teen";
  else if age_c &lt; 21
    then age_cat = "teenager";
  else age_cat   = "adult   ";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11.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data=age_categories;
  by age_cat;
run;
proc means
    min max
    data=age_categories;
  by age_cat;
  var age_c;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lecture02-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lecture02-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lecture02-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</a:t>
            </a:r>
            <a:r>
              <a:rPr/>
              <a:t> </a:t>
            </a:r>
            <a:r>
              <a:rPr/>
              <a:t>Controlling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age_codes;
  set intro.titanic;
  if age_c = .
    then age_cat = 9;
  else if age_c &lt; 6 
    then age_cat = 1;
  else if age_c &lt; 13
    then age_cat = 2;
  else if age_c &lt; 21
    then age_cat = 3;
  else age_cat = 4;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f_age
    1 = "toddler"
    2 = "pre-teen"
    3 = "teenager"
    4 = "adult"
    9 = "unknown";
run;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14.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data=age_codes;
  by age_cat;
run;
proc means
    min max
    data=age_codes;
  by age_cat;
  var age_c;
  format age_cat f_age.;
run;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   PClass  Age Sex Survived
"Allen, Miss Elisabeth Walton"  1st 29  female  1
"Allison, Miss Helen Loraine"   1st 2   female  0
"Allison, Mr Hudson Joshua Creighton"   1st 30  male    0
"Allison, Mrs Hudson JC (Bessie Waldo Daniels)" 1st 25  female  0
"Allison, Master Hudson Trevor" 1st 0.92    male    1
"Anderson, Mr Harry"    1st 47  male    1
"Andrews, Miss Kornelia Theodosia"  1st 63  female  1
"Andrews, Mr Thomas, jr"    1st 39  male    0
"Appleton, Mrs Edward Dale (Charlotte Lamson)"  1st 58  female  1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/3)</a:t>
            </a:r>
          </a:p>
        </p:txBody>
      </p:sp>
      <p:pic>
        <p:nvPicPr>
          <p:cNvPr descr="../images/lecture02-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/3)</a:t>
            </a:r>
          </a:p>
        </p:txBody>
      </p:sp>
      <p:pic>
        <p:nvPicPr>
          <p:cNvPr descr="../images/lecture02-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/3)</a:t>
            </a:r>
          </a:p>
        </p:txBody>
      </p:sp>
      <p:pic>
        <p:nvPicPr>
          <p:cNvPr descr="../images/lecture02-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first_class;
  set intro.titanic;
  if PClass = "1st"
    then first_class = "Yes";
    else first_class = "No";
run;
proc freq
    data=first_class;
  table PClass*first_class / 
    norow nocol nopercent;
run;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pic>
        <p:nvPicPr>
          <p:cNvPr descr="../images/lecture02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
  file="lecture02.pdf";
filename raw_data
  "../data/titanic_v00.txt";
libname intro
  "../data";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Reading,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out=intro.titanic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data=intro.titanic(obs=10);
  title1 " 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ecture02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data=intro.titanic;
  tables PClass Sex Survived;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lecture02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Lecture02 - Mostly categorical variables</dc:title>
  <dc:creator>Steve Simon</dc:creator>
  <cp:keywords/>
  <dcterms:created xsi:type="dcterms:W3CDTF">2019-07-08T22:48:10Z</dcterms:created>
  <dcterms:modified xsi:type="dcterms:W3CDTF">2019-07-08T22:48:10Z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