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notesMaster" Target="notesMasters/notes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answered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homework</a:t>
            </a:r>
            <a:br/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module03.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br/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BrainWt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BodyWt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express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grams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kilograms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versa)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smallest/largest</a:t>
            </a:r>
            <a:r>
              <a:rPr/>
              <a:t> </a:t>
            </a:r>
            <a:r>
              <a:rPr/>
              <a:t>ratio?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descending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longer?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Predation,</a:t>
            </a:r>
            <a:r>
              <a:rPr/>
              <a:t> </a:t>
            </a:r>
            <a:r>
              <a:rPr/>
              <a:t>Exposure,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Danger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less?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presumes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numeric.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optional,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mammals.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descending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Which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TotalSleep.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BodyWt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skewed.</a:t>
            </a:r>
            <a:r>
              <a:rPr/>
              <a:t> </a:t>
            </a:r>
            <a:r>
              <a:rPr/>
              <a:t>Re-draw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exta</a:t>
            </a:r>
            <a:r>
              <a:rPr/>
              <a:t> </a:t>
            </a:r>
            <a:r>
              <a:rPr/>
              <a:t>credit,</a:t>
            </a:r>
            <a:r>
              <a:rPr/>
              <a:t> </a:t>
            </a:r>
            <a:r>
              <a:rPr/>
              <a:t>relabel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Lecture03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1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 
  nmiss 
    data=xfer; 
  var 
    bodywt 
    brainwt 
    nondreaming 
    dreaming 
    totalsleep 
    lifespan 
    gestation 
    predation 
    exposure 
    danger; 
  title1 "Missing value count for all continuous variables"; 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 
    mean std data=xfer; 
  var totalsleep; 
  title1 "Mean and standard deviation for totalsleep"; 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 
    data=xfer; 
  histogram bodywt; 
  title1 "Histogram of body weight"; 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4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log_weight; 
  set xfer; 
  log_w = log10(bodywt); 
run; 
proc sgplot 
    data=log_weight; 
  histogram log_w; 
  title1 "Histogram of log body weight"; 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4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 
    data=xfer; 
  histogram bodywt; 
  xaxis type=log; 
  title1 "Histogram of log body weight"; 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preliminaries,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hw-03.sas 
  written by Steve Simon 
  2020-10-03; 
libname binary  
  "q:/5507/module02/data";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4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ratio; 
  set xfer; 
  brain_body_ratio = 100 * (brainwt/1000) / bodywt; 
run; 
proc sort 
    data=ratio; 
  by brain_body_ratio; 
run; 
proc print 
    data=ratio(obs=1); 
  title1 "Lowest brain to body ratio"; 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5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 
    data=ratio; 
  by descending brain_body_ratio; 
run; 
proc print 
    data=ratio(obs=1); 
  title1 "Highest brain to body ratio"; 
run;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5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corr 
    data=xfer; 
  var bodywt; 
  with totalsleep lifespan; 
  title1 "Correlation"; 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 
    data=xfer; 
  scatter x=totalsleep y=predation; 
  reg x=totalsleep y=predation; 
  title1 "Scatterplot"; 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pic>
        <p:nvPicPr>
          <p:cNvPr descr="../results/hw-03-q7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preliminaries,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xfer; 
  set binary.sleep; 
  nondreaming1=nondreaming+0; 
  dreaming1=dreaming+0; 
  totalsleep=totalsleep+0; 
  lifespan1=lifespan+0; 
  gestation1=gestation+0; 
  drop nondreaming--gestation; 
run;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preliminaries,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xfer; 
  set xfer( 
    rename=( 
      nondreaming1=nondreaming 
      dreaming1=dreaming 
      totalsleep1=totalsleep 
      lifespan1=lifespan 
      gestation1=gestation 
    ) 
  ); 
  drop nondreaming1--gestation1; 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preliminaries,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 
    data=xfer(obs=10); 
  var species bodywt; 
  title1 "First ten observations"; 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preliminaries,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p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 
    data=xfer; 
  by bodywt; 
run; 
proc print 
    data=xfer(obs=1); 
  title1 "The smallest body weight"; 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results/hw-03-q1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hw-03,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 
    data=xfer; 
  by descending bodywt; 
run; 
proc print 
    data=xfer(obs=1); 
  title1 "The largest body weight"; 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Lecture03</dc:title>
  <dc:creator>Steve Simon</dc:creator>
  <cp:keywords/>
  <dcterms:created xsi:type="dcterms:W3CDTF">2020-10-03T20:27:48Z</dcterms:created>
  <dcterms:modified xsi:type="dcterms:W3CDTF">2020-10-03T20:27:48Z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