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accurately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hydrostatic</a:t>
            </a:r>
            <a:r>
              <a:rPr/>
              <a:t> </a:t>
            </a:r>
            <a:r>
              <a:rPr/>
              <a:t>weighing,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submersed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water.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circumference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circumference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easier.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hydrostatic</a:t>
            </a:r>
            <a:r>
              <a:rPr/>
              <a:t> </a:t>
            </a:r>
            <a:r>
              <a:rPr/>
              <a:t>weighing?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www.amstat.org/publications/jse/datasets/fat.txt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Clearly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weight.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programming,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VERY</a:t>
            </a:r>
            <a:r>
              <a:rPr/>
              <a:t> </a:t>
            </a:r>
            <a:r>
              <a:rPr/>
              <a:t>IMPORTANT!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saved.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.sas7bdat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procedure.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stops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begins.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delimiters.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subtraction).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universal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pacakges):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keyboards)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(period).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CamelCase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uppercase</a:t>
            </a:r>
            <a:r>
              <a:rPr/>
              <a:t> </a:t>
            </a:r>
            <a:r>
              <a:rPr/>
              <a:t>designating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“</a:t>
            </a:r>
            <a:r>
              <a:rPr/>
              <a:t>word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parentheses,</a:t>
            </a:r>
            <a:r>
              <a:rPr/>
              <a:t> </a:t>
            </a:r>
            <a:r>
              <a:rPr/>
              <a:t>slashes,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clarify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representing.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manipulate.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statemet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optional,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attaches</a:t>
            </a:r>
            <a:r>
              <a:rPr/>
              <a:t> </a:t>
            </a:r>
            <a:r>
              <a:rPr/>
              <a:t>descrptive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obs=10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specify.</a:t>
            </a:r>
            <a:r>
              <a:rPr/>
              <a:t> </a:t>
            </a:r>
            <a:r>
              <a:rPr/>
              <a:t>Again,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ht,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inches.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further,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observation.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Lecture03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code-03-01-readfat-data.sas,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data=intro.fat;
  by ht;
run;
proc print
    data=intro.fat(obs=1);
  title1 "The row with the smallest ht";
run;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code-03-01-readfat-data.sas,</a:t>
            </a:r>
            <a:r>
              <a:rPr/>
              <a:t> </a:t>
            </a:r>
            <a:r>
              <a:rPr/>
              <a:t>ouptut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../results/code-03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code-03-01-readfat-data.sas,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code-03-01-read-fat-data.sas
  written by Steve Simon
  2020-09-28;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code-03-01-readfat-data.sas,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fat
  "q:/5507/module03/data/fat.txt";
libname intro
  "q:/5507/module03/data";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code-03-01-readfat-data.sas,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intro.fat;
  infile fat delimiter=' ';
  input 
    case
    fat_b
    fat_s
    dens
    age
    wt
    ht
    bmi
    ffw
    neck
...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code-03-01-readfat-data.sas,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label
    case="Case number"
    fat_b="Percent body fat, Brozek's equation"
    fat_s="Percent body fat, Siri's equation"
    dens="Density"
    age="Age (yrs)"
    wt="Weight (lbs)"
    ht="Height (inches)"
    bmi="Adiposity index (kg/m^2)"
    ffw="Fat Free Weight"
    neck="Neck circumference (cm)"
    chest="Chest circumference (cm)"
    abdomen="Abdomen circumference (cm)"
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code-03-01-readfat-data.sas,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data=intro.fat(obs=10);
  var case fat_b fat_s dens age;
  title1 "The first ten rows and five columns";
  title2 "of the fat data set";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code-03-01-readfat-data.sas,</a:t>
            </a:r>
            <a:r>
              <a:rPr/>
              <a:t> </a:t>
            </a:r>
            <a:r>
              <a:rPr/>
              <a:t>ouptut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../results/code-03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code-03-01-readfat-data.sas,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means
    n mean std min max
    data=intro.fat;
  var ht;
  title1 "Simple descriptive statistics for ht";
  title2 "Notice the unusual minimum value";
run;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code-03-01-readfat-data.sas,</a:t>
            </a:r>
            <a:r>
              <a:rPr/>
              <a:t> </a:t>
            </a:r>
            <a:r>
              <a:rPr/>
              <a:t>ouptut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../results/code-03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height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Lecture03</dc:title>
  <dc:creator>Steve Simon</dc:creator>
  <cp:keywords/>
  <dcterms:created xsi:type="dcterms:W3CDTF">2020-09-29T03:25:32Z</dcterms:created>
  <dcterms:modified xsi:type="dcterms:W3CDTF">2020-09-29T03:25:32Z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