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GM&amp;L framework document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Portney &amp; Watkins, 2009 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Other Options - examples</a:t>
            </a:r>
          </a:p>
          <a:p>
            <a:pPr lvl="2"/>
            <a:r>
              <a:rPr/>
              <a:t>MEDB 5511 Literature review form</a:t>
            </a:r>
          </a:p>
          <a:p>
            <a:pPr lvl="2"/>
            <a:r>
              <a:rPr/>
              <a:t>MEDB 5511 .xls template</a:t>
            </a:r>
          </a:p>
          <a:p>
            <a:pPr lvl="2"/>
            <a:r>
              <a:rPr/>
              <a:t>Proposal literature review file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Nothing to be turned in next week</a:t>
            </a:r>
          </a:p>
          <a:p>
            <a:pPr lvl="1"/>
            <a:r>
              <a:rPr/>
              <a:t>Work on identifying a research topic you want to work on for the final project 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Work on the literature search for your research project idea</a:t>
            </a:r>
          </a:p>
          <a:p>
            <a:pPr lvl="1">
              <a:buAutoNum type="arabicPeriod"/>
            </a:pPr>
            <a:r>
              <a:rPr/>
              <a:t>Prepare for next weekâ€™s session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How will the library resources contribute to your research activity?</a:t>
            </a:r>
          </a:p>
          <a:p>
            <a:pPr lvl="1">
              <a:buAutoNum type="arabicPeriod"/>
            </a:pPr>
            <a:r>
              <a:rPr/>
              <a:t>What kinds of information will you be compiling from the literature you will be reviewing for your proposal?</a:t>
            </a:r>
          </a:p>
          <a:p>
            <a:pPr lvl="1">
              <a:buAutoNum type="arabicPeriod"/>
            </a:pPr>
            <a:r>
              <a:rPr/>
              <a:t>How do you usually organize information when reviewing literature?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slides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demonstrate knowledge of the resources available through the university library system</a:t>
            </a:r>
          </a:p>
          <a:p>
            <a:pPr lvl="1">
              <a:buAutoNum type="arabicPeriod"/>
            </a:pPr>
            <a:r>
              <a:rPr/>
              <a:t>To demonstrate an understanding of skills needed in order to read and evaluate scientific literature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Required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Chapters 23, 24</a:t>
            </a:r>
          </a:p>
          <a:p>
            <a:pPr lvl="0" marL="0" indent="0">
              <a:buNone/>
            </a:pPr>
            <a:r>
              <a:rPr/>
              <a:t>Note â€“ These chapters are advanced and will be covered in more detail later in the semester. For the topic of literature reviews, focus on the â€œquestionsâ€ presented in these chapters that can be used to evaluate literature.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Literature</a:t>
            </a:r>
            <a:r>
              <a:rPr/>
              <a:t> </a:t>
            </a:r>
            <a:r>
              <a:rPr/>
              <a:t>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Additional Resources</a:t>
            </a:r>
          </a:p>
          <a:p>
            <a:pPr lvl="2"/>
            <a:r>
              <a:rPr/>
              <a:t>L.G. Portney &amp; M.P. Watkins. Chapter 34, ?Evaluating research reports.? </a:t>
            </a:r>
            <a:r>
              <a:rPr i="1"/>
              <a:t>Foundations of Clinical Research: Applications to Practice, 3rd ed.</a:t>
            </a:r>
            <a:r>
              <a:rPr/>
              <a:t> Upper Saddle River, New Jersey: Pearson Prentice Hall.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Literature</a:t>
            </a:r>
            <a:r>
              <a:rPr/>
              <a:t> </a:t>
            </a:r>
            <a:r>
              <a:rPr/>
              <a:t>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2 ? Conduct literature review</a:t>
            </a:r>
          </a:p>
          <a:p>
            <a:pPr lvl="1"/>
            <a:r>
              <a:rPr/>
              <a:t>Purposes of literature review</a:t>
            </a:r>
          </a:p>
          <a:p>
            <a:pPr lvl="1"/>
            <a:r>
              <a:rPr/>
              <a:t>What a literature review is ?</a:t>
            </a:r>
          </a:p>
          <a:p>
            <a:pPr lvl="1"/>
            <a:r>
              <a:rPr/>
              <a:t>What a literature review is NOT ?</a:t>
            </a:r>
          </a:p>
          <a:p>
            <a:pPr lvl="1"/>
            <a:r>
              <a:rPr/>
              <a:t>Sources to be used in literature review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Literature</a:t>
            </a:r>
            <a:r>
              <a:rPr/>
              <a:t> </a:t>
            </a:r>
            <a:r>
              <a:rPr/>
              <a:t>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Reviewing the literature</a:t>
            </a:r>
          </a:p>
          <a:p>
            <a:pPr lvl="2"/>
            <a:r>
              <a:rPr/>
              <a:t>What is known</a:t>
            </a:r>
          </a:p>
          <a:p>
            <a:pPr lvl="2"/>
            <a:r>
              <a:rPr/>
              <a:t>What questions remain</a:t>
            </a:r>
          </a:p>
          <a:p>
            <a:pPr lvl="2"/>
            <a:r>
              <a:rPr/>
              <a:t>Evaluating research reports</a:t>
            </a:r>
          </a:p>
          <a:p>
            <a:pPr lvl="3"/>
            <a:r>
              <a:rPr/>
              <a:t>Journal quality</a:t>
            </a:r>
          </a:p>
          <a:p>
            <a:pPr lvl="3"/>
            <a:r>
              <a:rPr/>
              <a:t>What is the study about?</a:t>
            </a:r>
          </a:p>
          <a:p>
            <a:pPr lvl="3"/>
            <a:r>
              <a:rPr/>
              <a:t>Are the results of the study valid?</a:t>
            </a:r>
          </a:p>
          <a:p>
            <a:pPr lvl="3"/>
            <a:r>
              <a:rPr/>
              <a:t>Are the results meaningful?</a:t>
            </a:r>
          </a:p>
          <a:p>
            <a:pPr lvl="3"/>
            <a:r>
              <a:rPr/>
              <a:t>What does it all mean and how does it contribute to what you want to do?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Evaluation of the quality of the design and analysis of a study</a:t>
            </a:r>
          </a:p>
          <a:p>
            <a:pPr lvl="1"/>
            <a:r>
              <a:rPr/>
              <a:t>GM&amp;L framework ?</a:t>
            </a:r>
          </a:p>
          <a:p>
            <a:pPr lvl="2"/>
            <a:r>
              <a:rPr/>
              <a:t>designed to be used with both experimental and non-experimental research</a:t>
            </a:r>
          </a:p>
          <a:p>
            <a:pPr lvl="1"/>
            <a:r>
              <a:rPr/>
              <a:t>Assess research validity</a:t>
            </a:r>
          </a:p>
          <a:p>
            <a:pPr lvl="2"/>
            <a:r>
              <a:rPr/>
              <a:t>Series of continua</a:t>
            </a:r>
          </a:p>
          <a:p>
            <a:pPr lvl="1"/>
            <a:r>
              <a:rPr/>
              <a:t>Emphasis on methods and results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GM&amp;L framework ?</a:t>
            </a:r>
          </a:p>
          <a:p>
            <a:pPr lvl="2"/>
            <a:r>
              <a:rPr/>
              <a:t>19 questions</a:t>
            </a:r>
          </a:p>
          <a:p>
            <a:pPr lvl="2"/>
            <a:r>
              <a:rPr/>
              <a:t>8 rating scales</a:t>
            </a:r>
          </a:p>
          <a:p>
            <a:pPr lvl="1"/>
            <a:r>
              <a:rPr/>
              <a:t>19 questions &lt;U+F0E8&gt; 3 main groups</a:t>
            </a:r>
          </a:p>
          <a:p>
            <a:pPr lvl="2"/>
            <a:r>
              <a:rPr/>
              <a:t>Key aspects of the design and methods (1 ? 8)</a:t>
            </a:r>
          </a:p>
          <a:p>
            <a:pPr lvl="2"/>
            <a:r>
              <a:rPr/>
              <a:t>Evaluative ratings (9 ? 16)</a:t>
            </a:r>
          </a:p>
          <a:p>
            <a:pPr lvl="2"/>
            <a:r>
              <a:rPr/>
              <a:t>General evaluation questions (17 ? 19)</a:t>
            </a:r>
          </a:p>
          <a:p>
            <a:pPr lvl="1"/>
            <a:r>
              <a:rPr/>
              <a:t>?? merit or worth of the study as a whole??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Validity</a:t>
            </a:r>
          </a:p>
        </p:txBody>
      </p:sp>
      <p:pic>
        <p:nvPicPr>
          <p:cNvPr descr="../images/image-03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05000"/>
            <a:ext cx="8229600" cy="392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3 - Literature review</dc:title>
  <dc:creator>Steve Simon</dc:creator>
  <cp:keywords/>
  <dcterms:created xsi:type="dcterms:W3CDTF">2019-01-04T22:35:35Z</dcterms:created>
  <dcterms:modified xsi:type="dcterms:W3CDTF">2019-01-04T22:35:35Z</dcterms:modified>
</cp:coreProperties>
</file>