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gerkovichm@umkc.edu" TargetMode="External" /><Relationship Id="rId5" Type="http://schemas.openxmlformats.org/officeDocument/2006/relationships/hyperlink" Target="http://www.umkc.edu/ors/irb/training.cfm" TargetMode="External" /><Relationship Id="rId6" Type="http://schemas.openxmlformats.org/officeDocument/2006/relationships/hyperlink" Target="mailto:gerkovichm@umkc.edu" TargetMode="External" /><Relationship Id="rId7" Type="http://schemas.openxmlformats.org/officeDocument/2006/relationships/hyperlink" Target="http://www.citiprogram.org/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project</a:t>
            </a:r>
          </a:p>
          <a:p>
            <a:pPr lvl="1"/>
            <a:r>
              <a:rPr/>
              <a:t>FINER</a:t>
            </a:r>
          </a:p>
          <a:p>
            <a:pPr lvl="2"/>
            <a:r>
              <a:rPr/>
              <a:t>Feasible</a:t>
            </a:r>
          </a:p>
          <a:p>
            <a:pPr lvl="2"/>
            <a:r>
              <a:rPr/>
              <a:t>Interesting</a:t>
            </a:r>
          </a:p>
          <a:p>
            <a:pPr lvl="2"/>
            <a:r>
              <a:rPr/>
              <a:t>Novel</a:t>
            </a:r>
          </a:p>
          <a:p>
            <a:pPr lvl="2"/>
            <a:r>
              <a:rPr/>
              <a:t>Ethical</a:t>
            </a: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 &amp; Wright. </a:t>
            </a:r>
            <a:r>
              <a:rPr i="1"/>
              <a:t>Research in Health Care</a:t>
            </a:r>
            <a:r>
              <a:rPr/>
              <a:t> . 2000.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 &amp; Watkins, 2009.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*** ### Research Ethics</a:t>
            </a:r>
          </a:p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? used by multiple institutions</a:t>
            </a:r>
          </a:p>
          <a:p>
            <a:pPr lvl="1"/>
            <a:r>
              <a:rPr/>
              <a:t>IRBs ?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Luke?s ?)</a:t>
            </a:r>
          </a:p>
          <a:p>
            <a:pPr lvl="1"/>
            <a:r>
              <a:rPr/>
              <a:t>Research committees 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2"/>
              </a:rPr>
              <a:t>http://www.umkc.edu/ors/irb/training.cfm</a:t>
            </a:r>
          </a:p>
          <a:p>
            <a:pPr lvl="1"/>
            <a:r>
              <a:rPr>
                <a:hlinkClick r:id="rId3"/>
              </a:rPr>
              <a:t>http://www.citiprogram.org/</a:t>
            </a:r>
          </a:p>
          <a:p>
            <a:pPr lvl="1"/>
            <a:r>
              <a:rPr/>
              <a:t>Select ?Group 1 ? Biomedical Investigator?</a:t>
            </a:r>
          </a:p>
          <a:p>
            <a:pPr lvl="1"/>
            <a:r>
              <a:rPr/>
              <a:t>Send a copy of the Certificate of Completion to Dr. Gerkovich ( </a:t>
            </a:r>
            <a:r>
              <a:rPr>
                <a:hlinkClick r:id="rId4"/>
              </a:rPr>
              <a:t>gerkovichm@umkc.edu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http://www.umkc.edu/ors/irb/training.cfm</a:t>
            </a:r>
            <a:r>
              <a:rPr/>
              <a:t> </a:t>
            </a:r>
            <a:r>
              <a:rPr>
                <a:hlinkClick r:id="rId6"/>
              </a:rPr>
              <a:t>http://www.citiprogram.org/</a:t>
            </a:r>
            <a:r>
              <a:rPr/>
              <a:t> </a:t>
            </a:r>
            <a:r>
              <a:rPr>
                <a:hlinkClick r:id="rId7"/>
              </a:rPr>
              <a:t>gerkovichm@umkc.edu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image-02-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?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 ?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Considerations in Choosing a Topic</a:t>
            </a:r>
          </a:p>
          <a:p>
            <a:pPr lvl="2"/>
            <a:r>
              <a:rPr/>
              <a:t>Interest and enthusiasm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Scope of the problem</a:t>
            </a:r>
          </a:p>
          <a:p>
            <a:pPr lvl="2"/>
            <a:r>
              <a:rPr/>
              <a:t>Contribution to the profession</a:t>
            </a:r>
          </a:p>
          <a:p>
            <a:pPr lvl="2"/>
            <a:r>
              <a:rPr/>
              <a:t>Support and expertise</a:t>
            </a:r>
          </a:p>
          <a:p>
            <a:pPr lvl="2"/>
            <a:r>
              <a:rPr/>
              <a:t>Access issues/human subjects</a:t>
            </a:r>
          </a:p>
          <a:p>
            <a:pPr lvl="2"/>
            <a:r>
              <a:rPr/>
              <a:t>Degree of control</a:t>
            </a:r>
          </a:p>
          <a:p>
            <a:pPr lvl="2"/>
            <a:r>
              <a:rPr/>
              <a:t>Design considerations</a:t>
            </a:r>
          </a:p>
          <a:p>
            <a:pPr lvl="2"/>
            <a:r>
              <a:rPr/>
              <a:t>Values and comfort level of the researcher</a:t>
            </a:r>
          </a:p>
          <a:p>
            <a:pPr lvl="0" marL="0" indent="0">
              <a:buNone/>
            </a:pPr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2019-01-05T14:28:47Z</dcterms:created>
  <dcterms:modified xsi:type="dcterms:W3CDTF">2019-01-05T14:28:47Z</dcterms:modified>
</cp:coreProperties>
</file>