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p>
          <a:p>
            <a:pPr lvl="0" marL="0" indent="0">
              <a:buNone/>
            </a:pPr>
          </a:p>
          <a:p>
            <a:pPr lvl="0" marL="0" indent="0">
              <a:buNone/>
            </a:pPr>
            <a:r>
              <a:rPr/>
              <a:t>Simple</a:t>
            </a:r>
            <a:r>
              <a:rPr/>
              <a:t> </a:t>
            </a:r>
            <a:r>
              <a:rPr/>
              <a:t>random</a:t>
            </a:r>
            <a:r>
              <a:rPr/>
              <a:t> </a:t>
            </a:r>
            <a:r>
              <a:rPr/>
              <a:t>sampling:</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r>
              <a:rPr/>
              <a:t> </a:t>
            </a:r>
            <a:r>
              <a:rPr/>
              <a:t>Easier</a:t>
            </a:r>
            <a:r>
              <a:rPr/>
              <a:t> </a:t>
            </a:r>
            <a:r>
              <a:rPr/>
              <a:t>to</a:t>
            </a:r>
            <a:r>
              <a:rPr/>
              <a:t> </a:t>
            </a:r>
            <a:r>
              <a:rPr/>
              <a:t>achieve</a:t>
            </a:r>
            <a:r>
              <a:rPr/>
              <a:t> </a:t>
            </a:r>
            <a:r>
              <a:rPr/>
              <a:t>with</a:t>
            </a:r>
            <a:r>
              <a:rPr/>
              <a:t> </a:t>
            </a:r>
            <a:r>
              <a:rPr/>
              <a:t>an</a:t>
            </a:r>
            <a:r>
              <a:rPr/>
              <a:t> </a:t>
            </a:r>
            <a:r>
              <a:rPr/>
              <a:t>existing</a:t>
            </a:r>
            <a:r>
              <a:rPr/>
              <a:t> </a:t>
            </a:r>
            <a:r>
              <a:rPr/>
              <a:t>data.</a:t>
            </a:r>
          </a:p>
          <a:p>
            <a:pPr lvl="0" marL="0" indent="0">
              <a:buNone/>
            </a:pPr>
          </a:p>
          <a:p>
            <a:pPr lvl="0" marL="0" indent="0">
              <a:buNone/>
            </a:pPr>
            <a:r>
              <a:rPr/>
              <a:t>Systematic,</a:t>
            </a:r>
            <a:r>
              <a:rPr/>
              <a:t> </a:t>
            </a:r>
            <a:r>
              <a:rPr/>
              <a:t>select</a:t>
            </a:r>
            <a:r>
              <a:rPr/>
              <a:t> </a:t>
            </a:r>
            <a:r>
              <a:rPr/>
              <a:t>a</a:t>
            </a:r>
            <a:r>
              <a:rPr/>
              <a:t> </a:t>
            </a:r>
            <a:r>
              <a:rPr/>
              <a:t>random</a:t>
            </a:r>
            <a:r>
              <a:rPr/>
              <a:t> </a:t>
            </a:r>
            <a:r>
              <a:rPr/>
              <a:t>starting</a:t>
            </a:r>
            <a:r>
              <a:rPr/>
              <a:t> </a:t>
            </a:r>
            <a:r>
              <a:rPr/>
              <a:t>point</a:t>
            </a:r>
            <a:r>
              <a:rPr/>
              <a:t> </a:t>
            </a:r>
            <a:r>
              <a:rPr/>
              <a:t>and</a:t>
            </a:r>
            <a:r>
              <a:rPr/>
              <a:t> </a:t>
            </a:r>
            <a:r>
              <a:rPr/>
              <a:t>then</a:t>
            </a:r>
            <a:r>
              <a:rPr/>
              <a:t> </a:t>
            </a:r>
            <a:r>
              <a:rPr/>
              <a:t>select</a:t>
            </a:r>
            <a:r>
              <a:rPr/>
              <a:t> </a:t>
            </a:r>
            <a:r>
              <a:rPr/>
              <a:t>the</a:t>
            </a:r>
            <a:r>
              <a:rPr/>
              <a:t> </a:t>
            </a:r>
            <a:r>
              <a:rPr/>
              <a:t>remainder</a:t>
            </a:r>
            <a:r>
              <a:rPr/>
              <a:t> </a:t>
            </a:r>
            <a:r>
              <a:rPr/>
              <a:t>using</a:t>
            </a:r>
            <a:r>
              <a:rPr/>
              <a:t> </a:t>
            </a:r>
            <a:r>
              <a:rPr/>
              <a:t>a</a:t>
            </a:r>
            <a:r>
              <a:rPr/>
              <a:t> </a:t>
            </a:r>
            <a:r>
              <a:rPr/>
              <a:t>fixed</a:t>
            </a:r>
            <a:r>
              <a:rPr/>
              <a:t> </a:t>
            </a:r>
            <a:r>
              <a:rPr/>
              <a:t>rule.</a:t>
            </a:r>
          </a:p>
          <a:p>
            <a:pPr lvl="0" marL="0" indent="0">
              <a:buNone/>
            </a:pPr>
          </a:p>
          <a:p>
            <a:pPr lvl="0" marL="0" indent="0">
              <a:buNone/>
            </a:pPr>
            <a:r>
              <a:rPr/>
              <a:t>Stratification</a:t>
            </a:r>
            <a:r>
              <a:rPr/>
              <a:t> </a:t>
            </a:r>
            <a:r>
              <a:rPr/>
              <a:t>variable</a:t>
            </a:r>
            <a:r>
              <a:rPr/>
              <a:t> </a:t>
            </a:r>
            <a:r>
              <a:rPr/>
              <a:t>is</a:t>
            </a:r>
            <a:r>
              <a:rPr/>
              <a:t> </a:t>
            </a:r>
            <a:r>
              <a:rPr/>
              <a:t>divided</a:t>
            </a:r>
            <a:r>
              <a:rPr/>
              <a:t> </a:t>
            </a:r>
            <a:r>
              <a:rPr/>
              <a:t>into</a:t>
            </a:r>
            <a:r>
              <a:rPr/>
              <a:t> </a:t>
            </a:r>
            <a:r>
              <a:rPr/>
              <a:t>segments.</a:t>
            </a:r>
            <a:r>
              <a:rPr/>
              <a:t> </a:t>
            </a:r>
            <a:r>
              <a:rPr/>
              <a:t>Geographic</a:t>
            </a:r>
            <a:r>
              <a:rPr/>
              <a:t> </a:t>
            </a:r>
            <a:r>
              <a:rPr/>
              <a:t>regions,</a:t>
            </a:r>
            <a:r>
              <a:rPr/>
              <a:t> </a:t>
            </a:r>
            <a:r>
              <a:rPr/>
              <a:t>age</a:t>
            </a:r>
            <a:r>
              <a:rPr/>
              <a:t> </a:t>
            </a:r>
            <a:r>
              <a:rPr/>
              <a:t>groups,</a:t>
            </a:r>
            <a:r>
              <a:rPr/>
              <a:t> </a:t>
            </a:r>
            <a:r>
              <a:rPr/>
              <a:t>gender.</a:t>
            </a:r>
            <a:r>
              <a:rPr/>
              <a:t> </a:t>
            </a:r>
            <a:r>
              <a:rPr/>
              <a:t>That</a:t>
            </a:r>
            <a:r>
              <a:rPr/>
              <a:t> </a:t>
            </a:r>
            <a:r>
              <a:rPr/>
              <a:t>can</a:t>
            </a:r>
            <a:r>
              <a:rPr/>
              <a:t> </a:t>
            </a:r>
            <a:r>
              <a:rPr/>
              <a:t>influence</a:t>
            </a:r>
            <a:r>
              <a:rPr/>
              <a:t> </a:t>
            </a:r>
            <a:r>
              <a:rPr/>
              <a:t>the</a:t>
            </a:r>
            <a:r>
              <a:rPr/>
              <a:t> </a:t>
            </a:r>
            <a:r>
              <a:rPr/>
              <a:t>outcome.</a:t>
            </a:r>
          </a:p>
          <a:p>
            <a:pPr lvl="0" marL="0" indent="0">
              <a:buNone/>
            </a:pPr>
          </a:p>
          <a:p>
            <a:pPr lvl="0" marL="0" indent="0">
              <a:buNone/>
            </a:pPr>
            <a:r>
              <a:rPr/>
              <a:t>Over</a:t>
            </a:r>
            <a:r>
              <a:rPr/>
              <a:t> </a:t>
            </a:r>
            <a:r>
              <a:rPr/>
              <a:t>sampling</a:t>
            </a:r>
            <a:r>
              <a:rPr/>
              <a:t> </a:t>
            </a:r>
            <a:r>
              <a:rPr/>
              <a:t>is</a:t>
            </a:r>
            <a:r>
              <a:rPr/>
              <a:t> </a:t>
            </a:r>
            <a:r>
              <a:rPr/>
              <a:t>done</a:t>
            </a:r>
            <a:r>
              <a:rPr/>
              <a:t> </a:t>
            </a:r>
            <a:r>
              <a:rPr/>
              <a:t>to</a:t>
            </a:r>
            <a:r>
              <a:rPr/>
              <a:t> </a:t>
            </a:r>
            <a:r>
              <a:rPr/>
              <a:t>insure</a:t>
            </a:r>
            <a:r>
              <a:rPr/>
              <a:t> </a:t>
            </a:r>
            <a:r>
              <a:rPr/>
              <a:t>decent</a:t>
            </a:r>
            <a:r>
              <a:rPr/>
              <a:t> </a:t>
            </a:r>
            <a:r>
              <a:rPr/>
              <a:t>sample</a:t>
            </a:r>
            <a:r>
              <a:rPr/>
              <a:t> </a:t>
            </a:r>
            <a:r>
              <a:rPr/>
              <a:t>size</a:t>
            </a:r>
            <a:r>
              <a:rPr/>
              <a:t> </a:t>
            </a:r>
            <a:r>
              <a:rPr/>
              <a:t>in</a:t>
            </a:r>
            <a:r>
              <a:rPr/>
              <a:t> </a:t>
            </a:r>
            <a:r>
              <a:rPr/>
              <a:t>minority</a:t>
            </a:r>
            <a:r>
              <a:rPr/>
              <a:t> </a:t>
            </a:r>
            <a:r>
              <a:rPr/>
              <a:t>groups.</a:t>
            </a:r>
          </a:p>
          <a:p>
            <a:pPr lvl="0" marL="0" indent="0">
              <a:buNone/>
            </a:pPr>
          </a:p>
          <a:p>
            <a:pPr lvl="0" marL="0" indent="0">
              <a:buNone/>
            </a:pPr>
            <a:r>
              <a:rPr/>
              <a:t>Two</a:t>
            </a:r>
            <a:r>
              <a:rPr/>
              <a:t> </a:t>
            </a:r>
            <a:r>
              <a:rPr/>
              <a:t>stage</a:t>
            </a:r>
            <a:r>
              <a:rPr/>
              <a:t> </a:t>
            </a:r>
            <a:r>
              <a:rPr/>
              <a:t>selection:</a:t>
            </a:r>
            <a:r>
              <a:rPr/>
              <a:t> </a:t>
            </a:r>
            <a:r>
              <a:rPr/>
              <a:t>randomly</a:t>
            </a:r>
            <a:r>
              <a:rPr/>
              <a:t> </a:t>
            </a:r>
            <a:r>
              <a:rPr/>
              <a:t>select</a:t>
            </a:r>
            <a:r>
              <a:rPr/>
              <a:t> </a:t>
            </a:r>
            <a:r>
              <a:rPr/>
              <a:t>a</a:t>
            </a:r>
            <a:r>
              <a:rPr/>
              <a:t> </a:t>
            </a:r>
            <a:r>
              <a:rPr/>
              <a:t>cluster</a:t>
            </a:r>
            <a:r>
              <a:rPr/>
              <a:t> </a:t>
            </a:r>
            <a:r>
              <a:rPr/>
              <a:t>using</a:t>
            </a:r>
            <a:r>
              <a:rPr/>
              <a:t> </a:t>
            </a:r>
            <a:r>
              <a:rPr/>
              <a:t>a</a:t>
            </a:r>
            <a:r>
              <a:rPr/>
              <a:t> </a:t>
            </a:r>
            <a:r>
              <a:rPr/>
              <a:t>probability</a:t>
            </a:r>
            <a:r>
              <a:rPr/>
              <a:t> </a:t>
            </a:r>
            <a:r>
              <a:rPr/>
              <a:t>model</a:t>
            </a:r>
            <a:r>
              <a:rPr/>
              <a:t> </a:t>
            </a:r>
            <a:r>
              <a:rPr/>
              <a:t>and</a:t>
            </a:r>
            <a:r>
              <a:rPr/>
              <a:t> </a:t>
            </a:r>
            <a:r>
              <a:rPr/>
              <a:t>then</a:t>
            </a:r>
            <a:r>
              <a:rPr/>
              <a:t> </a:t>
            </a:r>
            <a:r>
              <a:rPr/>
              <a:t>either</a:t>
            </a:r>
            <a:r>
              <a:rPr/>
              <a:t> </a:t>
            </a:r>
            <a:r>
              <a:rPr/>
              <a:t>randomly</a:t>
            </a:r>
            <a:r>
              <a:rPr/>
              <a:t> </a:t>
            </a:r>
            <a:r>
              <a:rPr/>
              <a:t>select</a:t>
            </a:r>
            <a:r>
              <a:rPr/>
              <a:t> </a:t>
            </a:r>
            <a:r>
              <a:rPr/>
              <a:t>within</a:t>
            </a:r>
            <a:r>
              <a:rPr/>
              <a:t> </a:t>
            </a:r>
            <a:r>
              <a:rPr/>
              <a:t>a</a:t>
            </a:r>
            <a:r>
              <a:rPr/>
              <a:t> </a:t>
            </a:r>
            <a:r>
              <a:rPr/>
              <a:t>cluster</a:t>
            </a:r>
            <a:r>
              <a:rPr/>
              <a:t> </a:t>
            </a:r>
            <a:r>
              <a:rPr/>
              <a:t>or</a:t>
            </a:r>
            <a:r>
              <a:rPr/>
              <a:t> </a:t>
            </a:r>
            <a:r>
              <a:rPr/>
              <a:t>select</a:t>
            </a:r>
            <a:r>
              <a:rPr/>
              <a:t> </a:t>
            </a:r>
            <a:r>
              <a:rPr/>
              <a:t>everyone</a:t>
            </a:r>
            <a:r>
              <a:rPr/>
              <a:t> </a:t>
            </a:r>
            <a:r>
              <a:rPr/>
              <a:t>in</a:t>
            </a:r>
            <a:r>
              <a:rPr/>
              <a:t> </a:t>
            </a:r>
            <a:r>
              <a:rPr/>
              <a:t>that</a:t>
            </a:r>
            <a:r>
              <a:rPr/>
              <a:t> </a:t>
            </a:r>
            <a:r>
              <a:rPr/>
              <a:t>cluster.</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simplistic</a:t>
            </a:r>
            <a:r>
              <a:rPr/>
              <a:t> </a:t>
            </a:r>
            <a:r>
              <a:rPr/>
              <a:t>example</a:t>
            </a:r>
            <a:r>
              <a:rPr/>
              <a:t> </a:t>
            </a:r>
            <a:r>
              <a:rPr/>
              <a:t>of</a:t>
            </a:r>
            <a:r>
              <a:rPr/>
              <a:t> </a:t>
            </a:r>
            <a:r>
              <a:rPr/>
              <a:t>matching,</a:t>
            </a:r>
            <a:r>
              <a:rPr/>
              <a:t> </a:t>
            </a:r>
            <a:r>
              <a:rPr/>
              <a:t>done</a:t>
            </a:r>
            <a:r>
              <a:rPr/>
              <a:t> </a:t>
            </a:r>
            <a:r>
              <a:rPr/>
              <a:t>by</a:t>
            </a:r>
            <a:r>
              <a:rPr/>
              <a:t> </a:t>
            </a:r>
            <a:r>
              <a:rPr/>
              <a:t>hand</a:t>
            </a:r>
            <a:r>
              <a:rPr/>
              <a:t> </a:t>
            </a:r>
            <a:r>
              <a:rPr/>
              <a:t>inside</a:t>
            </a:r>
            <a:r>
              <a:rPr/>
              <a:t> </a:t>
            </a:r>
            <a:r>
              <a:rPr/>
              <a:t>an</a:t>
            </a:r>
            <a:r>
              <a:rPr/>
              <a:t> </a:t>
            </a:r>
            <a:r>
              <a:rPr/>
              <a:t>Excel</a:t>
            </a:r>
            <a:r>
              <a:rPr/>
              <a:t> </a:t>
            </a:r>
            <a:r>
              <a:rPr/>
              <a:t>spreadsheet.</a:t>
            </a:r>
          </a:p>
          <a:p>
            <a:pPr lvl="0" marL="0" indent="0">
              <a:buNone/>
            </a:pPr>
          </a:p>
          <a:p>
            <a:pPr lvl="0" marL="0" indent="0">
              <a:buNone/>
            </a:pPr>
            <a:r>
              <a:rPr/>
              <a:t>For</a:t>
            </a:r>
            <a:r>
              <a:rPr/>
              <a:t> </a:t>
            </a:r>
            <a:r>
              <a:rPr/>
              <a:t>this</a:t>
            </a:r>
            <a:r>
              <a:rPr/>
              <a:t> </a:t>
            </a:r>
            <a:r>
              <a:rPr/>
              <a:t>exercise,</a:t>
            </a:r>
            <a:r>
              <a:rPr/>
              <a:t> </a:t>
            </a:r>
            <a:r>
              <a:rPr/>
              <a:t>assume</a:t>
            </a:r>
            <a:r>
              <a:rPr/>
              <a:t> </a:t>
            </a:r>
            <a:r>
              <a:rPr/>
              <a:t>that</a:t>
            </a:r>
            <a:r>
              <a:rPr/>
              <a:t> </a:t>
            </a:r>
            <a:r>
              <a:rPr/>
              <a:t>matched</a:t>
            </a:r>
            <a:r>
              <a:rPr/>
              <a:t> </a:t>
            </a:r>
            <a:r>
              <a:rPr/>
              <a:t>pairs</a:t>
            </a:r>
            <a:r>
              <a:rPr/>
              <a:t> </a:t>
            </a:r>
            <a:r>
              <a:rPr/>
              <a:t>MUST</a:t>
            </a:r>
            <a:r>
              <a:rPr/>
              <a:t> </a:t>
            </a:r>
            <a:r>
              <a:rPr/>
              <a:t>be</a:t>
            </a:r>
            <a:r>
              <a:rPr/>
              <a:t> </a:t>
            </a:r>
            <a:r>
              <a:rPr/>
              <a:t>the</a:t>
            </a:r>
            <a:r>
              <a:rPr/>
              <a:t> </a:t>
            </a:r>
            <a:r>
              <a:rPr/>
              <a:t>same</a:t>
            </a:r>
            <a:r>
              <a:rPr/>
              <a:t> </a:t>
            </a:r>
            <a:r>
              <a:rPr/>
              <a:t>gender,</a:t>
            </a:r>
            <a:r>
              <a:rPr/>
              <a:t> </a:t>
            </a:r>
            <a:r>
              <a:rPr/>
              <a:t>and</a:t>
            </a:r>
            <a:r>
              <a:rPr/>
              <a:t> </a:t>
            </a:r>
            <a:r>
              <a:rPr/>
              <a:t>that</a:t>
            </a:r>
            <a:r>
              <a:rPr/>
              <a:t> </a:t>
            </a:r>
            <a:r>
              <a:rPr/>
              <a:t>you</a:t>
            </a:r>
            <a:r>
              <a:rPr/>
              <a:t> </a:t>
            </a:r>
            <a:r>
              <a:rPr/>
              <a:t>would</a:t>
            </a:r>
            <a:r>
              <a:rPr/>
              <a:t> </a:t>
            </a:r>
            <a:r>
              <a:rPr/>
              <a:t>be</a:t>
            </a:r>
            <a:r>
              <a:rPr/>
              <a:t> </a:t>
            </a:r>
            <a:r>
              <a:rPr/>
              <a:t>okay</a:t>
            </a:r>
            <a:r>
              <a:rPr/>
              <a:t> </a:t>
            </a:r>
            <a:r>
              <a:rPr/>
              <a:t>with</a:t>
            </a:r>
            <a:r>
              <a:rPr/>
              <a:t> </a:t>
            </a:r>
            <a:r>
              <a:rPr/>
              <a:t>an</a:t>
            </a:r>
            <a:r>
              <a:rPr/>
              <a:t> </a:t>
            </a:r>
            <a:r>
              <a:rPr/>
              <a:t>age</a:t>
            </a:r>
            <a:r>
              <a:rPr/>
              <a:t> </a:t>
            </a:r>
            <a:r>
              <a:rPr/>
              <a:t>difference</a:t>
            </a:r>
            <a:r>
              <a:rPr/>
              <a:t> </a:t>
            </a:r>
            <a:r>
              <a:rPr/>
              <a:t>of</a:t>
            </a:r>
            <a:r>
              <a:rPr/>
              <a:t> </a:t>
            </a:r>
            <a:r>
              <a:rPr/>
              <a:t>6</a:t>
            </a:r>
            <a:r>
              <a:rPr/>
              <a:t> </a:t>
            </a:r>
            <a:r>
              <a:rPr/>
              <a:t>years</a:t>
            </a:r>
            <a:r>
              <a:rPr/>
              <a:t> </a:t>
            </a:r>
            <a:r>
              <a:rPr/>
              <a:t>or</a:t>
            </a:r>
            <a:r>
              <a:rPr/>
              <a:t> </a:t>
            </a:r>
            <a:r>
              <a:rPr/>
              <a:t>less.</a:t>
            </a:r>
          </a:p>
          <a:p>
            <a:pPr lvl="0" marL="0" indent="0">
              <a:buNone/>
            </a:pPr>
          </a:p>
          <a:p>
            <a:pPr lvl="0" marL="0" indent="0">
              <a:buNone/>
            </a:pPr>
            <a:r>
              <a:rPr/>
              <a:t>First,</a:t>
            </a:r>
            <a:r>
              <a:rPr/>
              <a:t> </a:t>
            </a:r>
            <a:r>
              <a:rPr/>
              <a:t>pick</a:t>
            </a:r>
            <a:r>
              <a:rPr/>
              <a:t> </a:t>
            </a:r>
            <a:r>
              <a:rPr/>
              <a:t>out</a:t>
            </a:r>
            <a:r>
              <a:rPr/>
              <a:t> </a:t>
            </a:r>
            <a:r>
              <a:rPr/>
              <a:t>the</a:t>
            </a:r>
            <a:r>
              <a:rPr/>
              <a:t> </a:t>
            </a:r>
            <a:r>
              <a:rPr/>
              <a:t>pairs</a:t>
            </a:r>
            <a:r>
              <a:rPr/>
              <a:t> </a:t>
            </a:r>
            <a:r>
              <a:rPr/>
              <a:t>that</a:t>
            </a:r>
            <a:r>
              <a:rPr/>
              <a:t> </a:t>
            </a:r>
            <a:r>
              <a:rPr/>
              <a:t>are</a:t>
            </a:r>
            <a:r>
              <a:rPr/>
              <a:t> </a:t>
            </a:r>
            <a:r>
              <a:rPr/>
              <a:t>a</a:t>
            </a:r>
            <a:r>
              <a:rPr/>
              <a:t> </a:t>
            </a:r>
            <a:r>
              <a:rPr/>
              <a:t>perfect</a:t>
            </a:r>
            <a:r>
              <a:rPr/>
              <a:t> </a:t>
            </a:r>
            <a:r>
              <a:rPr/>
              <a:t>match.</a:t>
            </a:r>
            <a:r>
              <a:rPr/>
              <a:t> </a:t>
            </a:r>
            <a:r>
              <a:rPr/>
              <a:t>There</a:t>
            </a:r>
            <a:r>
              <a:rPr/>
              <a:t> </a:t>
            </a:r>
            <a:r>
              <a:rPr/>
              <a:t>are</a:t>
            </a:r>
            <a:r>
              <a:rPr/>
              <a:t> </a:t>
            </a:r>
            <a:r>
              <a:rPr/>
              <a:t>two</a:t>
            </a:r>
            <a:r>
              <a:rPr/>
              <a:t> </a:t>
            </a:r>
            <a:r>
              <a:rPr/>
              <a:t>perfect</a:t>
            </a:r>
            <a:r>
              <a:rPr/>
              <a:t> </a:t>
            </a:r>
            <a:r>
              <a:rPr/>
              <a:t>matches</a:t>
            </a:r>
            <a:r>
              <a:rPr/>
              <a:t> </a:t>
            </a:r>
            <a:r>
              <a:rPr/>
              <a:t>in</a:t>
            </a:r>
            <a:r>
              <a:rPr/>
              <a:t> </a:t>
            </a:r>
            <a:r>
              <a:rPr/>
              <a:t>this</a:t>
            </a:r>
            <a:r>
              <a:rPr/>
              <a:t> </a:t>
            </a:r>
            <a:r>
              <a:rPr/>
              <a:t>data</a:t>
            </a:r>
            <a:r>
              <a:rPr/>
              <a:t> </a:t>
            </a:r>
            <a:r>
              <a:rPr/>
              <a:t>set:</a:t>
            </a:r>
            <a:r>
              <a:rPr/>
              <a:t> </a:t>
            </a:r>
            <a:r>
              <a:rPr/>
              <a:t>the</a:t>
            </a:r>
            <a:r>
              <a:rPr/>
              <a:t> </a:t>
            </a:r>
            <a:r>
              <a:rPr/>
              <a:t>pair</a:t>
            </a:r>
            <a:r>
              <a:rPr/>
              <a:t> </a:t>
            </a:r>
            <a:r>
              <a:rPr/>
              <a:t>of</a:t>
            </a:r>
            <a:r>
              <a:rPr/>
              <a:t> </a:t>
            </a:r>
            <a:r>
              <a:rPr/>
              <a:t>8</a:t>
            </a:r>
            <a:r>
              <a:rPr/>
              <a:t> </a:t>
            </a:r>
            <a:r>
              <a:rPr/>
              <a:t>year</a:t>
            </a:r>
            <a:r>
              <a:rPr/>
              <a:t> </a:t>
            </a:r>
            <a:r>
              <a:rPr/>
              <a:t>old</a:t>
            </a:r>
            <a:r>
              <a:rPr/>
              <a:t> </a:t>
            </a:r>
            <a:r>
              <a:rPr/>
              <a:t>males</a:t>
            </a:r>
            <a:r>
              <a:rPr/>
              <a:t> </a:t>
            </a:r>
            <a:r>
              <a:rPr/>
              <a:t>and</a:t>
            </a:r>
            <a:r>
              <a:rPr/>
              <a:t> </a:t>
            </a:r>
            <a:r>
              <a:rPr/>
              <a:t>the</a:t>
            </a:r>
            <a:r>
              <a:rPr/>
              <a:t> </a:t>
            </a:r>
            <a:r>
              <a:rPr/>
              <a:t>pair</a:t>
            </a:r>
            <a:r>
              <a:rPr/>
              <a:t> </a:t>
            </a:r>
            <a:r>
              <a:rPr/>
              <a:t>of</a:t>
            </a:r>
            <a:r>
              <a:rPr/>
              <a:t> </a:t>
            </a:r>
            <a:r>
              <a:rPr/>
              <a:t>15</a:t>
            </a:r>
            <a:r>
              <a:rPr/>
              <a:t> </a:t>
            </a:r>
            <a:r>
              <a:rPr/>
              <a:t>year</a:t>
            </a:r>
            <a:r>
              <a:rPr/>
              <a:t> </a:t>
            </a:r>
            <a:r>
              <a:rPr/>
              <a:t>old</a:t>
            </a:r>
            <a:r>
              <a:rPr/>
              <a:t> </a:t>
            </a:r>
            <a:r>
              <a:rPr/>
              <a:t>males.</a:t>
            </a:r>
          </a:p>
          <a:p>
            <a:pPr lvl="0" marL="0" indent="0">
              <a:buNone/>
            </a:pPr>
          </a:p>
          <a:p>
            <a:pPr lvl="0" marL="0" indent="0">
              <a:buNone/>
            </a:pPr>
            <a:r>
              <a:rPr/>
              <a:t>Next,</a:t>
            </a:r>
            <a:r>
              <a:rPr/>
              <a:t> </a:t>
            </a:r>
            <a:r>
              <a:rPr/>
              <a:t>look</a:t>
            </a:r>
            <a:r>
              <a:rPr/>
              <a:t> </a:t>
            </a:r>
            <a:r>
              <a:rPr/>
              <a:t>for</a:t>
            </a:r>
            <a:r>
              <a:rPr/>
              <a:t> </a:t>
            </a:r>
            <a:r>
              <a:rPr/>
              <a:t>the</a:t>
            </a:r>
            <a:r>
              <a:rPr/>
              <a:t> </a:t>
            </a:r>
            <a:r>
              <a:rPr/>
              <a:t>smallest</a:t>
            </a:r>
            <a:r>
              <a:rPr/>
              <a:t> </a:t>
            </a:r>
            <a:r>
              <a:rPr/>
              <a:t>discrepancy:</a:t>
            </a:r>
            <a:r>
              <a:rPr/>
              <a:t> </a:t>
            </a:r>
            <a:r>
              <a:rPr/>
              <a:t>one</a:t>
            </a:r>
            <a:r>
              <a:rPr/>
              <a:t> </a:t>
            </a:r>
            <a:r>
              <a:rPr/>
              <a:t>year.</a:t>
            </a:r>
            <a:r>
              <a:rPr/>
              <a:t> </a:t>
            </a:r>
            <a:r>
              <a:rPr/>
              <a:t>If</a:t>
            </a:r>
            <a:r>
              <a:rPr/>
              <a:t> </a:t>
            </a:r>
            <a:r>
              <a:rPr/>
              <a:t>you</a:t>
            </a:r>
            <a:r>
              <a:rPr/>
              <a:t> </a:t>
            </a:r>
            <a:r>
              <a:rPr/>
              <a:t>weren’t</a:t>
            </a:r>
            <a:r>
              <a:rPr/>
              <a:t> </a:t>
            </a:r>
            <a:r>
              <a:rPr/>
              <a:t>so</a:t>
            </a:r>
            <a:r>
              <a:rPr/>
              <a:t> </a:t>
            </a:r>
            <a:r>
              <a:rPr/>
              <a:t>fussy</a:t>
            </a:r>
            <a:r>
              <a:rPr/>
              <a:t> </a:t>
            </a:r>
            <a:r>
              <a:rPr/>
              <a:t>about</a:t>
            </a:r>
            <a:r>
              <a:rPr/>
              <a:t> </a:t>
            </a:r>
            <a:r>
              <a:rPr/>
              <a:t>gender,</a:t>
            </a:r>
            <a:r>
              <a:rPr/>
              <a:t> </a:t>
            </a:r>
            <a:r>
              <a:rPr/>
              <a:t>it</a:t>
            </a:r>
            <a:r>
              <a:rPr/>
              <a:t> </a:t>
            </a:r>
            <a:r>
              <a:rPr/>
              <a:t>might</a:t>
            </a:r>
            <a:r>
              <a:rPr/>
              <a:t> </a:t>
            </a:r>
            <a:r>
              <a:rPr/>
              <a:t>make</a:t>
            </a:r>
            <a:r>
              <a:rPr/>
              <a:t> </a:t>
            </a:r>
            <a:r>
              <a:rPr/>
              <a:t>sense</a:t>
            </a:r>
            <a:r>
              <a:rPr/>
              <a:t> </a:t>
            </a:r>
            <a:r>
              <a:rPr/>
              <a:t>to</a:t>
            </a:r>
            <a:r>
              <a:rPr/>
              <a:t> </a:t>
            </a:r>
            <a:r>
              <a:rPr/>
              <a:t>match</a:t>
            </a:r>
            <a:r>
              <a:rPr/>
              <a:t> </a:t>
            </a:r>
            <a:r>
              <a:rPr/>
              <a:t>the</a:t>
            </a:r>
            <a:r>
              <a:rPr/>
              <a:t> </a:t>
            </a:r>
            <a:r>
              <a:rPr/>
              <a:t>6</a:t>
            </a:r>
            <a:r>
              <a:rPr/>
              <a:t> </a:t>
            </a:r>
            <a:r>
              <a:rPr/>
              <a:t>year</a:t>
            </a:r>
            <a:r>
              <a:rPr/>
              <a:t> </a:t>
            </a:r>
            <a:r>
              <a:rPr/>
              <a:t>old</a:t>
            </a:r>
            <a:r>
              <a:rPr/>
              <a:t> </a:t>
            </a:r>
            <a:r>
              <a:rPr/>
              <a:t>female</a:t>
            </a:r>
            <a:r>
              <a:rPr/>
              <a:t> </a:t>
            </a:r>
            <a:r>
              <a:rPr/>
              <a:t>with</a:t>
            </a:r>
            <a:r>
              <a:rPr/>
              <a:t> </a:t>
            </a:r>
            <a:r>
              <a:rPr/>
              <a:t>the</a:t>
            </a:r>
            <a:r>
              <a:rPr/>
              <a:t> </a:t>
            </a:r>
            <a:r>
              <a:rPr/>
              <a:t>7</a:t>
            </a:r>
            <a:r>
              <a:rPr/>
              <a:t> </a:t>
            </a:r>
            <a:r>
              <a:rPr/>
              <a:t>year</a:t>
            </a:r>
            <a:r>
              <a:rPr/>
              <a:t> </a:t>
            </a:r>
            <a:r>
              <a:rPr/>
              <a:t>old</a:t>
            </a:r>
            <a:r>
              <a:rPr/>
              <a:t> </a:t>
            </a:r>
            <a:r>
              <a:rPr/>
              <a:t>male,</a:t>
            </a:r>
            <a:r>
              <a:rPr/>
              <a:t> </a:t>
            </a:r>
            <a:r>
              <a:rPr/>
              <a:t>but</a:t>
            </a:r>
            <a:r>
              <a:rPr/>
              <a:t> </a:t>
            </a:r>
            <a:r>
              <a:rPr/>
              <a:t>we’ll</a:t>
            </a:r>
            <a:r>
              <a:rPr/>
              <a:t> </a:t>
            </a:r>
            <a:r>
              <a:rPr/>
              <a:t>resist</a:t>
            </a:r>
            <a:r>
              <a:rPr/>
              <a:t> </a:t>
            </a:r>
            <a:r>
              <a:rPr/>
              <a:t>that</a:t>
            </a:r>
            <a:r>
              <a:rPr/>
              <a:t> </a:t>
            </a:r>
            <a:r>
              <a:rPr/>
              <a:t>temptation.</a:t>
            </a:r>
          </a:p>
          <a:p>
            <a:pPr lvl="0" marL="0" indent="0">
              <a:buNone/>
            </a:pPr>
          </a:p>
          <a:p>
            <a:pPr lvl="0" marL="0" indent="0">
              <a:buNone/>
            </a:pPr>
            <a:r>
              <a:rPr/>
              <a:t>Now</a:t>
            </a:r>
            <a:r>
              <a:rPr/>
              <a:t> </a:t>
            </a:r>
            <a:r>
              <a:rPr/>
              <a:t>look</a:t>
            </a:r>
            <a:r>
              <a:rPr/>
              <a:t> </a:t>
            </a:r>
            <a:r>
              <a:rPr/>
              <a:t>for</a:t>
            </a:r>
            <a:r>
              <a:rPr/>
              <a:t> </a:t>
            </a:r>
            <a:r>
              <a:rPr/>
              <a:t>discrepancies</a:t>
            </a:r>
            <a:r>
              <a:rPr/>
              <a:t> </a:t>
            </a:r>
            <a:r>
              <a:rPr/>
              <a:t>of</a:t>
            </a:r>
            <a:r>
              <a:rPr/>
              <a:t> </a:t>
            </a:r>
            <a:r>
              <a:rPr/>
              <a:t>two</a:t>
            </a:r>
            <a:r>
              <a:rPr/>
              <a:t> </a:t>
            </a:r>
            <a:r>
              <a:rPr/>
              <a:t>years.</a:t>
            </a:r>
            <a:r>
              <a:rPr/>
              <a:t> </a:t>
            </a:r>
            <a:r>
              <a:rPr/>
              <a:t>We</a:t>
            </a:r>
            <a:r>
              <a:rPr/>
              <a:t> </a:t>
            </a:r>
            <a:r>
              <a:rPr/>
              <a:t>can</a:t>
            </a:r>
            <a:r>
              <a:rPr/>
              <a:t> </a:t>
            </a:r>
            <a:r>
              <a:rPr/>
              <a:t>match</a:t>
            </a:r>
            <a:r>
              <a:rPr/>
              <a:t> </a:t>
            </a:r>
            <a:r>
              <a:rPr/>
              <a:t>the</a:t>
            </a:r>
            <a:r>
              <a:rPr/>
              <a:t> </a:t>
            </a:r>
            <a:r>
              <a:rPr/>
              <a:t>females</a:t>
            </a:r>
            <a:r>
              <a:rPr/>
              <a:t> </a:t>
            </a:r>
            <a:r>
              <a:rPr/>
              <a:t>who</a:t>
            </a:r>
            <a:r>
              <a:rPr/>
              <a:t> </a:t>
            </a:r>
            <a:r>
              <a:rPr/>
              <a:t>are</a:t>
            </a:r>
            <a:r>
              <a:rPr/>
              <a:t> </a:t>
            </a:r>
            <a:r>
              <a:rPr/>
              <a:t>4</a:t>
            </a:r>
            <a:r>
              <a:rPr/>
              <a:t> </a:t>
            </a:r>
            <a:r>
              <a:rPr/>
              <a:t>and</a:t>
            </a:r>
            <a:r>
              <a:rPr/>
              <a:t> </a:t>
            </a:r>
            <a:r>
              <a:rPr/>
              <a:t>6</a:t>
            </a:r>
            <a:r>
              <a:rPr/>
              <a:t> </a:t>
            </a:r>
            <a:r>
              <a:rPr/>
              <a:t>years</a:t>
            </a:r>
            <a:r>
              <a:rPr/>
              <a:t> </a:t>
            </a:r>
            <a:r>
              <a:rPr/>
              <a:t>old,</a:t>
            </a:r>
            <a:r>
              <a:rPr/>
              <a:t> </a:t>
            </a:r>
            <a:r>
              <a:rPr/>
              <a:t>the</a:t>
            </a:r>
            <a:r>
              <a:rPr/>
              <a:t> </a:t>
            </a:r>
            <a:r>
              <a:rPr/>
              <a:t>females</a:t>
            </a:r>
            <a:r>
              <a:rPr/>
              <a:t> </a:t>
            </a:r>
            <a:r>
              <a:rPr/>
              <a:t>who</a:t>
            </a:r>
            <a:r>
              <a:rPr/>
              <a:t> </a:t>
            </a:r>
            <a:r>
              <a:rPr/>
              <a:t>are</a:t>
            </a:r>
            <a:r>
              <a:rPr/>
              <a:t> </a:t>
            </a:r>
            <a:r>
              <a:rPr/>
              <a:t>24</a:t>
            </a:r>
            <a:r>
              <a:rPr/>
              <a:t> </a:t>
            </a:r>
            <a:r>
              <a:rPr/>
              <a:t>and</a:t>
            </a:r>
            <a:r>
              <a:rPr/>
              <a:t> </a:t>
            </a:r>
            <a:r>
              <a:rPr/>
              <a:t>26</a:t>
            </a:r>
            <a:r>
              <a:rPr/>
              <a:t> </a:t>
            </a:r>
            <a:r>
              <a:rPr/>
              <a:t>years</a:t>
            </a:r>
            <a:r>
              <a:rPr/>
              <a:t> </a:t>
            </a:r>
            <a:r>
              <a:rPr/>
              <a:t>old,</a:t>
            </a:r>
            <a:r>
              <a:rPr/>
              <a:t> </a:t>
            </a:r>
            <a:r>
              <a:rPr/>
              <a:t>and</a:t>
            </a:r>
            <a:r>
              <a:rPr/>
              <a:t> </a:t>
            </a:r>
            <a:r>
              <a:rPr/>
              <a:t>the</a:t>
            </a:r>
            <a:r>
              <a:rPr/>
              <a:t> </a:t>
            </a:r>
            <a:r>
              <a:rPr/>
              <a:t>males</a:t>
            </a:r>
            <a:r>
              <a:rPr/>
              <a:t> </a:t>
            </a:r>
            <a:r>
              <a:rPr/>
              <a:t>who</a:t>
            </a:r>
            <a:r>
              <a:rPr/>
              <a:t> </a:t>
            </a:r>
            <a:r>
              <a:rPr/>
              <a:t>28</a:t>
            </a:r>
            <a:r>
              <a:rPr/>
              <a:t> </a:t>
            </a:r>
            <a:r>
              <a:rPr/>
              <a:t>and</a:t>
            </a:r>
            <a:r>
              <a:rPr/>
              <a:t> </a:t>
            </a:r>
            <a:r>
              <a:rPr/>
              <a:t>30</a:t>
            </a:r>
            <a:r>
              <a:rPr/>
              <a:t> </a:t>
            </a:r>
            <a:r>
              <a:rPr/>
              <a:t>years</a:t>
            </a:r>
            <a:r>
              <a:rPr/>
              <a:t> </a:t>
            </a:r>
            <a:r>
              <a:rPr/>
              <a:t>old.</a:t>
            </a:r>
          </a:p>
          <a:p>
            <a:pPr lvl="0" marL="0" indent="0">
              <a:buNone/>
            </a:pPr>
          </a:p>
          <a:p>
            <a:pPr lvl="0" marL="0" indent="0">
              <a:buNone/>
            </a:pPr>
            <a:r>
              <a:rPr/>
              <a:t>For</a:t>
            </a:r>
            <a:r>
              <a:rPr/>
              <a:t> </a:t>
            </a:r>
            <a:r>
              <a:rPr/>
              <a:t>discrepancies</a:t>
            </a:r>
            <a:r>
              <a:rPr/>
              <a:t> </a:t>
            </a:r>
            <a:r>
              <a:rPr/>
              <a:t>of</a:t>
            </a:r>
            <a:r>
              <a:rPr/>
              <a:t> </a:t>
            </a:r>
            <a:r>
              <a:rPr/>
              <a:t>three</a:t>
            </a:r>
            <a:r>
              <a:rPr/>
              <a:t> </a:t>
            </a:r>
            <a:r>
              <a:rPr/>
              <a:t>years,</a:t>
            </a:r>
            <a:r>
              <a:rPr/>
              <a:t> </a:t>
            </a:r>
            <a:r>
              <a:rPr/>
              <a:t>you</a:t>
            </a:r>
            <a:r>
              <a:rPr/>
              <a:t> </a:t>
            </a:r>
            <a:r>
              <a:rPr/>
              <a:t>can</a:t>
            </a:r>
            <a:r>
              <a:rPr/>
              <a:t> </a:t>
            </a:r>
            <a:r>
              <a:rPr/>
              <a:t>match</a:t>
            </a:r>
            <a:r>
              <a:rPr/>
              <a:t> </a:t>
            </a:r>
            <a:r>
              <a:rPr/>
              <a:t>the</a:t>
            </a:r>
            <a:r>
              <a:rPr/>
              <a:t> </a:t>
            </a:r>
            <a:r>
              <a:rPr/>
              <a:t>35</a:t>
            </a:r>
            <a:r>
              <a:rPr/>
              <a:t> </a:t>
            </a:r>
            <a:r>
              <a:rPr/>
              <a:t>and</a:t>
            </a:r>
            <a:r>
              <a:rPr/>
              <a:t> </a:t>
            </a:r>
            <a:r>
              <a:rPr/>
              <a:t>38</a:t>
            </a:r>
            <a:r>
              <a:rPr/>
              <a:t> </a:t>
            </a:r>
            <a:r>
              <a:rPr/>
              <a:t>year</a:t>
            </a:r>
            <a:r>
              <a:rPr/>
              <a:t> </a:t>
            </a:r>
            <a:r>
              <a:rPr/>
              <a:t>old</a:t>
            </a:r>
            <a:r>
              <a:rPr/>
              <a:t> </a:t>
            </a:r>
            <a:r>
              <a:rPr/>
              <a:t>females</a:t>
            </a:r>
            <a:r>
              <a:rPr/>
              <a:t> </a:t>
            </a:r>
            <a:r>
              <a:rPr/>
              <a:t>and</a:t>
            </a:r>
            <a:r>
              <a:rPr/>
              <a:t> </a:t>
            </a:r>
            <a:r>
              <a:rPr/>
              <a:t>the</a:t>
            </a:r>
            <a:r>
              <a:rPr/>
              <a:t> </a:t>
            </a:r>
            <a:r>
              <a:rPr/>
              <a:t>32</a:t>
            </a:r>
            <a:r>
              <a:rPr/>
              <a:t> </a:t>
            </a:r>
            <a:r>
              <a:rPr/>
              <a:t>and</a:t>
            </a:r>
            <a:r>
              <a:rPr/>
              <a:t> </a:t>
            </a:r>
            <a:r>
              <a:rPr/>
              <a:t>35</a:t>
            </a:r>
            <a:r>
              <a:rPr/>
              <a:t> </a:t>
            </a:r>
            <a:r>
              <a:rPr/>
              <a:t>year</a:t>
            </a:r>
            <a:r>
              <a:rPr/>
              <a:t> </a:t>
            </a:r>
            <a:r>
              <a:rPr/>
              <a:t>old</a:t>
            </a:r>
            <a:r>
              <a:rPr/>
              <a:t> </a:t>
            </a:r>
            <a:r>
              <a:rPr/>
              <a:t>males.</a:t>
            </a:r>
          </a:p>
          <a:p>
            <a:pPr lvl="0" marL="0" indent="0">
              <a:buNone/>
            </a:pPr>
          </a:p>
          <a:p>
            <a:pPr lvl="0" marL="0" indent="0">
              <a:buNone/>
            </a:pPr>
            <a:r>
              <a:rPr/>
              <a:t>For</a:t>
            </a:r>
            <a:r>
              <a:rPr/>
              <a:t> </a:t>
            </a:r>
            <a:r>
              <a:rPr/>
              <a:t>discrepancies</a:t>
            </a:r>
            <a:r>
              <a:rPr/>
              <a:t> </a:t>
            </a:r>
            <a:r>
              <a:rPr/>
              <a:t>of</a:t>
            </a:r>
            <a:r>
              <a:rPr/>
              <a:t> </a:t>
            </a:r>
            <a:r>
              <a:rPr/>
              <a:t>four</a:t>
            </a:r>
            <a:r>
              <a:rPr/>
              <a:t> </a:t>
            </a:r>
            <a:r>
              <a:rPr/>
              <a:t>years,</a:t>
            </a:r>
            <a:r>
              <a:rPr/>
              <a:t> </a:t>
            </a:r>
            <a:r>
              <a:rPr/>
              <a:t>you</a:t>
            </a:r>
            <a:r>
              <a:rPr/>
              <a:t> </a:t>
            </a:r>
            <a:r>
              <a:rPr/>
              <a:t>can</a:t>
            </a:r>
            <a:r>
              <a:rPr/>
              <a:t> </a:t>
            </a:r>
            <a:r>
              <a:rPr/>
              <a:t>match</a:t>
            </a:r>
            <a:r>
              <a:rPr/>
              <a:t> </a:t>
            </a:r>
            <a:r>
              <a:rPr/>
              <a:t>the</a:t>
            </a:r>
            <a:r>
              <a:rPr/>
              <a:t> </a:t>
            </a:r>
            <a:r>
              <a:rPr/>
              <a:t>11</a:t>
            </a:r>
            <a:r>
              <a:rPr/>
              <a:t> </a:t>
            </a:r>
            <a:r>
              <a:rPr/>
              <a:t>and</a:t>
            </a:r>
            <a:r>
              <a:rPr/>
              <a:t> </a:t>
            </a:r>
            <a:r>
              <a:rPr/>
              <a:t>15</a:t>
            </a:r>
            <a:r>
              <a:rPr/>
              <a:t> </a:t>
            </a:r>
            <a:r>
              <a:rPr/>
              <a:t>year</a:t>
            </a:r>
            <a:r>
              <a:rPr/>
              <a:t> </a:t>
            </a:r>
            <a:r>
              <a:rPr/>
              <a:t>old</a:t>
            </a:r>
            <a:r>
              <a:rPr/>
              <a:t> </a:t>
            </a:r>
            <a:r>
              <a:rPr/>
              <a:t>females</a:t>
            </a:r>
            <a:r>
              <a:rPr/>
              <a:t> </a:t>
            </a:r>
            <a:r>
              <a:rPr/>
              <a:t>and</a:t>
            </a:r>
            <a:r>
              <a:rPr/>
              <a:t> </a:t>
            </a:r>
            <a:r>
              <a:rPr/>
              <a:t>the</a:t>
            </a:r>
            <a:r>
              <a:rPr/>
              <a:t> </a:t>
            </a:r>
            <a:r>
              <a:rPr/>
              <a:t>18</a:t>
            </a:r>
            <a:r>
              <a:rPr/>
              <a:t> </a:t>
            </a:r>
            <a:r>
              <a:rPr/>
              <a:t>and</a:t>
            </a:r>
            <a:r>
              <a:rPr/>
              <a:t> </a:t>
            </a:r>
            <a:r>
              <a:rPr/>
              <a:t>22</a:t>
            </a:r>
            <a:r>
              <a:rPr/>
              <a:t> </a:t>
            </a:r>
            <a:r>
              <a:rPr/>
              <a:t>year</a:t>
            </a:r>
            <a:r>
              <a:rPr/>
              <a:t> </a:t>
            </a:r>
            <a:r>
              <a:rPr/>
              <a:t>old</a:t>
            </a:r>
            <a:r>
              <a:rPr/>
              <a:t> </a:t>
            </a:r>
            <a:r>
              <a:rPr/>
              <a:t>males.</a:t>
            </a:r>
          </a:p>
          <a:p>
            <a:pPr lvl="0" marL="0" indent="0">
              <a:buNone/>
            </a:pPr>
          </a:p>
          <a:p>
            <a:pPr lvl="0" marL="0" indent="0">
              <a:buNone/>
            </a:pPr>
            <a:r>
              <a:rPr/>
              <a:t>You</a:t>
            </a:r>
            <a:r>
              <a:rPr/>
              <a:t> </a:t>
            </a:r>
            <a:r>
              <a:rPr/>
              <a:t>should</a:t>
            </a:r>
            <a:r>
              <a:rPr/>
              <a:t> </a:t>
            </a:r>
            <a:r>
              <a:rPr/>
              <a:t>probably</a:t>
            </a:r>
            <a:r>
              <a:rPr/>
              <a:t> </a:t>
            </a:r>
            <a:r>
              <a:rPr/>
              <a:t>stop</a:t>
            </a:r>
            <a:r>
              <a:rPr/>
              <a:t> </a:t>
            </a:r>
            <a:r>
              <a:rPr/>
              <a:t>here,</a:t>
            </a:r>
            <a:r>
              <a:rPr/>
              <a:t> </a:t>
            </a:r>
            <a:r>
              <a:rPr/>
              <a:t>but</a:t>
            </a:r>
            <a:r>
              <a:rPr/>
              <a:t> </a:t>
            </a:r>
            <a:r>
              <a:rPr/>
              <a:t>if</a:t>
            </a:r>
            <a:r>
              <a:rPr/>
              <a:t> </a:t>
            </a:r>
            <a:r>
              <a:rPr/>
              <a:t>you</a:t>
            </a:r>
            <a:r>
              <a:rPr/>
              <a:t> </a:t>
            </a:r>
            <a:r>
              <a:rPr/>
              <a:t>are</a:t>
            </a:r>
            <a:r>
              <a:rPr/>
              <a:t> </a:t>
            </a:r>
            <a:r>
              <a:rPr/>
              <a:t>willing</a:t>
            </a:r>
            <a:r>
              <a:rPr/>
              <a:t> </a:t>
            </a:r>
            <a:r>
              <a:rPr/>
              <a:t>to</a:t>
            </a:r>
            <a:r>
              <a:rPr/>
              <a:t> </a:t>
            </a:r>
            <a:r>
              <a:rPr/>
              <a:t>match</a:t>
            </a:r>
            <a:r>
              <a:rPr/>
              <a:t> </a:t>
            </a:r>
            <a:r>
              <a:rPr/>
              <a:t>within</a:t>
            </a:r>
            <a:r>
              <a:rPr/>
              <a:t> </a:t>
            </a:r>
            <a:r>
              <a:rPr/>
              <a:t>a</a:t>
            </a:r>
            <a:r>
              <a:rPr/>
              <a:t> </a:t>
            </a:r>
            <a:r>
              <a:rPr/>
              <a:t>six</a:t>
            </a:r>
            <a:r>
              <a:rPr/>
              <a:t> </a:t>
            </a:r>
            <a:r>
              <a:rPr/>
              <a:t>year</a:t>
            </a:r>
            <a:r>
              <a:rPr/>
              <a:t> </a:t>
            </a:r>
            <a:r>
              <a:rPr/>
              <a:t>range,</a:t>
            </a:r>
            <a:r>
              <a:rPr/>
              <a:t> </a:t>
            </a:r>
            <a:r>
              <a:rPr/>
              <a:t>there</a:t>
            </a:r>
            <a:r>
              <a:rPr/>
              <a:t> </a:t>
            </a:r>
            <a:r>
              <a:rPr/>
              <a:t>are</a:t>
            </a:r>
            <a:r>
              <a:rPr/>
              <a:t> </a:t>
            </a:r>
            <a:r>
              <a:rPr/>
              <a:t>a</a:t>
            </a:r>
            <a:r>
              <a:rPr/>
              <a:t> </a:t>
            </a:r>
            <a:r>
              <a:rPr/>
              <a:t>couple</a:t>
            </a:r>
            <a:r>
              <a:rPr/>
              <a:t> </a:t>
            </a:r>
            <a:r>
              <a:rPr/>
              <a:t>more</a:t>
            </a:r>
            <a:r>
              <a:rPr/>
              <a:t> </a:t>
            </a:r>
            <a:r>
              <a:rPr/>
              <a:t>that</a:t>
            </a:r>
            <a:r>
              <a:rPr/>
              <a:t> </a:t>
            </a:r>
            <a:r>
              <a:rPr/>
              <a:t>you</a:t>
            </a:r>
            <a:r>
              <a:rPr/>
              <a:t> </a:t>
            </a:r>
            <a:r>
              <a:rPr/>
              <a:t>can</a:t>
            </a:r>
            <a:r>
              <a:rPr/>
              <a:t> </a:t>
            </a:r>
            <a:r>
              <a:rPr/>
              <a:t>add</a:t>
            </a:r>
            <a:r>
              <a:rPr/>
              <a:t> </a:t>
            </a:r>
            <a:r>
              <a:rPr/>
              <a:t>to</a:t>
            </a:r>
            <a:r>
              <a:rPr/>
              <a:t> </a:t>
            </a:r>
            <a:r>
              <a:rPr/>
              <a:t>the</a:t>
            </a:r>
            <a:r>
              <a:rPr/>
              <a:t> </a:t>
            </a:r>
            <a:r>
              <a:rPr/>
              <a:t>list.</a:t>
            </a:r>
            <a:r>
              <a:rPr/>
              <a:t> </a:t>
            </a:r>
            <a:r>
              <a:rPr/>
              <a:t>At</a:t>
            </a:r>
            <a:r>
              <a:rPr/>
              <a:t> </a:t>
            </a:r>
            <a:r>
              <a:rPr/>
              <a:t>the</a:t>
            </a:r>
            <a:r>
              <a:rPr/>
              <a:t> </a:t>
            </a:r>
            <a:r>
              <a:rPr/>
              <a:t>end</a:t>
            </a:r>
            <a:r>
              <a:rPr/>
              <a:t> </a:t>
            </a:r>
            <a:r>
              <a:rPr/>
              <a:t>of</a:t>
            </a:r>
            <a:r>
              <a:rPr/>
              <a:t> </a:t>
            </a:r>
            <a:r>
              <a:rPr/>
              <a:t>it</a:t>
            </a:r>
            <a:r>
              <a:rPr/>
              <a:t> </a:t>
            </a:r>
            <a:r>
              <a:rPr/>
              <a:t>all,</a:t>
            </a:r>
            <a:r>
              <a:rPr/>
              <a:t> </a:t>
            </a:r>
            <a:r>
              <a:rPr/>
              <a:t>you</a:t>
            </a:r>
            <a:r>
              <a:rPr/>
              <a:t> </a:t>
            </a:r>
            <a:r>
              <a:rPr/>
              <a:t>have</a:t>
            </a:r>
            <a:r>
              <a:rPr/>
              <a:t> </a:t>
            </a:r>
            <a:r>
              <a:rPr/>
              <a:t>a</a:t>
            </a:r>
            <a:r>
              <a:rPr/>
              <a:t> </a:t>
            </a:r>
            <a:r>
              <a:rPr/>
              <a:t>28</a:t>
            </a:r>
            <a:r>
              <a:rPr/>
              <a:t> </a:t>
            </a:r>
            <a:r>
              <a:rPr/>
              <a:t>year</a:t>
            </a:r>
            <a:r>
              <a:rPr/>
              <a:t> </a:t>
            </a:r>
            <a:r>
              <a:rPr/>
              <a:t>old</a:t>
            </a:r>
            <a:r>
              <a:rPr/>
              <a:t> </a:t>
            </a:r>
            <a:r>
              <a:rPr/>
              <a:t>female,</a:t>
            </a:r>
            <a:r>
              <a:rPr/>
              <a:t> </a:t>
            </a:r>
            <a:r>
              <a:rPr/>
              <a:t>a</a:t>
            </a:r>
            <a:r>
              <a:rPr/>
              <a:t> </a:t>
            </a:r>
            <a:r>
              <a:rPr/>
              <a:t>65</a:t>
            </a:r>
            <a:r>
              <a:rPr/>
              <a:t> </a:t>
            </a:r>
            <a:r>
              <a:rPr/>
              <a:t>year</a:t>
            </a:r>
            <a:r>
              <a:rPr/>
              <a:t> </a:t>
            </a:r>
            <a:r>
              <a:rPr/>
              <a:t>old</a:t>
            </a:r>
            <a:r>
              <a:rPr/>
              <a:t> </a:t>
            </a:r>
            <a:r>
              <a:rPr/>
              <a:t>female,</a:t>
            </a:r>
            <a:r>
              <a:rPr/>
              <a:t> </a:t>
            </a:r>
            <a:r>
              <a:rPr/>
              <a:t>and</a:t>
            </a:r>
            <a:r>
              <a:rPr/>
              <a:t> </a:t>
            </a:r>
            <a:r>
              <a:rPr/>
              <a:t>a</a:t>
            </a:r>
            <a:r>
              <a:rPr/>
              <a:t> </a:t>
            </a:r>
            <a:r>
              <a:rPr/>
              <a:t>62</a:t>
            </a:r>
            <a:r>
              <a:rPr/>
              <a:t> </a:t>
            </a:r>
            <a:r>
              <a:rPr/>
              <a:t>year</a:t>
            </a:r>
            <a:r>
              <a:rPr/>
              <a:t> </a:t>
            </a:r>
            <a:r>
              <a:rPr/>
              <a:t>old</a:t>
            </a:r>
            <a:r>
              <a:rPr/>
              <a:t> </a:t>
            </a:r>
            <a:r>
              <a:rPr/>
              <a:t>male</a:t>
            </a:r>
            <a:r>
              <a:rPr/>
              <a:t> </a:t>
            </a:r>
            <a:r>
              <a:rPr/>
              <a:t>who</a:t>
            </a:r>
            <a:r>
              <a:rPr/>
              <a:t> </a:t>
            </a:r>
            <a:r>
              <a:rPr/>
              <a:t>remain</a:t>
            </a:r>
            <a:r>
              <a:rPr/>
              <a:t> </a:t>
            </a:r>
            <a:r>
              <a:rPr/>
              <a:t>unmatched.</a:t>
            </a:r>
          </a:p>
          <a:p>
            <a:pPr lvl="0" marL="0" indent="0">
              <a:buNone/>
            </a:pPr>
          </a:p>
          <a:p>
            <a:pPr lvl="0" marL="0" indent="0">
              <a:buNone/>
            </a:pPr>
            <a:r>
              <a:rPr/>
              <a:t>The</a:t>
            </a:r>
            <a:r>
              <a:rPr/>
              <a:t> </a:t>
            </a:r>
            <a:r>
              <a:rPr/>
              <a:t>process</a:t>
            </a:r>
            <a:r>
              <a:rPr/>
              <a:t> </a:t>
            </a:r>
            <a:r>
              <a:rPr/>
              <a:t>I</a:t>
            </a:r>
            <a:r>
              <a:rPr/>
              <a:t> </a:t>
            </a:r>
            <a:r>
              <a:rPr/>
              <a:t>described</a:t>
            </a:r>
            <a:r>
              <a:rPr/>
              <a:t> </a:t>
            </a:r>
            <a:r>
              <a:rPr/>
              <a:t>is</a:t>
            </a:r>
            <a:r>
              <a:rPr/>
              <a:t> </a:t>
            </a:r>
            <a:r>
              <a:rPr/>
              <a:t>called</a:t>
            </a:r>
            <a:r>
              <a:rPr/>
              <a:t> </a:t>
            </a:r>
            <a:r>
              <a:rPr/>
              <a:t>a</a:t>
            </a:r>
            <a:r>
              <a:rPr/>
              <a:t> </a:t>
            </a:r>
            <a:r>
              <a:rPr/>
              <a:t>greedy</a:t>
            </a:r>
            <a:r>
              <a:rPr/>
              <a:t> </a:t>
            </a:r>
            <a:r>
              <a:rPr/>
              <a:t>match,</a:t>
            </a:r>
            <a:r>
              <a:rPr/>
              <a:t> </a:t>
            </a:r>
            <a:r>
              <a:rPr/>
              <a:t>and</a:t>
            </a:r>
            <a:r>
              <a:rPr/>
              <a:t> </a:t>
            </a:r>
            <a:r>
              <a:rPr/>
              <a:t>it</a:t>
            </a:r>
            <a:r>
              <a:rPr/>
              <a:t> </a:t>
            </a:r>
            <a:r>
              <a:rPr/>
              <a:t>usually</a:t>
            </a:r>
            <a:r>
              <a:rPr/>
              <a:t> </a:t>
            </a:r>
            <a:r>
              <a:rPr/>
              <a:t>does</a:t>
            </a:r>
            <a:r>
              <a:rPr/>
              <a:t> </a:t>
            </a:r>
            <a:r>
              <a:rPr/>
              <a:t>okay,</a:t>
            </a:r>
            <a:r>
              <a:rPr/>
              <a:t> </a:t>
            </a:r>
            <a:r>
              <a:rPr/>
              <a:t>but</a:t>
            </a:r>
            <a:r>
              <a:rPr/>
              <a:t> </a:t>
            </a:r>
            <a:r>
              <a:rPr/>
              <a:t>sometimes</a:t>
            </a:r>
            <a:r>
              <a:rPr/>
              <a:t> </a:t>
            </a:r>
            <a:r>
              <a:rPr/>
              <a:t>you</a:t>
            </a:r>
            <a:r>
              <a:rPr/>
              <a:t> </a:t>
            </a:r>
            <a:r>
              <a:rPr/>
              <a:t>can</a:t>
            </a:r>
            <a:r>
              <a:rPr/>
              <a:t> </a:t>
            </a:r>
            <a:r>
              <a:rPr/>
              <a:t>improve</a:t>
            </a:r>
            <a:r>
              <a:rPr/>
              <a:t> </a:t>
            </a:r>
            <a:r>
              <a:rPr/>
              <a:t>on</a:t>
            </a:r>
            <a:r>
              <a:rPr/>
              <a:t> </a:t>
            </a:r>
            <a:r>
              <a:rPr/>
              <a:t>it</a:t>
            </a:r>
            <a:r>
              <a:rPr/>
              <a:t> </a:t>
            </a:r>
            <a:r>
              <a:rPr/>
              <a:t>a</a:t>
            </a:r>
            <a:r>
              <a:rPr/>
              <a:t> </a:t>
            </a:r>
            <a:r>
              <a:rPr/>
              <a:t>bit.</a:t>
            </a:r>
          </a:p>
          <a:p>
            <a:pPr lvl="0" marL="0" indent="0">
              <a:buNone/>
            </a:pPr>
          </a:p>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research</a:t>
            </a:r>
            <a:r>
              <a:rPr/>
              <a:t> </a:t>
            </a:r>
            <a:r>
              <a:rPr/>
              <a:t>design</a:t>
            </a:r>
            <a:r>
              <a:rPr/>
              <a:t> </a:t>
            </a:r>
            <a:r>
              <a:rPr/>
              <a:t>that</a:t>
            </a:r>
            <a:r>
              <a:rPr/>
              <a:t> </a:t>
            </a:r>
            <a:r>
              <a:rPr/>
              <a:t>takes</a:t>
            </a:r>
            <a:r>
              <a:rPr/>
              <a:t> </a:t>
            </a:r>
            <a:r>
              <a:rPr/>
              <a:t>matching</a:t>
            </a:r>
            <a:r>
              <a:rPr/>
              <a:t> </a:t>
            </a:r>
            <a:r>
              <a:rPr/>
              <a:t>to</a:t>
            </a:r>
            <a:r>
              <a:rPr/>
              <a:t> </a:t>
            </a:r>
            <a:r>
              <a:rPr/>
              <a:t>its</a:t>
            </a:r>
            <a:r>
              <a:rPr/>
              <a:t> </a:t>
            </a:r>
            <a:r>
              <a:rPr/>
              <a:t>ultimate</a:t>
            </a:r>
            <a:r>
              <a:rPr/>
              <a:t> </a:t>
            </a:r>
            <a:r>
              <a:rPr/>
              <a:t>extent</a:t>
            </a:r>
            <a:r>
              <a:rPr/>
              <a:t> </a:t>
            </a:r>
            <a:r>
              <a:rPr/>
              <a:t>is</a:t>
            </a:r>
            <a:r>
              <a:rPr/>
              <a:t> </a:t>
            </a:r>
            <a:r>
              <a:rPr/>
              <a:t>the</a:t>
            </a:r>
            <a:r>
              <a:rPr/>
              <a:t> </a:t>
            </a:r>
            <a:r>
              <a:rPr/>
              <a:t>cross-over</a:t>
            </a:r>
            <a:r>
              <a:rPr/>
              <a:t> </a:t>
            </a:r>
            <a:r>
              <a:rPr/>
              <a:t>trial.</a:t>
            </a:r>
            <a:r>
              <a:rPr/>
              <a:t> </a:t>
            </a:r>
            <a:r>
              <a:rPr/>
              <a:t>This</a:t>
            </a:r>
            <a:r>
              <a:rPr/>
              <a:t> </a:t>
            </a:r>
            <a:r>
              <a:rPr/>
              <a:t>only</a:t>
            </a:r>
            <a:r>
              <a:rPr/>
              <a:t> </a:t>
            </a:r>
            <a:r>
              <a:rPr/>
              <a:t>works</a:t>
            </a:r>
            <a:r>
              <a:rPr/>
              <a:t> </a:t>
            </a:r>
            <a:r>
              <a:rPr/>
              <a:t>for</a:t>
            </a:r>
            <a:r>
              <a:rPr/>
              <a:t> </a:t>
            </a:r>
            <a:r>
              <a:rPr/>
              <a:t>randomized</a:t>
            </a:r>
            <a:r>
              <a:rPr/>
              <a:t> </a:t>
            </a:r>
            <a:r>
              <a:rPr/>
              <a:t>studies,</a:t>
            </a:r>
            <a:r>
              <a:rPr/>
              <a:t> </a:t>
            </a:r>
            <a:r>
              <a:rPr/>
              <a:t>and</a:t>
            </a:r>
            <a:r>
              <a:rPr/>
              <a:t> </a:t>
            </a:r>
            <a:r>
              <a:rPr/>
              <a:t>then</a:t>
            </a:r>
            <a:r>
              <a:rPr/>
              <a:t> </a:t>
            </a:r>
            <a:r>
              <a:rPr/>
              <a:t>only</a:t>
            </a:r>
            <a:r>
              <a:rPr/>
              <a:t> </a:t>
            </a:r>
            <a:r>
              <a:rPr/>
              <a:t>for</a:t>
            </a:r>
            <a:r>
              <a:rPr/>
              <a:t> </a:t>
            </a:r>
            <a:r>
              <a:rPr/>
              <a:t>some</a:t>
            </a:r>
            <a:r>
              <a:rPr/>
              <a:t> </a:t>
            </a:r>
            <a:r>
              <a:rPr/>
              <a:t>of</a:t>
            </a:r>
            <a:r>
              <a:rPr/>
              <a:t> </a:t>
            </a:r>
            <a:r>
              <a:rPr/>
              <a:t>them,</a:t>
            </a:r>
            <a:r>
              <a:rPr/>
              <a:t> </a:t>
            </a:r>
            <a:r>
              <a:rPr/>
              <a:t>but</a:t>
            </a:r>
            <a:r>
              <a:rPr/>
              <a:t> </a:t>
            </a:r>
            <a:r>
              <a:rPr/>
              <a:t>when</a:t>
            </a:r>
            <a:r>
              <a:rPr/>
              <a:t> </a:t>
            </a:r>
            <a:r>
              <a:rPr/>
              <a:t>it</a:t>
            </a:r>
            <a:r>
              <a:rPr/>
              <a:t> </a:t>
            </a:r>
            <a:r>
              <a:rPr/>
              <a:t>does</a:t>
            </a:r>
            <a:r>
              <a:rPr/>
              <a:t> </a:t>
            </a:r>
            <a:r>
              <a:rPr/>
              <a:t>work,</a:t>
            </a:r>
            <a:r>
              <a:rPr/>
              <a:t> </a:t>
            </a:r>
            <a:r>
              <a:rPr/>
              <a:t>it’s</a:t>
            </a:r>
            <a:r>
              <a:rPr/>
              <a:t> </a:t>
            </a:r>
            <a:r>
              <a:rPr/>
              <a:t>great.</a:t>
            </a:r>
          </a:p>
          <a:p>
            <a:pPr lvl="0" marL="0" indent="0">
              <a:buNone/>
            </a:pPr>
          </a:p>
          <a:p>
            <a:pPr lvl="0" marL="0" indent="0">
              <a:buNone/>
            </a:pPr>
            <a:r>
              <a:rPr/>
              <a:t>In</a:t>
            </a:r>
            <a:r>
              <a:rPr/>
              <a:t> </a:t>
            </a:r>
            <a:r>
              <a:rPr/>
              <a:t>a</a:t>
            </a:r>
            <a:r>
              <a:rPr/>
              <a:t> </a:t>
            </a:r>
            <a:r>
              <a:rPr/>
              <a:t>cross-over</a:t>
            </a:r>
            <a:r>
              <a:rPr/>
              <a:t> </a:t>
            </a:r>
            <a:r>
              <a:rPr/>
              <a:t>trial,</a:t>
            </a:r>
            <a:r>
              <a:rPr/>
              <a:t> </a:t>
            </a:r>
            <a:r>
              <a:rPr/>
              <a:t>each</a:t>
            </a:r>
            <a:r>
              <a:rPr/>
              <a:t> </a:t>
            </a:r>
            <a:r>
              <a:rPr/>
              <a:t>subject</a:t>
            </a:r>
            <a:r>
              <a:rPr/>
              <a:t> </a:t>
            </a:r>
            <a:r>
              <a:rPr/>
              <a:t>is</a:t>
            </a:r>
            <a:r>
              <a:rPr/>
              <a:t> </a:t>
            </a:r>
            <a:r>
              <a:rPr/>
              <a:t>given</a:t>
            </a:r>
            <a:r>
              <a:rPr/>
              <a:t> </a:t>
            </a:r>
            <a:r>
              <a:rPr/>
              <a:t>the</a:t>
            </a:r>
            <a:r>
              <a:rPr/>
              <a:t> </a:t>
            </a:r>
            <a:r>
              <a:rPr/>
              <a:t>treatment</a:t>
            </a:r>
            <a:r>
              <a:rPr/>
              <a:t> </a:t>
            </a:r>
            <a:r>
              <a:rPr/>
              <a:t>and</a:t>
            </a:r>
            <a:r>
              <a:rPr/>
              <a:t> </a:t>
            </a:r>
            <a:r>
              <a:rPr/>
              <a:t>also</a:t>
            </a:r>
            <a:r>
              <a:rPr/>
              <a:t> </a:t>
            </a:r>
            <a:r>
              <a:rPr/>
              <a:t>given</a:t>
            </a:r>
            <a:r>
              <a:rPr/>
              <a:t> </a:t>
            </a:r>
            <a:r>
              <a:rPr/>
              <a:t>the</a:t>
            </a:r>
            <a:r>
              <a:rPr/>
              <a:t> </a:t>
            </a:r>
            <a:r>
              <a:rPr/>
              <a:t>control.</a:t>
            </a:r>
            <a:r>
              <a:rPr/>
              <a:t> </a:t>
            </a:r>
            <a:r>
              <a:rPr/>
              <a:t>You</a:t>
            </a:r>
            <a:r>
              <a:rPr/>
              <a:t> </a:t>
            </a:r>
            <a:r>
              <a:rPr/>
              <a:t>randomize</a:t>
            </a:r>
            <a:r>
              <a:rPr/>
              <a:t> </a:t>
            </a:r>
            <a:r>
              <a:rPr/>
              <a:t>the</a:t>
            </a:r>
            <a:r>
              <a:rPr/>
              <a:t> </a:t>
            </a:r>
            <a:r>
              <a:rPr/>
              <a:t>order:</a:t>
            </a:r>
            <a:r>
              <a:rPr/>
              <a:t> </a:t>
            </a:r>
            <a:r>
              <a:rPr/>
              <a:t>some</a:t>
            </a:r>
            <a:r>
              <a:rPr/>
              <a:t> </a:t>
            </a:r>
            <a:r>
              <a:rPr/>
              <a:t>subjects</a:t>
            </a:r>
            <a:r>
              <a:rPr/>
              <a:t> </a:t>
            </a:r>
            <a:r>
              <a:rPr/>
              <a:t>get</a:t>
            </a:r>
            <a:r>
              <a:rPr/>
              <a:t> </a:t>
            </a:r>
            <a:r>
              <a:rPr/>
              <a:t>the</a:t>
            </a:r>
            <a:r>
              <a:rPr/>
              <a:t> </a:t>
            </a:r>
            <a:r>
              <a:rPr/>
              <a:t>treatment</a:t>
            </a:r>
            <a:r>
              <a:rPr/>
              <a:t> </a:t>
            </a:r>
            <a:r>
              <a:rPr/>
              <a:t>first</a:t>
            </a:r>
            <a:r>
              <a:rPr/>
              <a:t> </a:t>
            </a:r>
            <a:r>
              <a:rPr/>
              <a:t>and</a:t>
            </a:r>
            <a:r>
              <a:rPr/>
              <a:t> </a:t>
            </a:r>
            <a:r>
              <a:rPr/>
              <a:t>then</a:t>
            </a:r>
            <a:r>
              <a:rPr/>
              <a:t> </a:t>
            </a:r>
            <a:r>
              <a:rPr/>
              <a:t>the</a:t>
            </a:r>
            <a:r>
              <a:rPr/>
              <a:t> </a:t>
            </a:r>
            <a:r>
              <a:rPr/>
              <a:t>control.</a:t>
            </a:r>
            <a:r>
              <a:rPr/>
              <a:t> </a:t>
            </a:r>
            <a:r>
              <a:rPr/>
              <a:t>Some</a:t>
            </a:r>
            <a:r>
              <a:rPr/>
              <a:t> </a:t>
            </a:r>
            <a:r>
              <a:rPr/>
              <a:t>subjects</a:t>
            </a:r>
            <a:r>
              <a:rPr/>
              <a:t> </a:t>
            </a:r>
            <a:r>
              <a:rPr/>
              <a:t>get</a:t>
            </a:r>
            <a:r>
              <a:rPr/>
              <a:t> </a:t>
            </a:r>
            <a:r>
              <a:rPr/>
              <a:t>the</a:t>
            </a:r>
            <a:r>
              <a:rPr/>
              <a:t> </a:t>
            </a:r>
            <a:r>
              <a:rPr/>
              <a:t>control</a:t>
            </a:r>
            <a:r>
              <a:rPr/>
              <a:t> </a:t>
            </a:r>
            <a:r>
              <a:rPr/>
              <a:t>first</a:t>
            </a:r>
            <a:r>
              <a:rPr/>
              <a:t> </a:t>
            </a:r>
            <a:r>
              <a:rPr/>
              <a:t>and</a:t>
            </a:r>
            <a:r>
              <a:rPr/>
              <a:t> </a:t>
            </a:r>
            <a:r>
              <a:rPr/>
              <a:t>then</a:t>
            </a:r>
            <a:r>
              <a:rPr/>
              <a:t> </a:t>
            </a:r>
            <a:r>
              <a:rPr/>
              <a:t>the</a:t>
            </a:r>
            <a:r>
              <a:rPr/>
              <a:t> </a:t>
            </a:r>
            <a:r>
              <a:rPr/>
              <a:t>treatment.</a:t>
            </a:r>
          </a:p>
          <a:p>
            <a:pPr lvl="0" marL="0" indent="0">
              <a:buNone/>
            </a:pPr>
          </a:p>
          <a:p>
            <a:pPr lvl="0" marL="0" indent="0">
              <a:buNone/>
            </a:pPr>
            <a:r>
              <a:rPr/>
              <a:t>you</a:t>
            </a:r>
            <a:r>
              <a:rPr/>
              <a:t> </a:t>
            </a:r>
            <a:r>
              <a:rPr/>
              <a:t>can’t</a:t>
            </a:r>
            <a:r>
              <a:rPr/>
              <a:t> </a:t>
            </a:r>
            <a:r>
              <a:rPr/>
              <a:t>use</a:t>
            </a:r>
            <a:r>
              <a:rPr/>
              <a:t> </a:t>
            </a:r>
            <a:r>
              <a:rPr/>
              <a:t>this</a:t>
            </a:r>
            <a:r>
              <a:rPr/>
              <a:t> </a:t>
            </a:r>
            <a:r>
              <a:rPr/>
              <a:t>design</a:t>
            </a:r>
            <a:r>
              <a:rPr/>
              <a:t> </a:t>
            </a:r>
            <a:r>
              <a:rPr/>
              <a:t>for</a:t>
            </a:r>
            <a:r>
              <a:rPr/>
              <a:t> </a:t>
            </a:r>
            <a:r>
              <a:rPr/>
              <a:t>an</a:t>
            </a:r>
            <a:r>
              <a:rPr/>
              <a:t> </a:t>
            </a:r>
            <a:r>
              <a:rPr/>
              <a:t>attribute</a:t>
            </a:r>
            <a:r>
              <a:rPr/>
              <a:t> </a:t>
            </a:r>
            <a:r>
              <a:rPr/>
              <a:t>variable.</a:t>
            </a:r>
            <a:r>
              <a:rPr/>
              <a:t> </a:t>
            </a:r>
            <a:r>
              <a:rPr/>
              <a:t>You</a:t>
            </a:r>
            <a:r>
              <a:rPr/>
              <a:t> </a:t>
            </a:r>
            <a:r>
              <a:rPr/>
              <a:t>can’t</a:t>
            </a:r>
            <a:r>
              <a:rPr/>
              <a:t> </a:t>
            </a:r>
            <a:r>
              <a:rPr/>
              <a:t>switch</a:t>
            </a:r>
            <a:r>
              <a:rPr/>
              <a:t> </a:t>
            </a:r>
            <a:r>
              <a:rPr/>
              <a:t>someone</a:t>
            </a:r>
            <a:r>
              <a:rPr/>
              <a:t> </a:t>
            </a:r>
            <a:r>
              <a:rPr/>
              <a:t>from</a:t>
            </a:r>
            <a:r>
              <a:rPr/>
              <a:t> </a:t>
            </a:r>
            <a:r>
              <a:rPr/>
              <a:t>one</a:t>
            </a:r>
            <a:r>
              <a:rPr/>
              <a:t> </a:t>
            </a:r>
            <a:r>
              <a:rPr/>
              <a:t>age</a:t>
            </a:r>
            <a:r>
              <a:rPr/>
              <a:t> </a:t>
            </a:r>
            <a:r>
              <a:rPr/>
              <a:t>group</a:t>
            </a:r>
            <a:r>
              <a:rPr/>
              <a:t> </a:t>
            </a:r>
            <a:r>
              <a:rPr/>
              <a:t>to</a:t>
            </a:r>
            <a:r>
              <a:rPr/>
              <a:t> </a:t>
            </a:r>
            <a:r>
              <a:rPr/>
              <a:t>another,</a:t>
            </a:r>
            <a:r>
              <a:rPr/>
              <a:t> </a:t>
            </a:r>
            <a:r>
              <a:rPr/>
              <a:t>for</a:t>
            </a:r>
            <a:r>
              <a:rPr/>
              <a:t> </a:t>
            </a:r>
            <a:r>
              <a:rPr/>
              <a:t>example.</a:t>
            </a:r>
          </a:p>
          <a:p>
            <a:pPr lvl="0" marL="0" indent="0">
              <a:buNone/>
            </a:pPr>
          </a:p>
          <a:p>
            <a:pPr lvl="0" marL="0" indent="0">
              <a:buNone/>
            </a:pPr>
            <a:r>
              <a:rPr/>
              <a:t>Even</a:t>
            </a:r>
            <a:r>
              <a:rPr/>
              <a:t> </a:t>
            </a:r>
            <a:r>
              <a:rPr/>
              <a:t>with</a:t>
            </a:r>
            <a:r>
              <a:rPr/>
              <a:t> </a:t>
            </a:r>
            <a:r>
              <a:rPr/>
              <a:t>an</a:t>
            </a:r>
            <a:r>
              <a:rPr/>
              <a:t> </a:t>
            </a:r>
            <a:r>
              <a:rPr/>
              <a:t>independent</a:t>
            </a:r>
            <a:r>
              <a:rPr/>
              <a:t> </a:t>
            </a:r>
            <a:r>
              <a:rPr/>
              <a:t>variable</a:t>
            </a:r>
            <a:r>
              <a:rPr/>
              <a:t> </a:t>
            </a:r>
            <a:r>
              <a:rPr/>
              <a:t>that</a:t>
            </a:r>
            <a:r>
              <a:rPr/>
              <a:t> </a:t>
            </a:r>
            <a:r>
              <a:rPr/>
              <a:t>you</a:t>
            </a:r>
            <a:r>
              <a:rPr/>
              <a:t> </a:t>
            </a:r>
            <a:r>
              <a:rPr/>
              <a:t>can</a:t>
            </a:r>
            <a:r>
              <a:rPr/>
              <a:t> </a:t>
            </a:r>
            <a:r>
              <a:rPr/>
              <a:t>manipulate,</a:t>
            </a:r>
            <a:r>
              <a:rPr/>
              <a:t> </a:t>
            </a:r>
            <a:r>
              <a:rPr/>
              <a:t>the</a:t>
            </a:r>
            <a:r>
              <a:rPr/>
              <a:t> </a:t>
            </a:r>
            <a:r>
              <a:rPr/>
              <a:t>cross-over</a:t>
            </a:r>
            <a:r>
              <a:rPr/>
              <a:t> </a:t>
            </a:r>
            <a:r>
              <a:rPr/>
              <a:t>trial</a:t>
            </a:r>
            <a:r>
              <a:rPr/>
              <a:t> </a:t>
            </a:r>
            <a:r>
              <a:rPr/>
              <a:t>is</a:t>
            </a:r>
            <a:r>
              <a:rPr/>
              <a:t> </a:t>
            </a:r>
            <a:r>
              <a:rPr/>
              <a:t>sometimes</a:t>
            </a:r>
            <a:r>
              <a:rPr/>
              <a:t> </a:t>
            </a:r>
            <a:r>
              <a:rPr/>
              <a:t>problematic.</a:t>
            </a:r>
            <a:r>
              <a:rPr/>
              <a:t> </a:t>
            </a:r>
            <a:r>
              <a:rPr/>
              <a:t>You</a:t>
            </a:r>
            <a:r>
              <a:rPr/>
              <a:t> </a:t>
            </a:r>
            <a:r>
              <a:rPr/>
              <a:t>can’t</a:t>
            </a:r>
            <a:r>
              <a:rPr/>
              <a:t> </a:t>
            </a:r>
            <a:r>
              <a:rPr/>
              <a:t>switch</a:t>
            </a:r>
            <a:r>
              <a:rPr/>
              <a:t> </a:t>
            </a:r>
            <a:r>
              <a:rPr/>
              <a:t>from</a:t>
            </a:r>
            <a:r>
              <a:rPr/>
              <a:t> </a:t>
            </a:r>
            <a:r>
              <a:rPr/>
              <a:t>the</a:t>
            </a:r>
            <a:r>
              <a:rPr/>
              <a:t> </a:t>
            </a:r>
            <a:r>
              <a:rPr/>
              <a:t>treatment</a:t>
            </a:r>
            <a:r>
              <a:rPr/>
              <a:t> </a:t>
            </a:r>
            <a:r>
              <a:rPr/>
              <a:t>group</a:t>
            </a:r>
            <a:r>
              <a:rPr/>
              <a:t> </a:t>
            </a:r>
            <a:r>
              <a:rPr/>
              <a:t>to</a:t>
            </a:r>
            <a:r>
              <a:rPr/>
              <a:t> </a:t>
            </a:r>
            <a:r>
              <a:rPr/>
              <a:t>the</a:t>
            </a:r>
            <a:r>
              <a:rPr/>
              <a:t> </a:t>
            </a:r>
            <a:r>
              <a:rPr/>
              <a:t>control</a:t>
            </a:r>
            <a:r>
              <a:rPr/>
              <a:t> </a:t>
            </a:r>
            <a:r>
              <a:rPr/>
              <a:t>group</a:t>
            </a:r>
            <a:r>
              <a:rPr/>
              <a:t> </a:t>
            </a:r>
            <a:r>
              <a:rPr/>
              <a:t>for</a:t>
            </a:r>
            <a:r>
              <a:rPr/>
              <a:t> </a:t>
            </a:r>
            <a:r>
              <a:rPr/>
              <a:t>example,</a:t>
            </a:r>
            <a:r>
              <a:rPr/>
              <a:t> </a:t>
            </a:r>
            <a:r>
              <a:rPr/>
              <a:t>when</a:t>
            </a:r>
            <a:r>
              <a:rPr/>
              <a:t> </a:t>
            </a:r>
            <a:r>
              <a:rPr/>
              <a:t>the</a:t>
            </a:r>
            <a:r>
              <a:rPr/>
              <a:t> </a:t>
            </a:r>
            <a:r>
              <a:rPr/>
              <a:t>control</a:t>
            </a:r>
            <a:r>
              <a:rPr/>
              <a:t> </a:t>
            </a:r>
            <a:r>
              <a:rPr/>
              <a:t>is</a:t>
            </a:r>
            <a:r>
              <a:rPr/>
              <a:t> </a:t>
            </a:r>
            <a:r>
              <a:rPr/>
              <a:t>a</a:t>
            </a:r>
            <a:r>
              <a:rPr/>
              <a:t> </a:t>
            </a:r>
            <a:r>
              <a:rPr/>
              <a:t>masectomy</a:t>
            </a:r>
            <a:r>
              <a:rPr/>
              <a:t> </a:t>
            </a:r>
            <a:r>
              <a:rPr/>
              <a:t>and</a:t>
            </a:r>
            <a:r>
              <a:rPr/>
              <a:t> </a:t>
            </a:r>
            <a:r>
              <a:rPr/>
              <a:t>the</a:t>
            </a:r>
            <a:r>
              <a:rPr/>
              <a:t> </a:t>
            </a:r>
            <a:r>
              <a:rPr/>
              <a:t>treatment</a:t>
            </a:r>
            <a:r>
              <a:rPr/>
              <a:t> </a:t>
            </a:r>
            <a:r>
              <a:rPr/>
              <a:t>is</a:t>
            </a:r>
            <a:r>
              <a:rPr/>
              <a:t> </a:t>
            </a:r>
            <a:r>
              <a:rPr/>
              <a:t>a</a:t>
            </a:r>
            <a:r>
              <a:rPr/>
              <a:t> </a:t>
            </a:r>
            <a:r>
              <a:rPr/>
              <a:t>lumpectomy,</a:t>
            </a:r>
            <a:r>
              <a:rPr/>
              <a:t> </a:t>
            </a:r>
            <a:r>
              <a:rPr/>
              <a:t>because</a:t>
            </a:r>
            <a:r>
              <a:rPr/>
              <a:t> </a:t>
            </a:r>
            <a:r>
              <a:rPr/>
              <a:t>you</a:t>
            </a:r>
            <a:r>
              <a:rPr/>
              <a:t> </a:t>
            </a:r>
            <a:r>
              <a:rPr/>
              <a:t>can’t</a:t>
            </a:r>
            <a:r>
              <a:rPr/>
              <a:t> </a:t>
            </a:r>
            <a:r>
              <a:rPr/>
              <a:t>undo</a:t>
            </a:r>
            <a:r>
              <a:rPr/>
              <a:t> </a:t>
            </a:r>
            <a:r>
              <a:rPr/>
              <a:t>the</a:t>
            </a:r>
            <a:r>
              <a:rPr/>
              <a:t> </a:t>
            </a:r>
            <a:r>
              <a:rPr/>
              <a:t>effects</a:t>
            </a:r>
            <a:r>
              <a:rPr/>
              <a:t> </a:t>
            </a:r>
            <a:r>
              <a:rPr/>
              <a:t>of</a:t>
            </a:r>
            <a:r>
              <a:rPr/>
              <a:t> </a:t>
            </a:r>
            <a:r>
              <a:rPr/>
              <a:t>one</a:t>
            </a:r>
            <a:r>
              <a:rPr/>
              <a:t> </a:t>
            </a:r>
            <a:r>
              <a:rPr/>
              <a:t>surgery</a:t>
            </a:r>
            <a:r>
              <a:rPr/>
              <a:t> </a:t>
            </a:r>
            <a:r>
              <a:rPr/>
              <a:t>and</a:t>
            </a:r>
            <a:r>
              <a:rPr/>
              <a:t> </a:t>
            </a:r>
            <a:r>
              <a:rPr/>
              <a:t>try</a:t>
            </a:r>
            <a:r>
              <a:rPr/>
              <a:t> </a:t>
            </a:r>
            <a:r>
              <a:rPr/>
              <a:t>the</a:t>
            </a:r>
            <a:r>
              <a:rPr/>
              <a:t> </a:t>
            </a:r>
            <a:r>
              <a:rPr/>
              <a:t>different</a:t>
            </a:r>
            <a:r>
              <a:rPr/>
              <a:t> </a:t>
            </a:r>
            <a:r>
              <a:rPr/>
              <a:t>surgery.</a:t>
            </a:r>
          </a:p>
          <a:p>
            <a:pPr lvl="0" marL="0" indent="0">
              <a:buNone/>
            </a:pPr>
          </a:p>
          <a:p>
            <a:pPr lvl="0" marL="0" indent="0">
              <a:buNone/>
            </a:pPr>
            <a:r>
              <a:rPr/>
              <a:t>Training</a:t>
            </a:r>
            <a:r>
              <a:rPr/>
              <a:t> </a:t>
            </a:r>
            <a:r>
              <a:rPr/>
              <a:t>interventions</a:t>
            </a:r>
            <a:r>
              <a:rPr/>
              <a:t> </a:t>
            </a:r>
            <a:r>
              <a:rPr/>
              <a:t>also</a:t>
            </a:r>
            <a:r>
              <a:rPr/>
              <a:t> </a:t>
            </a:r>
            <a:r>
              <a:rPr/>
              <a:t>don’t</a:t>
            </a:r>
            <a:r>
              <a:rPr/>
              <a:t> </a:t>
            </a:r>
            <a:r>
              <a:rPr/>
              <a:t>work.</a:t>
            </a:r>
            <a:r>
              <a:rPr/>
              <a:t> </a:t>
            </a:r>
            <a:r>
              <a:rPr/>
              <a:t>You</a:t>
            </a:r>
            <a:r>
              <a:rPr/>
              <a:t> </a:t>
            </a:r>
            <a:r>
              <a:rPr/>
              <a:t>can’t</a:t>
            </a:r>
            <a:r>
              <a:rPr/>
              <a:t> </a:t>
            </a:r>
            <a:r>
              <a:rPr/>
              <a:t>train</a:t>
            </a:r>
            <a:r>
              <a:rPr/>
              <a:t> </a:t>
            </a:r>
            <a:r>
              <a:rPr/>
              <a:t>someone</a:t>
            </a:r>
            <a:r>
              <a:rPr/>
              <a:t> </a:t>
            </a:r>
            <a:r>
              <a:rPr/>
              <a:t>one</a:t>
            </a:r>
            <a:r>
              <a:rPr/>
              <a:t> </a:t>
            </a:r>
            <a:r>
              <a:rPr/>
              <a:t>way,</a:t>
            </a:r>
            <a:r>
              <a:rPr/>
              <a:t> </a:t>
            </a:r>
            <a:r>
              <a:rPr/>
              <a:t>get</a:t>
            </a:r>
            <a:r>
              <a:rPr/>
              <a:t> </a:t>
            </a:r>
            <a:r>
              <a:rPr/>
              <a:t>them</a:t>
            </a:r>
            <a:r>
              <a:rPr/>
              <a:t> </a:t>
            </a:r>
            <a:r>
              <a:rPr/>
              <a:t>to</a:t>
            </a:r>
            <a:r>
              <a:rPr/>
              <a:t> </a:t>
            </a:r>
            <a:r>
              <a:rPr/>
              <a:t>unlearn</a:t>
            </a:r>
            <a:r>
              <a:rPr/>
              <a:t> </a:t>
            </a:r>
            <a:r>
              <a:rPr/>
              <a:t>things</a:t>
            </a:r>
            <a:r>
              <a:rPr/>
              <a:t> </a:t>
            </a:r>
            <a:r>
              <a:rPr/>
              <a:t>and</a:t>
            </a:r>
            <a:r>
              <a:rPr/>
              <a:t> </a:t>
            </a:r>
            <a:r>
              <a:rPr/>
              <a:t>then</a:t>
            </a:r>
            <a:r>
              <a:rPr/>
              <a:t> </a:t>
            </a:r>
            <a:r>
              <a:rPr/>
              <a:t>re-train</a:t>
            </a:r>
            <a:r>
              <a:rPr/>
              <a:t> </a:t>
            </a:r>
            <a:r>
              <a:rPr/>
              <a:t>them</a:t>
            </a:r>
            <a:r>
              <a:rPr/>
              <a:t> </a:t>
            </a:r>
            <a:r>
              <a:rPr/>
              <a:t>a</a:t>
            </a:r>
            <a:r>
              <a:rPr/>
              <a:t> </a:t>
            </a:r>
            <a:r>
              <a:rPr/>
              <a:t>different</a:t>
            </a:r>
            <a:r>
              <a:rPr/>
              <a:t> </a:t>
            </a:r>
            <a:r>
              <a:rPr/>
              <a:t>way.</a:t>
            </a:r>
          </a:p>
          <a:p>
            <a:pPr lvl="0" marL="0" indent="0">
              <a:buNone/>
            </a:pPr>
          </a:p>
          <a:p>
            <a:pPr lvl="0" marL="0" indent="0">
              <a:buNone/>
            </a:pPr>
            <a:r>
              <a:rPr/>
              <a:t>Generally,</a:t>
            </a:r>
            <a:r>
              <a:rPr/>
              <a:t> </a:t>
            </a:r>
            <a:r>
              <a:rPr/>
              <a:t>you</a:t>
            </a:r>
            <a:r>
              <a:rPr/>
              <a:t> </a:t>
            </a:r>
            <a:r>
              <a:rPr/>
              <a:t>have</a:t>
            </a:r>
            <a:r>
              <a:rPr/>
              <a:t> </a:t>
            </a:r>
            <a:r>
              <a:rPr/>
              <a:t>to</a:t>
            </a:r>
            <a:r>
              <a:rPr/>
              <a:t> </a:t>
            </a:r>
            <a:r>
              <a:rPr/>
              <a:t>have</a:t>
            </a:r>
            <a:r>
              <a:rPr/>
              <a:t> </a:t>
            </a:r>
            <a:r>
              <a:rPr/>
              <a:t>a</a:t>
            </a:r>
            <a:r>
              <a:rPr/>
              <a:t> </a:t>
            </a:r>
            <a:r>
              <a:rPr/>
              <a:t>treatment</a:t>
            </a:r>
            <a:r>
              <a:rPr/>
              <a:t> </a:t>
            </a:r>
            <a:r>
              <a:rPr/>
              <a:t>that</a:t>
            </a:r>
            <a:r>
              <a:rPr/>
              <a:t> </a:t>
            </a:r>
            <a:r>
              <a:rPr/>
              <a:t>is</a:t>
            </a:r>
            <a:r>
              <a:rPr/>
              <a:t> </a:t>
            </a:r>
            <a:r>
              <a:rPr/>
              <a:t>short</a:t>
            </a:r>
            <a:r>
              <a:rPr/>
              <a:t> </a:t>
            </a:r>
            <a:r>
              <a:rPr/>
              <a:t>and</a:t>
            </a:r>
            <a:r>
              <a:rPr/>
              <a:t> </a:t>
            </a:r>
            <a:r>
              <a:rPr/>
              <a:t>easily</a:t>
            </a:r>
            <a:r>
              <a:rPr/>
              <a:t> </a:t>
            </a:r>
            <a:r>
              <a:rPr/>
              <a:t>reversible.</a:t>
            </a:r>
            <a:r>
              <a:rPr/>
              <a:t> </a:t>
            </a:r>
            <a:r>
              <a:rPr/>
              <a:t>You</a:t>
            </a:r>
            <a:r>
              <a:rPr/>
              <a:t> </a:t>
            </a:r>
            <a:r>
              <a:rPr/>
              <a:t>gain</a:t>
            </a:r>
            <a:r>
              <a:rPr/>
              <a:t> </a:t>
            </a:r>
            <a:r>
              <a:rPr/>
              <a:t>a</a:t>
            </a:r>
            <a:r>
              <a:rPr/>
              <a:t> </a:t>
            </a:r>
            <a:r>
              <a:rPr/>
              <a:t>lot</a:t>
            </a:r>
            <a:r>
              <a:rPr/>
              <a:t> </a:t>
            </a:r>
            <a:r>
              <a:rPr/>
              <a:t>of</a:t>
            </a:r>
            <a:r>
              <a:rPr/>
              <a:t> </a:t>
            </a:r>
            <a:r>
              <a:rPr/>
              <a:t>precision</a:t>
            </a:r>
            <a:r>
              <a:rPr/>
              <a:t> </a:t>
            </a:r>
            <a:r>
              <a:rPr/>
              <a:t>because</a:t>
            </a:r>
            <a:r>
              <a:rPr/>
              <a:t> </a:t>
            </a:r>
            <a:r>
              <a:rPr/>
              <a:t>all</a:t>
            </a:r>
            <a:r>
              <a:rPr/>
              <a:t> </a:t>
            </a:r>
            <a:r>
              <a:rPr/>
              <a:t>of</a:t>
            </a:r>
            <a:r>
              <a:rPr/>
              <a:t> </a:t>
            </a:r>
            <a:r>
              <a:rPr/>
              <a:t>the</a:t>
            </a:r>
            <a:r>
              <a:rPr/>
              <a:t> </a:t>
            </a:r>
            <a:r>
              <a:rPr/>
              <a:t>factors</a:t>
            </a:r>
            <a:r>
              <a:rPr/>
              <a:t> </a:t>
            </a:r>
            <a:r>
              <a:rPr/>
              <a:t>that</a:t>
            </a:r>
            <a:r>
              <a:rPr/>
              <a:t> </a:t>
            </a:r>
            <a:r>
              <a:rPr/>
              <a:t>are</a:t>
            </a:r>
            <a:r>
              <a:rPr/>
              <a:t> </a:t>
            </a:r>
            <a:r>
              <a:rPr/>
              <a:t>difficult</a:t>
            </a:r>
            <a:r>
              <a:rPr/>
              <a:t> </a:t>
            </a:r>
            <a:r>
              <a:rPr/>
              <a:t>to</a:t>
            </a:r>
            <a:r>
              <a:rPr/>
              <a:t> </a:t>
            </a:r>
            <a:r>
              <a:rPr/>
              <a:t>get</a:t>
            </a:r>
            <a:r>
              <a:rPr/>
              <a:t> </a:t>
            </a:r>
            <a:r>
              <a:rPr/>
              <a:t>perfect</a:t>
            </a:r>
            <a:r>
              <a:rPr/>
              <a:t> </a:t>
            </a:r>
            <a:r>
              <a:rPr/>
              <a:t>balance</a:t>
            </a:r>
            <a:r>
              <a:rPr/>
              <a:t> </a:t>
            </a:r>
            <a:r>
              <a:rPr/>
              <a:t>for</a:t>
            </a:r>
            <a:r>
              <a:rPr/>
              <a:t> </a:t>
            </a:r>
            <a:r>
              <a:rPr/>
              <a:t>in</a:t>
            </a:r>
            <a:r>
              <a:rPr/>
              <a:t> </a:t>
            </a:r>
            <a:r>
              <a:rPr/>
              <a:t>a</a:t>
            </a:r>
            <a:r>
              <a:rPr/>
              <a:t> </a:t>
            </a:r>
            <a:r>
              <a:rPr/>
              <a:t>normal</a:t>
            </a:r>
            <a:r>
              <a:rPr/>
              <a:t> </a:t>
            </a:r>
            <a:r>
              <a:rPr/>
              <a:t>trial</a:t>
            </a:r>
            <a:r>
              <a:rPr/>
              <a:t> </a:t>
            </a:r>
            <a:r>
              <a:rPr/>
              <a:t>disappear</a:t>
            </a:r>
            <a:r>
              <a:rPr/>
              <a:t> </a:t>
            </a:r>
            <a:r>
              <a:rPr/>
              <a:t>in</a:t>
            </a:r>
            <a:r>
              <a:rPr/>
              <a:t> </a:t>
            </a:r>
            <a:r>
              <a:rPr/>
              <a:t>a</a:t>
            </a:r>
            <a:r>
              <a:rPr/>
              <a:t> </a:t>
            </a:r>
            <a:r>
              <a:rPr/>
              <a:t>cross-over</a:t>
            </a:r>
            <a:r>
              <a:rPr/>
              <a:t> </a:t>
            </a:r>
            <a:r>
              <a:rPr/>
              <a:t>trial.</a:t>
            </a:r>
            <a:r>
              <a:rPr/>
              <a:t> </a:t>
            </a:r>
            <a:r>
              <a:rPr/>
              <a:t>Differences</a:t>
            </a:r>
            <a:r>
              <a:rPr/>
              <a:t> </a:t>
            </a:r>
            <a:r>
              <a:rPr/>
              <a:t>in</a:t>
            </a:r>
            <a:r>
              <a:rPr/>
              <a:t> </a:t>
            </a:r>
            <a:r>
              <a:rPr/>
              <a:t>demographics</a:t>
            </a:r>
            <a:r>
              <a:rPr/>
              <a:t> </a:t>
            </a:r>
            <a:r>
              <a:rPr/>
              <a:t>and</a:t>
            </a:r>
            <a:r>
              <a:rPr/>
              <a:t> </a:t>
            </a:r>
            <a:r>
              <a:rPr/>
              <a:t>differences</a:t>
            </a:r>
            <a:r>
              <a:rPr/>
              <a:t> </a:t>
            </a:r>
            <a:r>
              <a:rPr/>
              <a:t>in</a:t>
            </a:r>
            <a:r>
              <a:rPr/>
              <a:t> </a:t>
            </a:r>
            <a:r>
              <a:rPr/>
              <a:t>severity</a:t>
            </a:r>
            <a:r>
              <a:rPr/>
              <a:t> </a:t>
            </a:r>
            <a:r>
              <a:rPr/>
              <a:t>of</a:t>
            </a:r>
            <a:r>
              <a:rPr/>
              <a:t> </a:t>
            </a:r>
            <a:r>
              <a:rPr/>
              <a:t>illness</a:t>
            </a:r>
            <a:r>
              <a:rPr/>
              <a:t> </a:t>
            </a:r>
            <a:r>
              <a:rPr/>
              <a:t>completely</a:t>
            </a:r>
            <a:r>
              <a:rPr/>
              <a:t> </a:t>
            </a:r>
            <a:r>
              <a:rPr/>
              <a:t>disappear.</a:t>
            </a:r>
          </a:p>
          <a:p>
            <a:pPr lvl="0" marL="0" indent="0">
              <a:buNone/>
            </a:pPr>
          </a:p>
          <a:p>
            <a:pPr lvl="0" marL="0" indent="0">
              <a:buNone/>
            </a:pPr>
            <a:r>
              <a:rPr/>
              <a:t>For</a:t>
            </a:r>
            <a:r>
              <a:rPr/>
              <a:t> </a:t>
            </a:r>
            <a:r>
              <a:rPr/>
              <a:t>drugs</a:t>
            </a:r>
            <a:r>
              <a:rPr/>
              <a:t> </a:t>
            </a:r>
            <a:r>
              <a:rPr/>
              <a:t>that</a:t>
            </a:r>
            <a:r>
              <a:rPr/>
              <a:t> </a:t>
            </a:r>
            <a:r>
              <a:rPr/>
              <a:t>have</a:t>
            </a:r>
            <a:r>
              <a:rPr/>
              <a:t> </a:t>
            </a:r>
            <a:r>
              <a:rPr/>
              <a:t>a</a:t>
            </a:r>
            <a:r>
              <a:rPr/>
              <a:t> </a:t>
            </a:r>
            <a:r>
              <a:rPr/>
              <a:t>carry-over</a:t>
            </a:r>
            <a:r>
              <a:rPr/>
              <a:t> </a:t>
            </a:r>
            <a:r>
              <a:rPr/>
              <a:t>effect,</a:t>
            </a:r>
            <a:r>
              <a:rPr/>
              <a:t> </a:t>
            </a:r>
            <a:r>
              <a:rPr/>
              <a:t>you</a:t>
            </a:r>
            <a:r>
              <a:rPr/>
              <a:t> </a:t>
            </a:r>
            <a:r>
              <a:rPr/>
              <a:t>should</a:t>
            </a:r>
            <a:r>
              <a:rPr/>
              <a:t> </a:t>
            </a:r>
            <a:r>
              <a:rPr/>
              <a:t>probably</a:t>
            </a:r>
            <a:r>
              <a:rPr/>
              <a:t> </a:t>
            </a:r>
            <a:r>
              <a:rPr/>
              <a:t>wait</a:t>
            </a:r>
            <a:r>
              <a:rPr/>
              <a:t> </a:t>
            </a:r>
            <a:r>
              <a:rPr/>
              <a:t>until</a:t>
            </a:r>
            <a:r>
              <a:rPr/>
              <a:t> </a:t>
            </a:r>
            <a:r>
              <a:rPr/>
              <a:t>the</a:t>
            </a:r>
            <a:r>
              <a:rPr/>
              <a:t> </a:t>
            </a:r>
            <a:r>
              <a:rPr/>
              <a:t>first</a:t>
            </a:r>
            <a:r>
              <a:rPr/>
              <a:t> </a:t>
            </a:r>
            <a:r>
              <a:rPr/>
              <a:t>drug</a:t>
            </a:r>
            <a:r>
              <a:rPr/>
              <a:t> </a:t>
            </a:r>
            <a:r>
              <a:rPr/>
              <a:t>is</a:t>
            </a:r>
            <a:r>
              <a:rPr/>
              <a:t> </a:t>
            </a:r>
            <a:r>
              <a:rPr/>
              <a:t>completely</a:t>
            </a:r>
            <a:r>
              <a:rPr/>
              <a:t> </a:t>
            </a:r>
            <a:r>
              <a:rPr/>
              <a:t>washed</a:t>
            </a:r>
            <a:r>
              <a:rPr/>
              <a:t> </a:t>
            </a:r>
            <a:r>
              <a:rPr/>
              <a:t>out</a:t>
            </a:r>
            <a:r>
              <a:rPr/>
              <a:t> </a:t>
            </a:r>
            <a:r>
              <a:rPr/>
              <a:t>of</a:t>
            </a:r>
            <a:r>
              <a:rPr/>
              <a:t> </a:t>
            </a:r>
            <a:r>
              <a:rPr/>
              <a:t>the</a:t>
            </a:r>
            <a:r>
              <a:rPr/>
              <a:t> </a:t>
            </a:r>
            <a:r>
              <a:rPr/>
              <a:t>body</a:t>
            </a:r>
            <a:r>
              <a:rPr/>
              <a:t> </a:t>
            </a:r>
            <a:r>
              <a:rPr/>
              <a:t>before</a:t>
            </a:r>
            <a:r>
              <a:rPr/>
              <a:t> </a:t>
            </a:r>
            <a:r>
              <a:rPr/>
              <a:t>starting</a:t>
            </a:r>
            <a:r>
              <a:rPr/>
              <a:t> </a:t>
            </a:r>
            <a:r>
              <a:rPr/>
              <a:t>the</a:t>
            </a:r>
            <a:r>
              <a:rPr/>
              <a:t> </a:t>
            </a:r>
            <a:r>
              <a:rPr/>
              <a:t>second</a:t>
            </a:r>
            <a:r>
              <a:rPr/>
              <a:t> </a:t>
            </a:r>
            <a:r>
              <a:rPr/>
              <a:t>drug.</a:t>
            </a:r>
            <a:r>
              <a:rPr/>
              <a:t> </a:t>
            </a:r>
            <a:r>
              <a:rPr/>
              <a:t>This</a:t>
            </a:r>
            <a:r>
              <a:rPr/>
              <a:t> </a:t>
            </a:r>
            <a:r>
              <a:rPr/>
              <a:t>can</a:t>
            </a:r>
            <a:r>
              <a:rPr/>
              <a:t> </a:t>
            </a:r>
            <a:r>
              <a:rPr/>
              <a:t>be</a:t>
            </a:r>
            <a:r>
              <a:rPr/>
              <a:t> </a:t>
            </a:r>
            <a:r>
              <a:rPr/>
              <a:t>a</a:t>
            </a:r>
            <a:r>
              <a:rPr/>
              <a:t> </a:t>
            </a:r>
            <a:r>
              <a:rPr/>
              <a:t>problem</a:t>
            </a:r>
            <a:r>
              <a:rPr/>
              <a:t> </a:t>
            </a:r>
            <a:r>
              <a:rPr/>
              <a:t>for</a:t>
            </a:r>
            <a:r>
              <a:rPr/>
              <a:t> </a:t>
            </a:r>
            <a:r>
              <a:rPr/>
              <a:t>certain</a:t>
            </a:r>
            <a:r>
              <a:rPr/>
              <a:t> </a:t>
            </a:r>
            <a:r>
              <a:rPr/>
              <a:t>drugs</a:t>
            </a:r>
            <a:r>
              <a:rPr/>
              <a:t> </a:t>
            </a:r>
            <a:r>
              <a:rPr/>
              <a:t>that</a:t>
            </a:r>
            <a:r>
              <a:rPr/>
              <a:t> </a:t>
            </a:r>
            <a:r>
              <a:rPr/>
              <a:t>have</a:t>
            </a:r>
            <a:r>
              <a:rPr/>
              <a:t> </a:t>
            </a:r>
            <a:r>
              <a:rPr/>
              <a:t>a</a:t>
            </a:r>
            <a:r>
              <a:rPr/>
              <a:t> </a:t>
            </a:r>
            <a:r>
              <a:rPr/>
              <a:t>long</a:t>
            </a:r>
            <a:r>
              <a:rPr/>
              <a:t> </a:t>
            </a:r>
            <a:r>
              <a:rPr/>
              <a:t>half-life.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a:p>
            <a:pPr lvl="0" marL="0" indent="0">
              <a:buNone/>
            </a:pPr>
          </a:p>
          <a:p>
            <a:pPr lvl="0" marL="0" indent="0">
              <a:buNone/>
            </a:pPr>
            <a:r>
              <a:rPr/>
              <a:t>It</a:t>
            </a:r>
            <a:r>
              <a:rPr/>
              <a:t> </a:t>
            </a:r>
            <a:r>
              <a:rPr/>
              <a:t>costs</a:t>
            </a:r>
            <a:r>
              <a:rPr/>
              <a:t> </a:t>
            </a:r>
            <a:r>
              <a:rPr/>
              <a:t>a</a:t>
            </a:r>
            <a:r>
              <a:rPr/>
              <a:t> </a:t>
            </a:r>
            <a:r>
              <a:rPr/>
              <a:t>lot</a:t>
            </a:r>
            <a:r>
              <a:rPr/>
              <a:t> </a:t>
            </a:r>
            <a:r>
              <a:rPr/>
              <a:t>of</a:t>
            </a:r>
            <a:r>
              <a:rPr/>
              <a:t> </a:t>
            </a:r>
            <a:r>
              <a:rPr/>
              <a:t>money</a:t>
            </a:r>
            <a:r>
              <a:rPr/>
              <a:t> </a:t>
            </a:r>
            <a:r>
              <a:rPr/>
              <a:t>to</a:t>
            </a:r>
            <a:r>
              <a:rPr/>
              <a:t> </a:t>
            </a:r>
            <a:r>
              <a:rPr/>
              <a:t>compile</a:t>
            </a:r>
            <a:r>
              <a:rPr/>
              <a:t> </a:t>
            </a:r>
            <a:r>
              <a:rPr/>
              <a:t>a</a:t>
            </a:r>
            <a:r>
              <a:rPr/>
              <a:t> </a:t>
            </a:r>
            <a:r>
              <a:rPr/>
              <a:t>sampling</a:t>
            </a:r>
            <a:r>
              <a:rPr/>
              <a:t> </a:t>
            </a:r>
            <a:r>
              <a:rPr/>
              <a:t>frame,</a:t>
            </a:r>
            <a:r>
              <a:rPr/>
              <a:t> </a:t>
            </a:r>
            <a:r>
              <a:rPr/>
              <a:t>so</a:t>
            </a:r>
            <a:r>
              <a:rPr/>
              <a:t> </a:t>
            </a:r>
            <a:r>
              <a:rPr/>
              <a:t>if</a:t>
            </a:r>
            <a:r>
              <a:rPr/>
              <a:t> </a:t>
            </a:r>
            <a:r>
              <a:rPr/>
              <a:t>you</a:t>
            </a:r>
            <a:r>
              <a:rPr/>
              <a:t> </a:t>
            </a:r>
            <a:r>
              <a:rPr/>
              <a:t>have</a:t>
            </a:r>
            <a:r>
              <a:rPr/>
              <a:t> </a:t>
            </a:r>
            <a:r>
              <a:rPr/>
              <a:t>one,</a:t>
            </a:r>
            <a:r>
              <a:rPr/>
              <a:t> </a:t>
            </a:r>
            <a:r>
              <a:rPr/>
              <a:t>you</a:t>
            </a:r>
            <a:r>
              <a:rPr/>
              <a:t> </a:t>
            </a:r>
            <a:r>
              <a:rPr/>
              <a:t>should</a:t>
            </a:r>
            <a:r>
              <a:rPr/>
              <a:t> </a:t>
            </a:r>
            <a:r>
              <a:rPr/>
              <a:t>definitely</a:t>
            </a:r>
            <a:r>
              <a:rPr/>
              <a:t> </a:t>
            </a:r>
            <a:r>
              <a:rPr/>
              <a:t>take</a:t>
            </a:r>
            <a:r>
              <a:rPr/>
              <a:t> </a:t>
            </a:r>
            <a:r>
              <a:rPr/>
              <a:t>advantage</a:t>
            </a:r>
            <a:r>
              <a:rPr/>
              <a:t> </a:t>
            </a:r>
            <a:r>
              <a:rPr/>
              <a:t>of</a:t>
            </a:r>
            <a:r>
              <a:rPr/>
              <a:t> </a:t>
            </a:r>
            <a:r>
              <a:rPr/>
              <a:t>it.</a:t>
            </a:r>
          </a:p>
          <a:p>
            <a:pPr lvl="0" marL="0" indent="0">
              <a:buNone/>
            </a:pPr>
          </a:p>
          <a:p>
            <a:pPr lvl="0" marL="0" indent="0">
              <a:buNone/>
            </a:pPr>
            <a:r>
              <a:rPr/>
              <a:t>As</a:t>
            </a:r>
            <a:r>
              <a:rPr/>
              <a:t> </a:t>
            </a:r>
            <a:r>
              <a:rPr/>
              <a:t>an</a:t>
            </a:r>
            <a:r>
              <a:rPr/>
              <a:t> </a:t>
            </a:r>
            <a:r>
              <a:rPr/>
              <a:t>example</a:t>
            </a:r>
            <a:r>
              <a:rPr/>
              <a:t> </a:t>
            </a:r>
            <a:r>
              <a:rPr/>
              <a:t>of</a:t>
            </a:r>
            <a:r>
              <a:rPr/>
              <a:t> </a:t>
            </a:r>
            <a:r>
              <a:rPr/>
              <a:t>a</a:t>
            </a:r>
            <a:r>
              <a:rPr/>
              <a:t> </a:t>
            </a:r>
            <a:r>
              <a:rPr/>
              <a:t>sampling</a:t>
            </a:r>
            <a:r>
              <a:rPr/>
              <a:t> </a:t>
            </a:r>
            <a:r>
              <a:rPr/>
              <a:t>frame,</a:t>
            </a:r>
            <a:r>
              <a:rPr/>
              <a:t> </a:t>
            </a:r>
            <a:r>
              <a:rPr/>
              <a:t>the</a:t>
            </a:r>
            <a:r>
              <a:rPr/>
              <a:t> </a:t>
            </a:r>
            <a:r>
              <a:rPr/>
              <a:t>U.S.</a:t>
            </a:r>
            <a:r>
              <a:rPr/>
              <a:t> </a:t>
            </a:r>
            <a:r>
              <a:rPr/>
              <a:t>Bureau</a:t>
            </a:r>
            <a:r>
              <a:rPr/>
              <a:t> </a:t>
            </a:r>
            <a:r>
              <a:rPr/>
              <a:t>of</a:t>
            </a:r>
            <a:r>
              <a:rPr/>
              <a:t> </a:t>
            </a:r>
            <a:r>
              <a:rPr/>
              <a:t>the</a:t>
            </a:r>
            <a:r>
              <a:rPr/>
              <a:t> </a:t>
            </a:r>
            <a:r>
              <a:rPr/>
              <a:t>Census</a:t>
            </a:r>
            <a:r>
              <a:rPr/>
              <a:t> </a:t>
            </a:r>
            <a:r>
              <a:rPr/>
              <a:t>maintains</a:t>
            </a:r>
            <a:r>
              <a:rPr/>
              <a:t> </a:t>
            </a:r>
            <a:r>
              <a:rPr/>
              <a:t>a</a:t>
            </a:r>
            <a:r>
              <a:rPr/>
              <a:t> </a:t>
            </a:r>
            <a:r>
              <a:rPr/>
              <a:t>database</a:t>
            </a:r>
            <a:r>
              <a:rPr/>
              <a:t> </a:t>
            </a:r>
            <a:r>
              <a:rPr/>
              <a:t>of</a:t>
            </a:r>
            <a:r>
              <a:rPr/>
              <a:t> </a:t>
            </a:r>
            <a:r>
              <a:rPr/>
              <a:t>every</a:t>
            </a:r>
            <a:r>
              <a:rPr/>
              <a:t> </a:t>
            </a:r>
            <a:r>
              <a:rPr/>
              <a:t>housing</a:t>
            </a:r>
            <a:r>
              <a:rPr/>
              <a:t> </a:t>
            </a:r>
            <a:r>
              <a:rPr/>
              <a:t>unit</a:t>
            </a:r>
            <a:r>
              <a:rPr/>
              <a:t> </a:t>
            </a:r>
            <a:r>
              <a:rPr/>
              <a:t>in</a:t>
            </a:r>
            <a:r>
              <a:rPr/>
              <a:t> </a:t>
            </a:r>
            <a:r>
              <a:rPr/>
              <a:t>the</a:t>
            </a:r>
            <a:r>
              <a:rPr/>
              <a:t> </a:t>
            </a:r>
            <a:r>
              <a:rPr/>
              <a:t>United</a:t>
            </a:r>
            <a:r>
              <a:rPr/>
              <a:t> </a:t>
            </a:r>
            <a:r>
              <a:rPr/>
              <a:t>States.</a:t>
            </a:r>
            <a:r>
              <a:rPr/>
              <a:t> </a:t>
            </a:r>
            <a:r>
              <a:rPr/>
              <a:t>It</a:t>
            </a:r>
            <a:r>
              <a:rPr/>
              <a:t> </a:t>
            </a:r>
            <a:r>
              <a:rPr/>
              <a:t>relies</a:t>
            </a:r>
            <a:r>
              <a:rPr/>
              <a:t> </a:t>
            </a:r>
            <a:r>
              <a:rPr/>
              <a:t>on</a:t>
            </a:r>
            <a:r>
              <a:rPr/>
              <a:t> </a:t>
            </a:r>
            <a:r>
              <a:rPr/>
              <a:t>the</a:t>
            </a:r>
            <a:r>
              <a:rPr/>
              <a:t> </a:t>
            </a:r>
            <a:r>
              <a:rPr/>
              <a:t>U.s.</a:t>
            </a:r>
            <a:r>
              <a:rPr/>
              <a:t> </a:t>
            </a:r>
            <a:r>
              <a:rPr/>
              <a:t>Postal</a:t>
            </a:r>
            <a:r>
              <a:rPr/>
              <a:t> </a:t>
            </a:r>
            <a:r>
              <a:rPr/>
              <a:t>Service</a:t>
            </a:r>
            <a:r>
              <a:rPr/>
              <a:t> </a:t>
            </a:r>
            <a:r>
              <a:rPr/>
              <a:t>and</a:t>
            </a:r>
            <a:r>
              <a:rPr/>
              <a:t> </a:t>
            </a:r>
            <a:r>
              <a:rPr/>
              <a:t>community</a:t>
            </a:r>
            <a:r>
              <a:rPr/>
              <a:t> </a:t>
            </a:r>
            <a:r>
              <a:rPr/>
              <a:t>based</a:t>
            </a:r>
            <a:r>
              <a:rPr/>
              <a:t> </a:t>
            </a:r>
            <a:r>
              <a:rPr/>
              <a:t>canvassing</a:t>
            </a:r>
            <a:r>
              <a:rPr/>
              <a:t> </a:t>
            </a:r>
            <a:r>
              <a:rPr/>
              <a:t>efforts</a:t>
            </a:r>
            <a:r>
              <a:rPr/>
              <a:t> </a:t>
            </a:r>
            <a:r>
              <a:rPr/>
              <a:t>to</a:t>
            </a:r>
            <a:r>
              <a:rPr/>
              <a:t> </a:t>
            </a:r>
            <a:r>
              <a:rPr/>
              <a:t>collect</a:t>
            </a:r>
            <a:r>
              <a:rPr/>
              <a:t> </a:t>
            </a:r>
            <a:r>
              <a:rPr/>
              <a:t>information</a:t>
            </a:r>
            <a:r>
              <a:rPr/>
              <a:t> </a:t>
            </a:r>
            <a:r>
              <a:rPr/>
              <a:t>for</a:t>
            </a:r>
            <a:r>
              <a:rPr/>
              <a:t> </a:t>
            </a:r>
            <a:r>
              <a:rPr/>
              <a:t>278</a:t>
            </a:r>
            <a:r>
              <a:rPr/>
              <a:t> </a:t>
            </a:r>
            <a:r>
              <a:rPr/>
              <a:t>million</a:t>
            </a:r>
            <a:r>
              <a:rPr/>
              <a:t> </a:t>
            </a:r>
            <a:r>
              <a:rPr/>
              <a:t>addresses</a:t>
            </a:r>
            <a:r>
              <a:rPr/>
              <a:t> </a:t>
            </a:r>
            <a:r>
              <a:rPr/>
              <a:t>in</a:t>
            </a:r>
            <a:r>
              <a:rPr/>
              <a:t> </a:t>
            </a:r>
            <a:r>
              <a:rPr/>
              <a:t>the</a:t>
            </a:r>
            <a:r>
              <a:rPr/>
              <a:t> </a:t>
            </a:r>
            <a:r>
              <a:rPr/>
              <a:t>United</a:t>
            </a:r>
            <a:r>
              <a:rPr/>
              <a:t> </a:t>
            </a:r>
            <a:r>
              <a:rPr/>
              <a:t>States.</a:t>
            </a:r>
          </a:p>
          <a:p>
            <a:pPr lvl="0" marL="0" indent="0">
              <a:buNone/>
            </a:pPr>
          </a:p>
          <a:p>
            <a:pPr lvl="0" marL="0" indent="0">
              <a:buNone/>
            </a:pPr>
            <a:r>
              <a:rPr/>
              <a:t>I</a:t>
            </a:r>
            <a:r>
              <a:rPr/>
              <a:t> </a:t>
            </a:r>
            <a:r>
              <a:rPr/>
              <a:t>hope</a:t>
            </a:r>
            <a:r>
              <a:rPr/>
              <a:t> </a:t>
            </a:r>
            <a:r>
              <a:rPr/>
              <a:t>that</a:t>
            </a:r>
            <a:r>
              <a:rPr/>
              <a:t> </a:t>
            </a:r>
            <a:r>
              <a:rPr/>
              <a:t>any</a:t>
            </a:r>
            <a:r>
              <a:rPr/>
              <a:t> </a:t>
            </a:r>
            <a:r>
              <a:rPr/>
              <a:t>sampling</a:t>
            </a:r>
            <a:r>
              <a:rPr/>
              <a:t> </a:t>
            </a:r>
            <a:r>
              <a:rPr/>
              <a:t>frame</a:t>
            </a:r>
            <a:r>
              <a:rPr/>
              <a:t> </a:t>
            </a:r>
            <a:r>
              <a:rPr/>
              <a:t>that</a:t>
            </a:r>
            <a:r>
              <a:rPr/>
              <a:t> </a:t>
            </a:r>
            <a:r>
              <a:rPr/>
              <a:t>you</a:t>
            </a:r>
            <a:r>
              <a:rPr/>
              <a:t> </a:t>
            </a:r>
            <a:r>
              <a:rPr/>
              <a:t>develop</a:t>
            </a:r>
            <a:r>
              <a:rPr/>
              <a:t> </a:t>
            </a:r>
            <a:r>
              <a:rPr/>
              <a:t>isn’t</a:t>
            </a:r>
            <a:r>
              <a:rPr/>
              <a:t> </a:t>
            </a:r>
            <a:r>
              <a:rPr/>
              <a:t>quite</a:t>
            </a:r>
            <a:r>
              <a:rPr/>
              <a:t> </a:t>
            </a:r>
            <a:r>
              <a:rPr/>
              <a:t>as</a:t>
            </a:r>
            <a:r>
              <a:rPr/>
              <a:t> </a:t>
            </a:r>
            <a:r>
              <a:rPr/>
              <a:t>big</a:t>
            </a:r>
            <a:r>
              <a:rPr/>
              <a:t> </a:t>
            </a:r>
            <a:r>
              <a:rPr/>
              <a:t>as</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r>
              <a:rPr/>
              <a:t> </a:t>
            </a:r>
            <a:r>
              <a:rPr/>
              <a:t>Volunteers</a:t>
            </a:r>
            <a:r>
              <a:rPr/>
              <a:t> </a:t>
            </a:r>
            <a:r>
              <a:rPr/>
              <a:t>in</a:t>
            </a:r>
            <a:r>
              <a:rPr/>
              <a:t> </a:t>
            </a:r>
            <a:r>
              <a:rPr/>
              <a:t>a</a:t>
            </a:r>
            <a:r>
              <a:rPr/>
              <a:t> </a:t>
            </a:r>
            <a:r>
              <a:rPr/>
              <a:t>clinical</a:t>
            </a:r>
            <a:r>
              <a:rPr/>
              <a:t> </a:t>
            </a:r>
            <a:r>
              <a:rPr/>
              <a:t>trial</a:t>
            </a:r>
            <a:r>
              <a:rPr/>
              <a:t> </a:t>
            </a:r>
            <a:r>
              <a:rPr/>
              <a:t>are</a:t>
            </a:r>
            <a:r>
              <a:rPr/>
              <a:t> </a:t>
            </a:r>
            <a:r>
              <a:rPr/>
              <a:t>not</a:t>
            </a:r>
            <a:r>
              <a:rPr/>
              <a:t> </a:t>
            </a:r>
            <a:r>
              <a:rPr/>
              <a:t>representative</a:t>
            </a:r>
            <a:r>
              <a:rPr/>
              <a:t> </a:t>
            </a:r>
            <a:r>
              <a:rPr/>
              <a:t>of</a:t>
            </a:r>
            <a:r>
              <a:rPr/>
              <a:t> </a:t>
            </a:r>
            <a:r>
              <a:rPr/>
              <a:t>everyone</a:t>
            </a:r>
            <a:r>
              <a:rPr/>
              <a:t> </a:t>
            </a:r>
            <a:r>
              <a:rPr/>
              <a:t>who</a:t>
            </a:r>
            <a:r>
              <a:rPr/>
              <a:t> </a:t>
            </a:r>
            <a:r>
              <a:rPr/>
              <a:t>has</a:t>
            </a:r>
            <a:r>
              <a:rPr/>
              <a:t> </a:t>
            </a:r>
            <a:r>
              <a:rPr/>
              <a:t>the</a:t>
            </a:r>
            <a:r>
              <a:rPr/>
              <a:t> </a:t>
            </a:r>
            <a:r>
              <a:rPr/>
              <a:t>disease.</a:t>
            </a:r>
          </a:p>
          <a:p>
            <a:pPr lvl="0" marL="0" indent="0">
              <a:buNone/>
            </a:pPr>
          </a:p>
          <a:p>
            <a:pPr lvl="0" marL="0" indent="0">
              <a:buNone/>
            </a:pPr>
            <a:r>
              <a:rPr/>
              <a:t>The</a:t>
            </a:r>
            <a:r>
              <a:rPr/>
              <a:t> </a:t>
            </a:r>
            <a:r>
              <a:rPr/>
              <a:t>major</a:t>
            </a:r>
            <a:r>
              <a:rPr/>
              <a:t> </a:t>
            </a:r>
            <a:r>
              <a:rPr/>
              <a:t>reasons</a:t>
            </a:r>
            <a:r>
              <a:rPr/>
              <a:t> </a:t>
            </a:r>
            <a:r>
              <a:rPr/>
              <a:t>you</a:t>
            </a:r>
            <a:r>
              <a:rPr/>
              <a:t> </a:t>
            </a:r>
            <a:r>
              <a:rPr/>
              <a:t>sample</a:t>
            </a:r>
            <a:r>
              <a:rPr/>
              <a:t> </a:t>
            </a:r>
            <a:r>
              <a:rPr/>
              <a:t>are</a:t>
            </a:r>
            <a:r>
              <a:rPr/>
              <a:t> </a:t>
            </a:r>
            <a:r>
              <a:rPr/>
              <a:t>time</a:t>
            </a:r>
            <a:r>
              <a:rPr/>
              <a:t> </a:t>
            </a:r>
            <a:r>
              <a:rPr/>
              <a:t>and</a:t>
            </a:r>
            <a:r>
              <a:rPr/>
              <a:t> </a:t>
            </a:r>
            <a:r>
              <a:rPr/>
              <a:t>money.</a:t>
            </a:r>
            <a:r>
              <a:rPr/>
              <a:t> </a:t>
            </a:r>
            <a:r>
              <a:rPr/>
              <a:t>The</a:t>
            </a:r>
            <a:r>
              <a:rPr/>
              <a:t> </a:t>
            </a:r>
            <a:r>
              <a:rPr/>
              <a:t>population</a:t>
            </a:r>
            <a:r>
              <a:rPr/>
              <a:t> </a:t>
            </a:r>
            <a:r>
              <a:rPr/>
              <a:t>that</a:t>
            </a:r>
            <a:r>
              <a:rPr/>
              <a:t> </a:t>
            </a:r>
            <a:r>
              <a:rPr/>
              <a:t>id</a:t>
            </a:r>
            <a:r>
              <a:rPr/>
              <a:t> </a:t>
            </a:r>
            <a:r>
              <a:rPr/>
              <a:t>defined</a:t>
            </a:r>
            <a:r>
              <a:rPr/>
              <a:t> </a:t>
            </a:r>
            <a:r>
              <a:rPr/>
              <a:t>in</a:t>
            </a:r>
            <a:r>
              <a:rPr/>
              <a:t> </a:t>
            </a:r>
            <a:r>
              <a:rPr/>
              <a:t>most</a:t>
            </a:r>
            <a:r>
              <a:rPr/>
              <a:t> </a:t>
            </a:r>
            <a:r>
              <a:rPr/>
              <a:t>research</a:t>
            </a:r>
            <a:r>
              <a:rPr/>
              <a:t> </a:t>
            </a:r>
            <a:r>
              <a:rPr/>
              <a:t>studies</a:t>
            </a:r>
            <a:r>
              <a:rPr/>
              <a:t> </a:t>
            </a:r>
            <a:r>
              <a:rPr/>
              <a:t>is</a:t>
            </a:r>
            <a:r>
              <a:rPr/>
              <a:t> </a:t>
            </a:r>
            <a:r>
              <a:rPr/>
              <a:t>far</a:t>
            </a:r>
            <a:r>
              <a:rPr/>
              <a:t> </a:t>
            </a:r>
            <a:r>
              <a:rPr/>
              <a:t>too</a:t>
            </a:r>
            <a:r>
              <a:rPr/>
              <a:t> </a:t>
            </a:r>
            <a:r>
              <a:rPr/>
              <a:t>big</a:t>
            </a:r>
            <a:r>
              <a:rPr/>
              <a:t> </a:t>
            </a:r>
            <a:r>
              <a:rPr/>
              <a:t>for</a:t>
            </a:r>
            <a:r>
              <a:rPr/>
              <a:t> </a:t>
            </a:r>
            <a:r>
              <a:rPr/>
              <a:t>a</a:t>
            </a:r>
            <a:r>
              <a:rPr/>
              <a:t> </a:t>
            </a:r>
            <a:r>
              <a:rPr/>
              <a:t>complete</a:t>
            </a:r>
            <a:r>
              <a:rPr/>
              <a:t> </a:t>
            </a:r>
            <a:r>
              <a:rPr/>
              <a:t>enumeration.</a:t>
            </a:r>
            <a:r>
              <a:rPr/>
              <a:t> </a:t>
            </a:r>
            <a:r>
              <a:rPr/>
              <a:t>There</a:t>
            </a:r>
            <a:r>
              <a:rPr/>
              <a:t> </a:t>
            </a:r>
            <a:r>
              <a:rPr/>
              <a:t>are</a:t>
            </a:r>
            <a:r>
              <a:rPr/>
              <a:t> </a:t>
            </a:r>
            <a:r>
              <a:rPr/>
              <a:t>some</a:t>
            </a:r>
            <a:r>
              <a:rPr/>
              <a:t> </a:t>
            </a:r>
            <a:r>
              <a:rPr/>
              <a:t>exceptions,</a:t>
            </a:r>
            <a:r>
              <a:rPr/>
              <a:t> </a:t>
            </a:r>
            <a:r>
              <a:rPr/>
              <a:t>of</a:t>
            </a:r>
            <a:r>
              <a:rPr/>
              <a:t> </a:t>
            </a:r>
            <a:r>
              <a:rPr/>
              <a:t>course,</a:t>
            </a:r>
            <a:r>
              <a:rPr/>
              <a:t> </a:t>
            </a:r>
            <a:r>
              <a:rPr/>
              <a:t>but</a:t>
            </a:r>
            <a:r>
              <a:rPr/>
              <a:t> </a:t>
            </a:r>
            <a:r>
              <a:rPr/>
              <a:t>almost</a:t>
            </a:r>
            <a:r>
              <a:rPr/>
              <a:t> </a:t>
            </a:r>
            <a:r>
              <a:rPr/>
              <a:t>all</a:t>
            </a:r>
            <a:r>
              <a:rPr/>
              <a:t> </a:t>
            </a:r>
            <a:r>
              <a:rPr/>
              <a:t>studies</a:t>
            </a:r>
            <a:r>
              <a:rPr/>
              <a:t> </a:t>
            </a:r>
            <a:r>
              <a:rPr/>
              <a:t>have</a:t>
            </a:r>
            <a:r>
              <a:rPr/>
              <a:t> </a:t>
            </a:r>
            <a:r>
              <a:rPr/>
              <a:t>to</a:t>
            </a:r>
            <a:r>
              <a:rPr/>
              <a:t> </a:t>
            </a:r>
            <a:r>
              <a:rPr/>
              <a:t>work</a:t>
            </a:r>
            <a:r>
              <a:rPr/>
              <a:t> </a:t>
            </a:r>
            <a:r>
              <a:rPr/>
              <a:t>with</a:t>
            </a:r>
            <a:r>
              <a:rPr/>
              <a:t> </a:t>
            </a:r>
            <a:r>
              <a:rPr/>
              <a:t>a</a:t>
            </a:r>
            <a:r>
              <a:rPr/>
              <a:t> </a:t>
            </a:r>
            <a:r>
              <a:rPr/>
              <a:t>sample.</a:t>
            </a:r>
          </a:p>
          <a:p>
            <a:pPr lvl="0" marL="0" indent="0">
              <a:buNone/>
            </a:pPr>
          </a:p>
          <a:p>
            <a:pPr lvl="0" marL="0" indent="0">
              <a:buNone/>
            </a:pPr>
            <a:r>
              <a:rPr/>
              <a:t>In</a:t>
            </a:r>
            <a:r>
              <a:rPr/>
              <a:t> </a:t>
            </a:r>
            <a:r>
              <a:rPr/>
              <a:t>fact,</a:t>
            </a:r>
            <a:r>
              <a:rPr/>
              <a:t> </a:t>
            </a:r>
            <a:r>
              <a:rPr/>
              <a:t>one</a:t>
            </a:r>
            <a:r>
              <a:rPr/>
              <a:t> </a:t>
            </a:r>
            <a:r>
              <a:rPr/>
              <a:t>definition</a:t>
            </a:r>
            <a:r>
              <a:rPr/>
              <a:t> </a:t>
            </a:r>
            <a:r>
              <a:rPr/>
              <a:t>of</a:t>
            </a:r>
            <a:r>
              <a:rPr/>
              <a:t> </a:t>
            </a:r>
            <a:r>
              <a:rPr/>
              <a:t>Statistics</a:t>
            </a:r>
            <a:r>
              <a:rPr/>
              <a:t> </a:t>
            </a:r>
            <a:r>
              <a:rPr/>
              <a:t>is</a:t>
            </a:r>
            <a:r>
              <a:rPr/>
              <a:t> </a:t>
            </a:r>
            <a:r>
              <a:rPr/>
              <a:t>the</a:t>
            </a:r>
            <a:r>
              <a:rPr/>
              <a:t> </a:t>
            </a:r>
            <a:r>
              <a:rPr/>
              <a:t>use</a:t>
            </a:r>
            <a:r>
              <a:rPr/>
              <a:t> </a:t>
            </a:r>
            <a:r>
              <a:rPr/>
              <a:t>of</a:t>
            </a:r>
            <a:r>
              <a:rPr/>
              <a:t> </a:t>
            </a:r>
            <a:r>
              <a:rPr/>
              <a:t>information</a:t>
            </a:r>
            <a:r>
              <a:rPr/>
              <a:t> </a:t>
            </a:r>
            <a:r>
              <a:rPr/>
              <a:t>from</a:t>
            </a:r>
            <a:r>
              <a:rPr/>
              <a:t> </a:t>
            </a:r>
            <a:r>
              <a:rPr/>
              <a:t>samples</a:t>
            </a:r>
            <a:r>
              <a:rPr/>
              <a:t> </a:t>
            </a:r>
            <a:r>
              <a:rPr/>
              <a:t>to</a:t>
            </a:r>
            <a:r>
              <a:rPr/>
              <a:t> </a:t>
            </a:r>
            <a:r>
              <a:rPr/>
              <a:t>make</a:t>
            </a:r>
            <a:r>
              <a:rPr/>
              <a:t> </a:t>
            </a:r>
            <a:r>
              <a:rPr/>
              <a:t>inferences</a:t>
            </a:r>
            <a:r>
              <a:rPr/>
              <a:t> </a:t>
            </a:r>
            <a:r>
              <a:rPr/>
              <a:t>about</a:t>
            </a:r>
            <a:r>
              <a:rPr/>
              <a:t> </a:t>
            </a:r>
            <a:r>
              <a:rPr/>
              <a:t>a</a:t>
            </a:r>
            <a:r>
              <a:rPr/>
              <a:t> </a:t>
            </a:r>
            <a:r>
              <a:rPr/>
              <a:t>population.</a:t>
            </a:r>
            <a:r>
              <a:rPr/>
              <a:t> </a:t>
            </a:r>
            <a:r>
              <a:rPr/>
              <a:t>That’s</a:t>
            </a:r>
            <a:r>
              <a:rPr/>
              <a:t> </a:t>
            </a:r>
            <a:r>
              <a:rPr/>
              <a:t>a</a:t>
            </a:r>
            <a:r>
              <a:rPr/>
              <a:t> </a:t>
            </a:r>
            <a:r>
              <a:rPr/>
              <a:t>bit</a:t>
            </a:r>
            <a:r>
              <a:rPr/>
              <a:t> </a:t>
            </a:r>
            <a:r>
              <a:rPr/>
              <a:t>narrow</a:t>
            </a:r>
            <a:r>
              <a:rPr/>
              <a:t> </a:t>
            </a:r>
            <a:r>
              <a:rPr/>
              <a:t>perhaps,</a:t>
            </a:r>
            <a:r>
              <a:rPr/>
              <a:t> </a:t>
            </a:r>
            <a:r>
              <a:rPr/>
              <a:t>but</a:t>
            </a:r>
            <a:r>
              <a:rPr/>
              <a:t> </a:t>
            </a:r>
            <a:r>
              <a:rPr/>
              <a:t>still</a:t>
            </a:r>
            <a:r>
              <a:rPr/>
              <a:t> </a:t>
            </a:r>
            <a:r>
              <a:rPr/>
              <a:t>a</a:t>
            </a:r>
            <a:r>
              <a:rPr/>
              <a:t> </a:t>
            </a:r>
            <a:r>
              <a:rPr/>
              <a:t>pretty</a:t>
            </a:r>
            <a:r>
              <a:rPr/>
              <a:t> </a:t>
            </a:r>
            <a:r>
              <a:rPr/>
              <a:t>good</a:t>
            </a:r>
            <a:r>
              <a:rPr/>
              <a:t> </a:t>
            </a:r>
            <a:r>
              <a:rPr/>
              <a:t>starting</a:t>
            </a:r>
            <a:r>
              <a:rPr/>
              <a:t> </a:t>
            </a:r>
            <a:r>
              <a:rPr/>
              <a:t>point</a:t>
            </a:r>
            <a:r>
              <a:rPr/>
              <a:t> </a:t>
            </a:r>
            <a:r>
              <a:rPr/>
              <a:t>if</a:t>
            </a:r>
            <a:r>
              <a:rPr/>
              <a:t> </a:t>
            </a:r>
            <a:r>
              <a:rPr/>
              <a:t>anyone</a:t>
            </a:r>
            <a:r>
              <a:rPr/>
              <a:t> </a:t>
            </a:r>
            <a:r>
              <a:rPr/>
              <a:t>asks</a:t>
            </a:r>
            <a:r>
              <a:rPr/>
              <a:t> </a:t>
            </a:r>
            <a:r>
              <a:rPr/>
              <a:t>you</a:t>
            </a:r>
            <a:r>
              <a:rPr/>
              <a:t> </a:t>
            </a:r>
            <a:r>
              <a:rPr/>
              <a:t>what</a:t>
            </a:r>
            <a:r>
              <a:rPr/>
              <a:t> </a:t>
            </a:r>
            <a:r>
              <a:rPr/>
              <a:t>Statistics</a:t>
            </a:r>
            <a:r>
              <a:rPr/>
              <a:t> </a:t>
            </a:r>
            <a:r>
              <a:rPr/>
              <a:t>really</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the</a:t>
            </a:r>
            <a:r>
              <a:rPr/>
              <a:t> </a:t>
            </a:r>
            <a:r>
              <a:rPr/>
              <a:t>same</a:t>
            </a:r>
            <a:r>
              <a:rPr/>
              <a:t> </a:t>
            </a:r>
            <a:r>
              <a:rPr/>
              <a:t>probabilitiy</a:t>
            </a:r>
            <a:r>
              <a:rPr/>
              <a:t> </a:t>
            </a:r>
            <a:r>
              <a:rPr/>
              <a:t>of</a:t>
            </a:r>
            <a:r>
              <a:rPr/>
              <a:t> </a:t>
            </a:r>
            <a:r>
              <a:rPr/>
              <a:t>being</a:t>
            </a:r>
            <a:r>
              <a:rPr/>
              <a:t> </a:t>
            </a:r>
            <a:r>
              <a:rPr/>
              <a:t>selected.</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r>
              <a:rPr/>
              <a:t> </a:t>
            </a: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r>
              <a:rPr/>
              <a:t> </a:t>
            </a:r>
            <a:r>
              <a:rPr/>
              <a:t>Dr. Wald</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p>
          <a:p>
            <a:pPr lvl="0" marL="0" indent="0">
              <a:buNone/>
            </a:pPr>
          </a:p>
          <a:p>
            <a:pPr lvl="0" marL="0" indent="0">
              <a:buNone/>
            </a:pP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p>
          <a:p>
            <a:pPr lvl="0" marL="0" indent="0">
              <a:buNone/>
            </a:pPr>
          </a:p>
          <a:p>
            <a:pPr lvl="0" marL="0" indent="0">
              <a:buNone/>
            </a:pP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6.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ncbi.nlm.nih.gov/pmc/articles/PMC4012002/" TargetMode="External" /><Relationship Id="rId4" Type="http://schemas.openxmlformats.org/officeDocument/2006/relationships/hyperlink" Target="https://www.ncbi.nlm.nih.gov/pmc/articles/PMC4012002/pdf/nihms-538401.pdf"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mean.com/02/questionnaire.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random sampling</a:t>
            </a:r>
          </a:p>
          <a:p>
            <a:pPr lvl="2"/>
            <a:r>
              <a:rPr/>
              <a:t>Stratified random sampling</a:t>
            </a:r>
          </a:p>
          <a:p>
            <a:pPr lvl="2"/>
            <a:r>
              <a:rPr/>
              <a:t>Cluster (random) sampling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simple</a:t>
            </a:r>
            <a:r>
              <a:rPr/>
              <a:t> </a:t>
            </a:r>
            <a:r>
              <a:rPr/>
              <a:t>matching</a:t>
            </a:r>
            <a:r>
              <a:rPr/>
              <a:t> </a:t>
            </a:r>
            <a:r>
              <a:rPr/>
              <a:t>example</a:t>
            </a:r>
          </a:p>
        </p:txBody>
      </p:sp>
      <p:pic>
        <p:nvPicPr>
          <p:cNvPr descr="../images/08/matching.png" id="0" name="Picture 1"/>
          <p:cNvPicPr>
            <a:picLocks noGrp="1" noChangeAspect="1"/>
          </p:cNvPicPr>
          <p:nvPr/>
        </p:nvPicPr>
        <p:blipFill>
          <a:blip r:embed="rId3"/>
          <a:stretch>
            <a:fillRect/>
          </a:stretch>
        </p:blipFill>
        <p:spPr bwMode="auto">
          <a:xfrm>
            <a:off x="1790700" y="1600200"/>
            <a:ext cx="554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the</a:t>
            </a:r>
            <a:r>
              <a:rPr/>
              <a:t> </a:t>
            </a:r>
            <a:r>
              <a:rPr/>
              <a:t>process</a:t>
            </a:r>
            <a:r>
              <a:rPr/>
              <a:t> </a:t>
            </a:r>
            <a:r>
              <a:rPr/>
              <a:t>of</a:t>
            </a:r>
            <a:r>
              <a:rPr/>
              <a:t> </a:t>
            </a:r>
            <a:r>
              <a:rPr/>
              <a:t>matching</a:t>
            </a:r>
            <a:r>
              <a:rPr/>
              <a:t> </a:t>
            </a:r>
            <a:r>
              <a:rPr/>
              <a:t>patients</a:t>
            </a:r>
            <a:r>
              <a:rPr/>
              <a:t> </a:t>
            </a:r>
            <a:r>
              <a:rPr/>
              <a:t>on</a:t>
            </a:r>
            <a:r>
              <a:rPr/>
              <a:t> </a:t>
            </a:r>
            <a:r>
              <a:rPr/>
              <a:t>age</a:t>
            </a:r>
            <a:r>
              <a:rPr/>
              <a:t> </a:t>
            </a:r>
            <a:r>
              <a:rPr/>
              <a:t>and</a:t>
            </a:r>
            <a:r>
              <a:rPr/>
              <a:t> </a:t>
            </a:r>
            <a:r>
              <a:rPr/>
              <a:t>gender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cross-over</a:t>
            </a:r>
            <a:r>
              <a:rPr/>
              <a:t> </a:t>
            </a:r>
            <a:r>
              <a:rPr/>
              <a:t>trial</a:t>
            </a:r>
          </a:p>
        </p:txBody>
      </p:sp>
      <p:sp>
        <p:nvSpPr>
          <p:cNvPr id="3" name="Content Placeholder 2"/>
          <p:cNvSpPr>
            <a:spLocks noGrp="1"/>
          </p:cNvSpPr>
          <p:nvPr>
            <p:ph idx="1"/>
          </p:nvPr>
        </p:nvSpPr>
        <p:spPr/>
        <p:txBody>
          <a:bodyPr/>
          <a:lstStyle/>
          <a:p>
            <a:pPr lvl="1"/>
            <a:r>
              <a:rPr/>
              <a:t>Only for some randomized trials</a:t>
            </a:r>
          </a:p>
          <a:p>
            <a:pPr lvl="1"/>
            <a:r>
              <a:rPr/>
              <a:t>Each subject serves as own control</a:t>
            </a:r>
          </a:p>
          <a:p>
            <a:pPr lvl="1"/>
            <a:r>
              <a:rPr/>
              <a:t>Randomize treatment order</a:t>
            </a:r>
          </a:p>
          <a:p>
            <a:pPr lvl="1"/>
            <a:r>
              <a:rPr/>
              <a:t>Beware of carry-over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p>
        </p:txBody>
      </p:sp>
      <p:sp>
        <p:nvSpPr>
          <p:cNvPr id="3" name="Content Placeholder 2"/>
          <p:cNvSpPr>
            <a:spLocks noGrp="1"/>
          </p:cNvSpPr>
          <p:nvPr>
            <p:ph idx="1"/>
          </p:nvPr>
        </p:nvSpPr>
        <p:spPr/>
        <p:txBody>
          <a:bodyPr/>
          <a:lstStyle/>
          <a:p>
            <a:pPr lvl="0" marL="0" indent="0">
              <a:spcBef>
                <a:spcPts val="3000"/>
              </a:spcBef>
              <a:buNone/>
            </a:pPr>
            <a:r>
              <a:rPr b="1"/>
              <a:t>Required</a:t>
            </a:r>
          </a:p>
          <a:p>
            <a:pPr lvl="0" marL="0" indent="0">
              <a:buNone/>
            </a:pPr>
            <a:r>
              <a:rPr/>
              <a:t>Chapter 10</a:t>
            </a:r>
          </a:p>
          <a:p>
            <a:pPr lvl="0" marL="0" indent="0">
              <a:spcBef>
                <a:spcPts val="3000"/>
              </a:spcBef>
              <a:buNone/>
            </a:pPr>
            <a:r>
              <a:rPr b="1"/>
              <a:t>Optional</a:t>
            </a:r>
          </a:p>
          <a:p>
            <a:pPr lvl="0" marL="0" indent="0">
              <a:buNone/>
            </a:pPr>
            <a:r>
              <a:rPr/>
              <a:t>Wainer H, Palmer S, Bradlow ET. A Selection of Selection Anomalies. Chance Magazine 1998: 11(2); 3-7.</a:t>
            </a:r>
          </a:p>
          <a:p>
            <a:pPr lvl="0" marL="0" indent="0">
              <a:buNone/>
            </a:pPr>
            <a:r>
              <a:rPr/>
              <a:t>Palinkas LA, Horwitz SM, Green CA, Wisdom JP, Duan N, Hoagwood K. Purposeful Sampling for Qualitative Data Collection and Analysis in Mixed Method Implementation Research. Adm Policy Ment Health. 2015;42(5):533-44. Available in </a:t>
            </a:r>
            <a:r>
              <a:rPr>
                <a:hlinkClick r:id="rId3"/>
              </a:rPr>
              <a:t>html format</a:t>
            </a:r>
            <a:r>
              <a:rPr/>
              <a:t> and </a:t>
            </a:r>
            <a:r>
              <a:rPr>
                <a:hlinkClick r:id="rId4"/>
              </a:rPr>
              <a:t>PDF format</a:t>
            </a:r>
            <a:r>
              <a:rPr/>
              <a:t>.</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issues</a:t>
            </a:r>
            <a:r>
              <a:rPr/>
              <a:t> </a:t>
            </a:r>
            <a:r>
              <a:rPr/>
              <a:t>to</a:t>
            </a:r>
            <a:r>
              <a:rPr/>
              <a:t> </a:t>
            </a:r>
            <a:r>
              <a:rPr/>
              <a:t>discuss</a:t>
            </a:r>
          </a:p>
        </p:txBody>
      </p:sp>
      <p:sp>
        <p:nvSpPr>
          <p:cNvPr id="3" name="Content Placeholder 2"/>
          <p:cNvSpPr>
            <a:spLocks noGrp="1"/>
          </p:cNvSpPr>
          <p:nvPr>
            <p:ph idx="1"/>
          </p:nvPr>
        </p:nvSpPr>
        <p:spPr/>
        <p:txBody>
          <a:bodyPr/>
          <a:lstStyle/>
          <a:p>
            <a:pPr lvl="1"/>
            <a:r>
              <a:rPr/>
              <a:t>Pilot studies</a:t>
            </a:r>
          </a:p>
          <a:p>
            <a:pPr lvl="1"/>
            <a:r>
              <a:rPr/>
              <a:t>Historical controls</a:t>
            </a:r>
          </a:p>
          <a:p>
            <a:pPr lvl="1"/>
            <a:r>
              <a:rPr/>
              <a:t>Questionnaires. </a:t>
            </a:r>
            <a:r>
              <a:rPr>
                <a:hlinkClick r:id="rId2"/>
              </a:rPr>
              <a:t>http://www.pmean.com/02/questionnaire.html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a:p>
            <a:pPr lvl="1"/>
            <a:r>
              <a:rPr/>
              <a:t>Expensive, not always available.</a:t>
            </a:r>
          </a:p>
          <a:p>
            <a:pPr lvl="1"/>
            <a:r>
              <a:rPr/>
              <a:t>Example: Master Address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Representativeness more important than size</a:t>
            </a:r>
          </a:p>
          <a:p>
            <a:pPr lvl="1"/>
            <a:r>
              <a:rPr/>
              <a:t>Reasons for sampling</a:t>
            </a:r>
          </a:p>
          <a:p>
            <a:pPr lvl="2"/>
            <a:r>
              <a:rPr/>
              <a:t>Expense</a:t>
            </a:r>
          </a:p>
          <a:p>
            <a:pPr lvl="2"/>
            <a:r>
              <a:rPr/>
              <a:t>Time</a:t>
            </a:r>
          </a:p>
          <a:p>
            <a:pPr lvl="2"/>
            <a:r>
              <a:rPr/>
              <a:t>Quality control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major</a:t>
            </a:r>
            <a:r>
              <a:rPr/>
              <a:t> </a:t>
            </a:r>
            <a:r>
              <a:rPr/>
              <a:t>types</a:t>
            </a:r>
            <a:r>
              <a:rPr/>
              <a:t> </a:t>
            </a:r>
            <a:r>
              <a:rPr/>
              <a:t>of</a:t>
            </a:r>
            <a:r>
              <a:rPr/>
              <a:t> </a:t>
            </a:r>
            <a:r>
              <a:rPr/>
              <a:t>samples</a:t>
            </a:r>
          </a:p>
        </p:txBody>
      </p:sp>
      <p:sp>
        <p:nvSpPr>
          <p:cNvPr id="3" name="Content Placeholder 2"/>
          <p:cNvSpPr>
            <a:spLocks noGrp="1"/>
          </p:cNvSpPr>
          <p:nvPr>
            <p:ph idx="1"/>
          </p:nvPr>
        </p:nvSpPr>
        <p:spPr/>
        <p:txBody>
          <a:bodyPr/>
          <a:lstStyle/>
          <a:p>
            <a:pPr lvl="1"/>
            <a:r>
              <a:rPr/>
              <a:t>Random sample</a:t>
            </a:r>
          </a:p>
          <a:p>
            <a:pPr lvl="2"/>
            <a:r>
              <a:rPr/>
              <a:t>Everyone has same selection probability</a:t>
            </a:r>
          </a:p>
          <a:p>
            <a:pPr lvl="1"/>
            <a:r>
              <a:rPr/>
              <a:t>Non-random sample</a:t>
            </a:r>
          </a:p>
          <a:p>
            <a:pPr lvl="2"/>
            <a:r>
              <a:rPr/>
              <a:t>Different selection probabilities</a:t>
            </a:r>
          </a:p>
          <a:p>
            <a:pPr lvl="2"/>
            <a:r>
              <a:rPr/>
              <a:t>Some may have zero selection probability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2019-03-11T17:20:56Z</dcterms:created>
  <dcterms:modified xsi:type="dcterms:W3CDTF">2019-03-11T17:20:56Z</dcterms:modified>
</cp:coreProperties>
</file>