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silly</a:t>
            </a:r>
            <a:r>
              <a:rPr/>
              <a:t> </a:t>
            </a:r>
            <a:r>
              <a:rPr/>
              <a:t>example,</a:t>
            </a:r>
            <a:r>
              <a:rPr/>
              <a:t> </a:t>
            </a:r>
            <a:r>
              <a:rPr/>
              <a:t>perhaps,</a:t>
            </a:r>
            <a:r>
              <a:rPr/>
              <a:t> </a:t>
            </a:r>
            <a:r>
              <a:rPr/>
              <a:t>but</a:t>
            </a:r>
            <a:r>
              <a:rPr/>
              <a:t> </a:t>
            </a:r>
            <a:r>
              <a:rPr/>
              <a:t>consider</a:t>
            </a:r>
            <a:r>
              <a:rPr/>
              <a:t> </a:t>
            </a:r>
            <a:r>
              <a:rPr/>
              <a:t>a</a:t>
            </a:r>
            <a:r>
              <a:rPr/>
              <a:t> </a:t>
            </a:r>
            <a:r>
              <a:rPr/>
              <a:t>hypothetical</a:t>
            </a:r>
            <a:r>
              <a:rPr/>
              <a:t> </a:t>
            </a:r>
            <a:r>
              <a:rPr/>
              <a:t>study</a:t>
            </a:r>
            <a:r>
              <a:rPr/>
              <a:t> </a:t>
            </a:r>
            <a:r>
              <a:rPr/>
              <a:t>where</a:t>
            </a:r>
            <a:r>
              <a:rPr/>
              <a:t> </a:t>
            </a:r>
            <a:r>
              <a:rPr/>
              <a:t>you</a:t>
            </a:r>
            <a:r>
              <a:rPr/>
              <a:t> </a:t>
            </a:r>
            <a:r>
              <a:rPr/>
              <a:t>give</a:t>
            </a:r>
            <a:r>
              <a:rPr/>
              <a:t> </a:t>
            </a:r>
            <a:r>
              <a:rPr/>
              <a:t>IQ</a:t>
            </a:r>
            <a:r>
              <a:rPr/>
              <a:t> </a:t>
            </a:r>
            <a:r>
              <a:rPr/>
              <a:t>tests</a:t>
            </a:r>
            <a:r>
              <a:rPr/>
              <a:t> </a:t>
            </a:r>
            <a:r>
              <a:rPr/>
              <a:t>to</a:t>
            </a:r>
            <a:r>
              <a:rPr/>
              <a:t> </a:t>
            </a:r>
            <a:r>
              <a:rPr/>
              <a:t>a</a:t>
            </a:r>
            <a:r>
              <a:rPr/>
              <a:t> </a:t>
            </a:r>
            <a:r>
              <a:rPr/>
              <a:t>random</a:t>
            </a:r>
            <a:r>
              <a:rPr/>
              <a:t> </a:t>
            </a:r>
            <a:r>
              <a:rPr/>
              <a:t>sample</a:t>
            </a:r>
            <a:r>
              <a:rPr/>
              <a:t> </a:t>
            </a:r>
            <a:r>
              <a:rPr/>
              <a:t>of</a:t>
            </a:r>
            <a:r>
              <a:rPr/>
              <a:t> </a:t>
            </a:r>
            <a:r>
              <a:rPr/>
              <a:t>prisoners.</a:t>
            </a:r>
            <a:r>
              <a:rPr/>
              <a:t> </a:t>
            </a:r>
            <a:r>
              <a:rPr/>
              <a:t>You</a:t>
            </a:r>
            <a:r>
              <a:rPr/>
              <a:t> </a:t>
            </a:r>
            <a:r>
              <a:rPr/>
              <a:t>find</a:t>
            </a:r>
            <a:r>
              <a:rPr/>
              <a:t> </a:t>
            </a:r>
            <a:r>
              <a:rPr/>
              <a:t>that</a:t>
            </a:r>
            <a:r>
              <a:rPr/>
              <a:t> </a:t>
            </a:r>
            <a:r>
              <a:rPr/>
              <a:t>the</a:t>
            </a:r>
            <a:r>
              <a:rPr/>
              <a:t> </a:t>
            </a:r>
            <a:r>
              <a:rPr/>
              <a:t>average</a:t>
            </a:r>
            <a:r>
              <a:rPr/>
              <a:t> </a:t>
            </a:r>
            <a:r>
              <a:rPr/>
              <a:t>IQ</a:t>
            </a:r>
            <a:r>
              <a:rPr/>
              <a:t> </a:t>
            </a:r>
            <a:r>
              <a:rPr/>
              <a:t>in</a:t>
            </a:r>
            <a:r>
              <a:rPr/>
              <a:t> </a:t>
            </a:r>
            <a:r>
              <a:rPr/>
              <a:t>this</a:t>
            </a:r>
            <a:r>
              <a:rPr/>
              <a:t> </a:t>
            </a:r>
            <a:r>
              <a:rPr/>
              <a:t>group</a:t>
            </a:r>
            <a:r>
              <a:rPr/>
              <a:t> </a:t>
            </a:r>
            <a:r>
              <a:rPr/>
              <a:t>is</a:t>
            </a:r>
            <a:r>
              <a:rPr/>
              <a:t> </a:t>
            </a:r>
            <a:r>
              <a:rPr/>
              <a:t>lower</a:t>
            </a:r>
            <a:r>
              <a:rPr/>
              <a:t> </a:t>
            </a:r>
            <a:r>
              <a:rPr/>
              <a:t>than</a:t>
            </a:r>
            <a:r>
              <a:rPr/>
              <a:t> </a:t>
            </a:r>
            <a:r>
              <a:rPr/>
              <a:t>the</a:t>
            </a:r>
            <a:r>
              <a:rPr/>
              <a:t> </a:t>
            </a:r>
            <a:r>
              <a:rPr/>
              <a:t>average</a:t>
            </a:r>
            <a:r>
              <a:rPr/>
              <a:t> </a:t>
            </a:r>
            <a:r>
              <a:rPr/>
              <a:t>IQ</a:t>
            </a:r>
            <a:r>
              <a:rPr/>
              <a:t> </a:t>
            </a:r>
            <a:r>
              <a:rPr/>
              <a:t>in</a:t>
            </a:r>
            <a:r>
              <a:rPr/>
              <a:t> </a:t>
            </a:r>
            <a:r>
              <a:rPr/>
              <a:t>the</a:t>
            </a:r>
            <a:r>
              <a:rPr/>
              <a:t> </a:t>
            </a:r>
            <a:r>
              <a:rPr/>
              <a:t>general</a:t>
            </a:r>
            <a:r>
              <a:rPr/>
              <a:t> </a:t>
            </a:r>
            <a:r>
              <a:rPr/>
              <a:t>public.</a:t>
            </a:r>
          </a:p>
          <a:p>
            <a:pPr lvl="0" marL="0" indent="0">
              <a:buNone/>
            </a:pPr>
          </a:p>
          <a:p>
            <a:pPr lvl="0" marL="0" indent="0">
              <a:buNone/>
            </a:pPr>
            <a:r>
              <a:rPr/>
              <a:t>That</a:t>
            </a:r>
            <a:r>
              <a:rPr/>
              <a:t> </a:t>
            </a:r>
            <a:r>
              <a:rPr/>
              <a:t>seems</a:t>
            </a:r>
            <a:r>
              <a:rPr/>
              <a:t> </a:t>
            </a:r>
            <a:r>
              <a:rPr/>
              <a:t>reasonable</a:t>
            </a:r>
            <a:r>
              <a:rPr/>
              <a:t> </a:t>
            </a:r>
            <a:r>
              <a:rPr/>
              <a:t>enough,</a:t>
            </a:r>
            <a:r>
              <a:rPr/>
              <a:t> </a:t>
            </a:r>
            <a:r>
              <a:rPr/>
              <a:t>but</a:t>
            </a:r>
            <a:r>
              <a:rPr/>
              <a:t> </a:t>
            </a:r>
            <a:r>
              <a:rPr/>
              <a:t>what</a:t>
            </a:r>
            <a:r>
              <a:rPr/>
              <a:t> </a:t>
            </a:r>
            <a:r>
              <a:rPr/>
              <a:t>conclusion</a:t>
            </a:r>
            <a:r>
              <a:rPr/>
              <a:t> </a:t>
            </a:r>
            <a:r>
              <a:rPr/>
              <a:t>can</a:t>
            </a:r>
            <a:r>
              <a:rPr/>
              <a:t> </a:t>
            </a:r>
            <a:r>
              <a:rPr/>
              <a:t>you</a:t>
            </a:r>
            <a:r>
              <a:rPr/>
              <a:t> </a:t>
            </a:r>
            <a:r>
              <a:rPr/>
              <a:t>draw?</a:t>
            </a:r>
            <a:r>
              <a:rPr/>
              <a:t> </a:t>
            </a:r>
            <a:r>
              <a:rPr/>
              <a:t>You</a:t>
            </a:r>
            <a:r>
              <a:rPr/>
              <a:t> </a:t>
            </a:r>
            <a:r>
              <a:rPr/>
              <a:t>might</a:t>
            </a:r>
            <a:r>
              <a:rPr/>
              <a:t> </a:t>
            </a:r>
            <a:r>
              <a:rPr/>
              <a:t>be</a:t>
            </a:r>
            <a:r>
              <a:rPr/>
              <a:t> </a:t>
            </a:r>
            <a:r>
              <a:rPr/>
              <a:t>tempted</a:t>
            </a:r>
            <a:r>
              <a:rPr/>
              <a:t> </a:t>
            </a:r>
            <a:r>
              <a:rPr/>
              <a:t>to</a:t>
            </a:r>
            <a:r>
              <a:rPr/>
              <a:t> </a:t>
            </a:r>
            <a:r>
              <a:rPr/>
              <a:t>conclude</a:t>
            </a:r>
            <a:r>
              <a:rPr/>
              <a:t> </a:t>
            </a:r>
            <a:r>
              <a:rPr/>
              <a:t>that</a:t>
            </a:r>
            <a:r>
              <a:rPr/>
              <a:t> </a:t>
            </a:r>
            <a:r>
              <a:rPr/>
              <a:t>criminals</a:t>
            </a:r>
            <a:r>
              <a:rPr/>
              <a:t> </a:t>
            </a:r>
            <a:r>
              <a:rPr/>
              <a:t>have</a:t>
            </a:r>
            <a:r>
              <a:rPr/>
              <a:t> </a:t>
            </a:r>
            <a:r>
              <a:rPr/>
              <a:t>a</a:t>
            </a:r>
            <a:r>
              <a:rPr/>
              <a:t> </a:t>
            </a:r>
            <a:r>
              <a:rPr/>
              <a:t>lower</a:t>
            </a:r>
            <a:r>
              <a:rPr/>
              <a:t> </a:t>
            </a:r>
            <a:r>
              <a:rPr/>
              <a:t>IQ</a:t>
            </a:r>
            <a:r>
              <a:rPr/>
              <a:t> </a:t>
            </a:r>
            <a:r>
              <a:rPr/>
              <a:t>than</a:t>
            </a:r>
            <a:r>
              <a:rPr/>
              <a:t> </a:t>
            </a:r>
            <a:r>
              <a:rPr/>
              <a:t>honest</a:t>
            </a:r>
            <a:r>
              <a:rPr/>
              <a:t> </a:t>
            </a:r>
            <a:r>
              <a:rPr/>
              <a:t>people.</a:t>
            </a:r>
          </a:p>
          <a:p>
            <a:pPr lvl="0" marL="0" indent="0">
              <a:buNone/>
            </a:pPr>
          </a:p>
          <a:p>
            <a:pPr lvl="0" marL="0" indent="0">
              <a:buNone/>
            </a:pPr>
            <a:r>
              <a:rPr/>
              <a:t>Maybe,</a:t>
            </a:r>
            <a:r>
              <a:rPr/>
              <a:t> </a:t>
            </a:r>
            <a:r>
              <a:rPr/>
              <a:t>but</a:t>
            </a:r>
            <a:r>
              <a:rPr/>
              <a:t> </a:t>
            </a:r>
            <a:r>
              <a:rPr/>
              <a:t>keep</a:t>
            </a:r>
            <a:r>
              <a:rPr/>
              <a:t> </a:t>
            </a:r>
            <a:r>
              <a:rPr/>
              <a:t>in</a:t>
            </a:r>
            <a:r>
              <a:rPr/>
              <a:t> </a:t>
            </a:r>
            <a:r>
              <a:rPr/>
              <a:t>mind</a:t>
            </a:r>
            <a:r>
              <a:rPr/>
              <a:t> </a:t>
            </a:r>
            <a:r>
              <a:rPr/>
              <a:t>that</a:t>
            </a:r>
            <a:r>
              <a:rPr/>
              <a:t> </a:t>
            </a:r>
            <a:r>
              <a:rPr/>
              <a:t>you</a:t>
            </a:r>
            <a:r>
              <a:rPr/>
              <a:t> </a:t>
            </a:r>
            <a:r>
              <a:rPr/>
              <a:t>won’t</a:t>
            </a:r>
            <a:r>
              <a:rPr/>
              <a:t> </a:t>
            </a:r>
            <a:r>
              <a:rPr/>
              <a:t>find</a:t>
            </a:r>
            <a:r>
              <a:rPr/>
              <a:t> </a:t>
            </a:r>
            <a:r>
              <a:rPr/>
              <a:t>every</a:t>
            </a:r>
            <a:r>
              <a:rPr/>
              <a:t> </a:t>
            </a:r>
            <a:r>
              <a:rPr/>
              <a:t>criminal</a:t>
            </a:r>
            <a:r>
              <a:rPr/>
              <a:t> </a:t>
            </a:r>
            <a:r>
              <a:rPr/>
              <a:t>in</a:t>
            </a:r>
            <a:r>
              <a:rPr/>
              <a:t> </a:t>
            </a:r>
            <a:r>
              <a:rPr/>
              <a:t>prison.</a:t>
            </a:r>
            <a:r>
              <a:rPr/>
              <a:t> </a:t>
            </a:r>
            <a:r>
              <a:rPr/>
              <a:t>A</a:t>
            </a:r>
            <a:r>
              <a:rPr/>
              <a:t> </a:t>
            </a:r>
            <a:r>
              <a:rPr/>
              <a:t>better</a:t>
            </a:r>
            <a:r>
              <a:rPr/>
              <a:t> </a:t>
            </a:r>
            <a:r>
              <a:rPr/>
              <a:t>conclusion</a:t>
            </a:r>
            <a:r>
              <a:rPr/>
              <a:t> </a:t>
            </a:r>
            <a:r>
              <a:rPr/>
              <a:t>might</a:t>
            </a:r>
            <a:r>
              <a:rPr/>
              <a:t> </a:t>
            </a:r>
            <a:r>
              <a:rPr/>
              <a:t>be</a:t>
            </a:r>
            <a:r>
              <a:rPr/>
              <a:t> </a:t>
            </a:r>
            <a:r>
              <a:rPr/>
              <a:t>that</a:t>
            </a:r>
            <a:r>
              <a:rPr/>
              <a:t> </a:t>
            </a:r>
            <a:r>
              <a:rPr/>
              <a:t>criminals</a:t>
            </a:r>
            <a:r>
              <a:rPr/>
              <a:t> </a:t>
            </a:r>
            <a:r>
              <a:rPr/>
              <a:t>who</a:t>
            </a:r>
            <a:r>
              <a:rPr/>
              <a:t> </a:t>
            </a:r>
            <a:r>
              <a:rPr/>
              <a:t>get</a:t>
            </a:r>
            <a:r>
              <a:rPr/>
              <a:t> </a:t>
            </a:r>
            <a:r>
              <a:rPr/>
              <a:t>caught</a:t>
            </a:r>
            <a:r>
              <a:rPr/>
              <a:t> </a:t>
            </a:r>
            <a:r>
              <a:rPr/>
              <a:t>are</a:t>
            </a:r>
            <a:r>
              <a:rPr/>
              <a:t> </a:t>
            </a:r>
            <a:r>
              <a:rPr/>
              <a:t>dumber</a:t>
            </a:r>
            <a:r>
              <a:rPr/>
              <a:t> </a:t>
            </a:r>
            <a:r>
              <a:rPr/>
              <a:t>than</a:t>
            </a:r>
            <a:r>
              <a:rPr/>
              <a:t> </a:t>
            </a:r>
            <a:r>
              <a:rPr/>
              <a:t>criminals</a:t>
            </a:r>
            <a:r>
              <a:rPr/>
              <a:t> </a:t>
            </a:r>
            <a:r>
              <a:rPr/>
              <a:t>who</a:t>
            </a:r>
            <a:r>
              <a:rPr/>
              <a:t> </a:t>
            </a:r>
            <a:r>
              <a:rPr/>
              <a:t>don’t</a:t>
            </a:r>
            <a:r>
              <a:rPr/>
              <a:t> </a:t>
            </a:r>
            <a:r>
              <a:rPr/>
              <a:t>get</a:t>
            </a:r>
            <a:r>
              <a:rPr/>
              <a:t> </a:t>
            </a:r>
            <a:r>
              <a:rPr/>
              <a:t>caught.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probability</a:t>
            </a:r>
            <a:r>
              <a:rPr/>
              <a:t> </a:t>
            </a:r>
            <a:r>
              <a:rPr/>
              <a:t>sample,</a:t>
            </a:r>
            <a:r>
              <a:rPr/>
              <a:t> </a:t>
            </a:r>
            <a:r>
              <a:rPr/>
              <a:t>every</a:t>
            </a:r>
            <a:r>
              <a:rPr/>
              <a:t> </a:t>
            </a:r>
            <a:r>
              <a:rPr/>
              <a:t>person</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probability</a:t>
            </a:r>
            <a:r>
              <a:rPr/>
              <a:t> </a:t>
            </a:r>
            <a:r>
              <a:rPr/>
              <a:t>of</a:t>
            </a:r>
            <a:r>
              <a:rPr/>
              <a:t> </a:t>
            </a:r>
            <a:r>
              <a:rPr/>
              <a:t>being</a:t>
            </a:r>
            <a:r>
              <a:rPr/>
              <a:t> </a:t>
            </a:r>
            <a:r>
              <a:rPr/>
              <a:t>in</a:t>
            </a:r>
            <a:r>
              <a:rPr/>
              <a:t> </a:t>
            </a:r>
            <a:r>
              <a:rPr/>
              <a:t>the</a:t>
            </a:r>
            <a:r>
              <a:rPr/>
              <a:t> </a:t>
            </a:r>
            <a:r>
              <a:rPr/>
              <a:t>sample.</a:t>
            </a:r>
          </a:p>
          <a:p>
            <a:pPr lvl="0" marL="0" indent="0">
              <a:buNone/>
            </a:pPr>
          </a:p>
          <a:p>
            <a:pPr lvl="0" marL="0" indent="0">
              <a:buNone/>
            </a:pPr>
            <a:r>
              <a:rPr/>
              <a:t>Simple</a:t>
            </a:r>
            <a:r>
              <a:rPr/>
              <a:t> </a:t>
            </a:r>
            <a:r>
              <a:rPr/>
              <a:t>random</a:t>
            </a:r>
            <a:r>
              <a:rPr/>
              <a:t> </a:t>
            </a:r>
            <a:r>
              <a:rPr/>
              <a:t>sampling:</a:t>
            </a:r>
            <a:r>
              <a:rPr/>
              <a:t> </a:t>
            </a:r>
            <a:r>
              <a:rPr/>
              <a:t>equal</a:t>
            </a:r>
            <a:r>
              <a:rPr/>
              <a:t> </a:t>
            </a:r>
            <a:r>
              <a:rPr/>
              <a:t>and</a:t>
            </a:r>
            <a:r>
              <a:rPr/>
              <a:t> </a:t>
            </a:r>
            <a:r>
              <a:rPr/>
              <a:t>independent</a:t>
            </a:r>
            <a:r>
              <a:rPr/>
              <a:t> </a:t>
            </a:r>
            <a:r>
              <a:rPr/>
              <a:t>probability</a:t>
            </a:r>
            <a:r>
              <a:rPr/>
              <a:t> </a:t>
            </a:r>
            <a:r>
              <a:rPr/>
              <a:t>of</a:t>
            </a:r>
            <a:r>
              <a:rPr/>
              <a:t> </a:t>
            </a:r>
            <a:r>
              <a:rPr/>
              <a:t>being</a:t>
            </a:r>
            <a:r>
              <a:rPr/>
              <a:t> </a:t>
            </a:r>
            <a:r>
              <a:rPr/>
              <a:t>selected.</a:t>
            </a:r>
            <a:r>
              <a:rPr/>
              <a:t> </a:t>
            </a:r>
            <a:r>
              <a:rPr/>
              <a:t>Easier</a:t>
            </a:r>
            <a:r>
              <a:rPr/>
              <a:t> </a:t>
            </a:r>
            <a:r>
              <a:rPr/>
              <a:t>to</a:t>
            </a:r>
            <a:r>
              <a:rPr/>
              <a:t> </a:t>
            </a:r>
            <a:r>
              <a:rPr/>
              <a:t>achieve</a:t>
            </a:r>
            <a:r>
              <a:rPr/>
              <a:t> </a:t>
            </a:r>
            <a:r>
              <a:rPr/>
              <a:t>with</a:t>
            </a:r>
            <a:r>
              <a:rPr/>
              <a:t> </a:t>
            </a:r>
            <a:r>
              <a:rPr/>
              <a:t>an</a:t>
            </a:r>
            <a:r>
              <a:rPr/>
              <a:t> </a:t>
            </a:r>
            <a:r>
              <a:rPr/>
              <a:t>existing</a:t>
            </a:r>
            <a:r>
              <a:rPr/>
              <a:t> </a:t>
            </a:r>
            <a:r>
              <a:rPr/>
              <a:t>data.</a:t>
            </a:r>
          </a:p>
          <a:p>
            <a:pPr lvl="0" marL="0" indent="0">
              <a:buNone/>
            </a:pPr>
          </a:p>
          <a:p>
            <a:pPr lvl="0" marL="0" indent="0">
              <a:buNone/>
            </a:pPr>
            <a:r>
              <a:rPr/>
              <a:t>Systematic,</a:t>
            </a:r>
            <a:r>
              <a:rPr/>
              <a:t> </a:t>
            </a:r>
            <a:r>
              <a:rPr/>
              <a:t>select</a:t>
            </a:r>
            <a:r>
              <a:rPr/>
              <a:t> </a:t>
            </a:r>
            <a:r>
              <a:rPr/>
              <a:t>a</a:t>
            </a:r>
            <a:r>
              <a:rPr/>
              <a:t> </a:t>
            </a:r>
            <a:r>
              <a:rPr/>
              <a:t>random</a:t>
            </a:r>
            <a:r>
              <a:rPr/>
              <a:t> </a:t>
            </a:r>
            <a:r>
              <a:rPr/>
              <a:t>starting</a:t>
            </a:r>
            <a:r>
              <a:rPr/>
              <a:t> </a:t>
            </a:r>
            <a:r>
              <a:rPr/>
              <a:t>point</a:t>
            </a:r>
            <a:r>
              <a:rPr/>
              <a:t> </a:t>
            </a:r>
            <a:r>
              <a:rPr/>
              <a:t>and</a:t>
            </a:r>
            <a:r>
              <a:rPr/>
              <a:t> </a:t>
            </a:r>
            <a:r>
              <a:rPr/>
              <a:t>then</a:t>
            </a:r>
            <a:r>
              <a:rPr/>
              <a:t> </a:t>
            </a:r>
            <a:r>
              <a:rPr/>
              <a:t>select</a:t>
            </a:r>
            <a:r>
              <a:rPr/>
              <a:t> </a:t>
            </a:r>
            <a:r>
              <a:rPr/>
              <a:t>the</a:t>
            </a:r>
            <a:r>
              <a:rPr/>
              <a:t> </a:t>
            </a:r>
            <a:r>
              <a:rPr/>
              <a:t>remainder</a:t>
            </a:r>
            <a:r>
              <a:rPr/>
              <a:t> </a:t>
            </a:r>
            <a:r>
              <a:rPr/>
              <a:t>using</a:t>
            </a:r>
            <a:r>
              <a:rPr/>
              <a:t> </a:t>
            </a:r>
            <a:r>
              <a:rPr/>
              <a:t>a</a:t>
            </a:r>
            <a:r>
              <a:rPr/>
              <a:t> </a:t>
            </a:r>
            <a:r>
              <a:rPr/>
              <a:t>fixed</a:t>
            </a:r>
            <a:r>
              <a:rPr/>
              <a:t> </a:t>
            </a:r>
            <a:r>
              <a:rPr/>
              <a:t>rule.</a:t>
            </a:r>
          </a:p>
          <a:p>
            <a:pPr lvl="0" marL="0" indent="0">
              <a:buNone/>
            </a:pPr>
          </a:p>
          <a:p>
            <a:pPr lvl="0" marL="0" indent="0">
              <a:buNone/>
            </a:pPr>
            <a:r>
              <a:rPr/>
              <a:t>Stratification</a:t>
            </a:r>
            <a:r>
              <a:rPr/>
              <a:t> </a:t>
            </a:r>
            <a:r>
              <a:rPr/>
              <a:t>variable</a:t>
            </a:r>
            <a:r>
              <a:rPr/>
              <a:t> </a:t>
            </a:r>
            <a:r>
              <a:rPr/>
              <a:t>is</a:t>
            </a:r>
            <a:r>
              <a:rPr/>
              <a:t> </a:t>
            </a:r>
            <a:r>
              <a:rPr/>
              <a:t>divided</a:t>
            </a:r>
            <a:r>
              <a:rPr/>
              <a:t> </a:t>
            </a:r>
            <a:r>
              <a:rPr/>
              <a:t>into</a:t>
            </a:r>
            <a:r>
              <a:rPr/>
              <a:t> </a:t>
            </a:r>
            <a:r>
              <a:rPr/>
              <a:t>segments.</a:t>
            </a:r>
            <a:r>
              <a:rPr/>
              <a:t> </a:t>
            </a:r>
            <a:r>
              <a:rPr/>
              <a:t>Geographic</a:t>
            </a:r>
            <a:r>
              <a:rPr/>
              <a:t> </a:t>
            </a:r>
            <a:r>
              <a:rPr/>
              <a:t>regions,</a:t>
            </a:r>
            <a:r>
              <a:rPr/>
              <a:t> </a:t>
            </a:r>
            <a:r>
              <a:rPr/>
              <a:t>age</a:t>
            </a:r>
            <a:r>
              <a:rPr/>
              <a:t> </a:t>
            </a:r>
            <a:r>
              <a:rPr/>
              <a:t>groups,</a:t>
            </a:r>
            <a:r>
              <a:rPr/>
              <a:t> </a:t>
            </a:r>
            <a:r>
              <a:rPr/>
              <a:t>gender.</a:t>
            </a:r>
            <a:r>
              <a:rPr/>
              <a:t> </a:t>
            </a:r>
            <a:r>
              <a:rPr/>
              <a:t>That</a:t>
            </a:r>
            <a:r>
              <a:rPr/>
              <a:t> </a:t>
            </a:r>
            <a:r>
              <a:rPr/>
              <a:t>can</a:t>
            </a:r>
            <a:r>
              <a:rPr/>
              <a:t> </a:t>
            </a:r>
            <a:r>
              <a:rPr/>
              <a:t>influence</a:t>
            </a:r>
            <a:r>
              <a:rPr/>
              <a:t> </a:t>
            </a:r>
            <a:r>
              <a:rPr/>
              <a:t>the</a:t>
            </a:r>
            <a:r>
              <a:rPr/>
              <a:t> </a:t>
            </a:r>
            <a:r>
              <a:rPr/>
              <a:t>outcome.</a:t>
            </a:r>
          </a:p>
          <a:p>
            <a:pPr lvl="0" marL="0" indent="0">
              <a:buNone/>
            </a:pPr>
          </a:p>
          <a:p>
            <a:pPr lvl="0" marL="0" indent="0">
              <a:buNone/>
            </a:pPr>
            <a:r>
              <a:rPr/>
              <a:t>Over</a:t>
            </a:r>
            <a:r>
              <a:rPr/>
              <a:t> </a:t>
            </a:r>
            <a:r>
              <a:rPr/>
              <a:t>sampling</a:t>
            </a:r>
            <a:r>
              <a:rPr/>
              <a:t> </a:t>
            </a:r>
            <a:r>
              <a:rPr/>
              <a:t>is</a:t>
            </a:r>
            <a:r>
              <a:rPr/>
              <a:t> </a:t>
            </a:r>
            <a:r>
              <a:rPr/>
              <a:t>done</a:t>
            </a:r>
            <a:r>
              <a:rPr/>
              <a:t> </a:t>
            </a:r>
            <a:r>
              <a:rPr/>
              <a:t>to</a:t>
            </a:r>
            <a:r>
              <a:rPr/>
              <a:t> </a:t>
            </a:r>
            <a:r>
              <a:rPr/>
              <a:t>insure</a:t>
            </a:r>
            <a:r>
              <a:rPr/>
              <a:t> </a:t>
            </a:r>
            <a:r>
              <a:rPr/>
              <a:t>decent</a:t>
            </a:r>
            <a:r>
              <a:rPr/>
              <a:t> </a:t>
            </a:r>
            <a:r>
              <a:rPr/>
              <a:t>sample</a:t>
            </a:r>
            <a:r>
              <a:rPr/>
              <a:t> </a:t>
            </a:r>
            <a:r>
              <a:rPr/>
              <a:t>size</a:t>
            </a:r>
            <a:r>
              <a:rPr/>
              <a:t> </a:t>
            </a:r>
            <a:r>
              <a:rPr/>
              <a:t>in</a:t>
            </a:r>
            <a:r>
              <a:rPr/>
              <a:t> </a:t>
            </a:r>
            <a:r>
              <a:rPr/>
              <a:t>minority</a:t>
            </a:r>
            <a:r>
              <a:rPr/>
              <a:t> </a:t>
            </a:r>
            <a:r>
              <a:rPr/>
              <a:t>groups.</a:t>
            </a:r>
          </a:p>
          <a:p>
            <a:pPr lvl="0" marL="0" indent="0">
              <a:buNone/>
            </a:pPr>
          </a:p>
          <a:p>
            <a:pPr lvl="0" marL="0" indent="0">
              <a:buNone/>
            </a:pPr>
            <a:r>
              <a:rPr/>
              <a:t>Two</a:t>
            </a:r>
            <a:r>
              <a:rPr/>
              <a:t> </a:t>
            </a:r>
            <a:r>
              <a:rPr/>
              <a:t>stage</a:t>
            </a:r>
            <a:r>
              <a:rPr/>
              <a:t> </a:t>
            </a:r>
            <a:r>
              <a:rPr/>
              <a:t>selection:</a:t>
            </a:r>
            <a:r>
              <a:rPr/>
              <a:t> </a:t>
            </a:r>
            <a:r>
              <a:rPr/>
              <a:t>randomly</a:t>
            </a:r>
            <a:r>
              <a:rPr/>
              <a:t> </a:t>
            </a:r>
            <a:r>
              <a:rPr/>
              <a:t>select</a:t>
            </a:r>
            <a:r>
              <a:rPr/>
              <a:t> </a:t>
            </a:r>
            <a:r>
              <a:rPr/>
              <a:t>a</a:t>
            </a:r>
            <a:r>
              <a:rPr/>
              <a:t> </a:t>
            </a:r>
            <a:r>
              <a:rPr/>
              <a:t>cluster</a:t>
            </a:r>
            <a:r>
              <a:rPr/>
              <a:t> </a:t>
            </a:r>
            <a:r>
              <a:rPr/>
              <a:t>using</a:t>
            </a:r>
            <a:r>
              <a:rPr/>
              <a:t> </a:t>
            </a:r>
            <a:r>
              <a:rPr/>
              <a:t>a</a:t>
            </a:r>
            <a:r>
              <a:rPr/>
              <a:t> </a:t>
            </a:r>
            <a:r>
              <a:rPr/>
              <a:t>probability</a:t>
            </a:r>
            <a:r>
              <a:rPr/>
              <a:t> </a:t>
            </a:r>
            <a:r>
              <a:rPr/>
              <a:t>model</a:t>
            </a:r>
            <a:r>
              <a:rPr/>
              <a:t> </a:t>
            </a:r>
            <a:r>
              <a:rPr/>
              <a:t>and</a:t>
            </a:r>
            <a:r>
              <a:rPr/>
              <a:t> </a:t>
            </a:r>
            <a:r>
              <a:rPr/>
              <a:t>then</a:t>
            </a:r>
            <a:r>
              <a:rPr/>
              <a:t> </a:t>
            </a:r>
            <a:r>
              <a:rPr/>
              <a:t>either</a:t>
            </a:r>
            <a:r>
              <a:rPr/>
              <a:t> </a:t>
            </a:r>
            <a:r>
              <a:rPr/>
              <a:t>randomly</a:t>
            </a:r>
            <a:r>
              <a:rPr/>
              <a:t> </a:t>
            </a:r>
            <a:r>
              <a:rPr/>
              <a:t>select</a:t>
            </a:r>
            <a:r>
              <a:rPr/>
              <a:t> </a:t>
            </a:r>
            <a:r>
              <a:rPr/>
              <a:t>within</a:t>
            </a:r>
            <a:r>
              <a:rPr/>
              <a:t> </a:t>
            </a:r>
            <a:r>
              <a:rPr/>
              <a:t>a</a:t>
            </a:r>
            <a:r>
              <a:rPr/>
              <a:t> </a:t>
            </a:r>
            <a:r>
              <a:rPr/>
              <a:t>cluster</a:t>
            </a:r>
            <a:r>
              <a:rPr/>
              <a:t> </a:t>
            </a:r>
            <a:r>
              <a:rPr/>
              <a:t>or</a:t>
            </a:r>
            <a:r>
              <a:rPr/>
              <a:t> </a:t>
            </a:r>
            <a:r>
              <a:rPr/>
              <a:t>select</a:t>
            </a:r>
            <a:r>
              <a:rPr/>
              <a:t> </a:t>
            </a:r>
            <a:r>
              <a:rPr/>
              <a:t>everyone</a:t>
            </a:r>
            <a:r>
              <a:rPr/>
              <a:t> </a:t>
            </a:r>
            <a:r>
              <a:rPr/>
              <a:t>in</a:t>
            </a:r>
            <a:r>
              <a:rPr/>
              <a:t> </a:t>
            </a:r>
            <a:r>
              <a:rPr/>
              <a:t>that</a:t>
            </a:r>
            <a:r>
              <a:rPr/>
              <a:t> </a:t>
            </a:r>
            <a:r>
              <a:rPr/>
              <a:t>cluster.</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lot</a:t>
            </a:r>
            <a:r>
              <a:rPr/>
              <a:t> </a:t>
            </a:r>
            <a:r>
              <a:rPr/>
              <a:t>of</a:t>
            </a:r>
            <a:r>
              <a:rPr/>
              <a:t> </a:t>
            </a:r>
            <a:r>
              <a:rPr/>
              <a:t>places,</a:t>
            </a:r>
            <a:r>
              <a:rPr/>
              <a:t> </a:t>
            </a:r>
            <a:r>
              <a:rPr/>
              <a:t>including</a:t>
            </a:r>
            <a:r>
              <a:rPr/>
              <a:t> </a:t>
            </a:r>
            <a:r>
              <a:rPr/>
              <a:t>your</a:t>
            </a:r>
            <a:r>
              <a:rPr/>
              <a:t> </a:t>
            </a:r>
            <a:r>
              <a:rPr/>
              <a:t>book,</a:t>
            </a:r>
            <a:r>
              <a:rPr/>
              <a:t> </a:t>
            </a:r>
            <a:r>
              <a:rPr/>
              <a:t>that</a:t>
            </a:r>
            <a:r>
              <a:rPr/>
              <a:t> </a:t>
            </a:r>
            <a:r>
              <a:rPr/>
              <a:t>make</a:t>
            </a:r>
            <a:r>
              <a:rPr/>
              <a:t> </a:t>
            </a:r>
            <a:r>
              <a:rPr/>
              <a:t>the</a:t>
            </a:r>
            <a:r>
              <a:rPr/>
              <a:t> </a:t>
            </a:r>
            <a:r>
              <a:rPr/>
              <a:t>actual</a:t>
            </a:r>
            <a:r>
              <a:rPr/>
              <a:t> </a:t>
            </a:r>
            <a:r>
              <a:rPr/>
              <a:t>process</a:t>
            </a:r>
            <a:r>
              <a:rPr/>
              <a:t> </a:t>
            </a:r>
            <a:r>
              <a:rPr/>
              <a:t>of</a:t>
            </a:r>
            <a:r>
              <a:rPr/>
              <a:t> </a:t>
            </a:r>
            <a:r>
              <a:rPr/>
              <a:t>drawing</a:t>
            </a:r>
            <a:r>
              <a:rPr/>
              <a:t> </a:t>
            </a:r>
            <a:r>
              <a:rPr/>
              <a:t>a</a:t>
            </a:r>
            <a:r>
              <a:rPr/>
              <a:t> </a:t>
            </a:r>
            <a:r>
              <a:rPr/>
              <a:t>random</a:t>
            </a:r>
            <a:r>
              <a:rPr/>
              <a:t> </a:t>
            </a:r>
            <a:r>
              <a:rPr/>
              <a:t>sample</a:t>
            </a:r>
            <a:r>
              <a:rPr/>
              <a:t> </a:t>
            </a:r>
            <a:r>
              <a:rPr/>
              <a:t>more</a:t>
            </a:r>
            <a:r>
              <a:rPr/>
              <a:t> </a:t>
            </a:r>
            <a:r>
              <a:rPr/>
              <a:t>complicated</a:t>
            </a:r>
            <a:r>
              <a:rPr/>
              <a:t> </a:t>
            </a:r>
            <a:r>
              <a:rPr/>
              <a:t>than</a:t>
            </a:r>
            <a:r>
              <a:rPr/>
              <a:t> </a:t>
            </a:r>
            <a:r>
              <a:rPr/>
              <a:t>it</a:t>
            </a:r>
            <a:r>
              <a:rPr/>
              <a:t> </a:t>
            </a:r>
            <a:r>
              <a:rPr/>
              <a:t>needs</a:t>
            </a:r>
            <a:r>
              <a:rPr/>
              <a:t> </a:t>
            </a:r>
            <a:r>
              <a:rPr/>
              <a:t>to</a:t>
            </a:r>
            <a:r>
              <a:rPr/>
              <a:t> </a:t>
            </a:r>
            <a:r>
              <a:rPr/>
              <a:t>be.</a:t>
            </a:r>
            <a:r>
              <a:rPr/>
              <a:t> </a:t>
            </a:r>
            <a:r>
              <a:rPr/>
              <a:t>Ignore</a:t>
            </a:r>
            <a:r>
              <a:rPr/>
              <a:t> </a:t>
            </a:r>
            <a:r>
              <a:rPr/>
              <a:t>what</a:t>
            </a:r>
            <a:r>
              <a:rPr/>
              <a:t> </a:t>
            </a:r>
            <a:r>
              <a:rPr/>
              <a:t>your</a:t>
            </a:r>
            <a:r>
              <a:rPr/>
              <a:t> </a:t>
            </a:r>
            <a:r>
              <a:rPr/>
              <a:t>book</a:t>
            </a:r>
            <a:r>
              <a:rPr/>
              <a:t> </a:t>
            </a:r>
            <a:r>
              <a:rPr/>
              <a:t>says</a:t>
            </a:r>
            <a:r>
              <a:rPr/>
              <a:t> </a:t>
            </a:r>
            <a:r>
              <a:rPr/>
              <a:t>and</a:t>
            </a:r>
            <a:r>
              <a:rPr/>
              <a:t> </a:t>
            </a:r>
            <a:r>
              <a:rPr/>
              <a:t>follow</a:t>
            </a:r>
            <a:r>
              <a:rPr/>
              <a:t> </a:t>
            </a:r>
            <a:r>
              <a:rPr/>
              <a:t>this</a:t>
            </a:r>
            <a:r>
              <a:rPr/>
              <a:t> </a:t>
            </a:r>
            <a:r>
              <a:rPr/>
              <a:t>algorithm.</a:t>
            </a:r>
          </a:p>
          <a:p>
            <a:pPr lvl="0" marL="0" indent="0">
              <a:buNone/>
            </a:pPr>
          </a:p>
          <a:p>
            <a:pPr lvl="0" marL="0" indent="0">
              <a:buNone/>
            </a:pPr>
            <a:r>
              <a:rPr/>
              <a:t>List</a:t>
            </a:r>
            <a:r>
              <a:rPr/>
              <a:t> </a:t>
            </a:r>
            <a:r>
              <a:rPr/>
              <a:t>your</a:t>
            </a:r>
            <a:r>
              <a:rPr/>
              <a:t> </a:t>
            </a:r>
            <a:r>
              <a:rPr/>
              <a:t>sampling</a:t>
            </a:r>
            <a:r>
              <a:rPr/>
              <a:t> </a:t>
            </a:r>
            <a:r>
              <a:rPr/>
              <a:t>frame</a:t>
            </a:r>
            <a:r>
              <a:rPr/>
              <a:t> </a:t>
            </a:r>
            <a:r>
              <a:rPr/>
              <a:t>in</a:t>
            </a:r>
            <a:r>
              <a:rPr/>
              <a:t> </a:t>
            </a:r>
            <a:r>
              <a:rPr/>
              <a:t>a</a:t>
            </a:r>
            <a:r>
              <a:rPr/>
              <a:t> </a:t>
            </a:r>
            <a:r>
              <a:rPr/>
              <a:t>logical</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by</a:t>
            </a:r>
            <a:r>
              <a:rPr/>
              <a:t> </a:t>
            </a:r>
            <a:r>
              <a:rPr/>
              <a:t>that</a:t>
            </a:r>
            <a:r>
              <a:rPr/>
              <a:t> </a:t>
            </a:r>
            <a:r>
              <a:rPr/>
              <a:t>column.</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Then</a:t>
            </a:r>
            <a:r>
              <a:rPr/>
              <a:t> </a:t>
            </a:r>
            <a:r>
              <a:rPr/>
              <a:t>just</a:t>
            </a:r>
            <a:r>
              <a:rPr/>
              <a:t> </a:t>
            </a:r>
            <a:r>
              <a:rPr/>
              <a:t>select</a:t>
            </a:r>
            <a:r>
              <a:rPr/>
              <a:t> </a:t>
            </a:r>
            <a:r>
              <a:rPr/>
              <a:t>your</a:t>
            </a:r>
            <a:r>
              <a:rPr/>
              <a:t> </a:t>
            </a:r>
            <a:r>
              <a:rPr/>
              <a:t>sample</a:t>
            </a:r>
            <a:r>
              <a:rPr/>
              <a:t> </a:t>
            </a:r>
            <a:r>
              <a:rPr/>
              <a:t>starting</a:t>
            </a:r>
            <a:r>
              <a:rPr/>
              <a:t> </a:t>
            </a:r>
            <a:r>
              <a:rPr/>
              <a:t>from</a:t>
            </a:r>
            <a:r>
              <a:rPr/>
              <a:t> </a:t>
            </a:r>
            <a:r>
              <a:rPr/>
              <a:t>the</a:t>
            </a:r>
            <a:r>
              <a:rPr/>
              <a:t> </a:t>
            </a:r>
            <a:r>
              <a:rPr/>
              <a:t>top</a:t>
            </a:r>
            <a:r>
              <a:rPr/>
              <a:t> </a:t>
            </a:r>
            <a:r>
              <a:rPr/>
              <a:t>of</a:t>
            </a:r>
            <a:r>
              <a:rPr/>
              <a:t> </a:t>
            </a:r>
            <a:r>
              <a:rPr/>
              <a:t>the</a:t>
            </a:r>
            <a:r>
              <a:rPr/>
              <a:t> </a:t>
            </a:r>
            <a:r>
              <a:rPr/>
              <a:t>randomly</a:t>
            </a:r>
            <a:r>
              <a:rPr/>
              <a:t> </a:t>
            </a:r>
            <a:r>
              <a:rPr/>
              <a:t>sorted</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a:t>
            </a:r>
            <a:r>
              <a:rPr/>
              <a:t> </a:t>
            </a:r>
            <a:r>
              <a:rPr/>
              <a:t>sampling</a:t>
            </a:r>
            <a:r>
              <a:rPr/>
              <a:t> </a:t>
            </a:r>
            <a:r>
              <a:rPr/>
              <a:t>process</a:t>
            </a:r>
            <a:r>
              <a:rPr/>
              <a:t> </a:t>
            </a:r>
            <a:r>
              <a:rPr/>
              <a:t>using</a:t>
            </a:r>
            <a:r>
              <a:rPr/>
              <a:t> </a:t>
            </a:r>
            <a:r>
              <a:rPr/>
              <a:t>Microsoft</a:t>
            </a:r>
            <a:r>
              <a:rPr/>
              <a:t> </a:t>
            </a:r>
            <a:r>
              <a:rPr/>
              <a:t>Excel.</a:t>
            </a:r>
            <a:r>
              <a:rPr/>
              <a:t> </a:t>
            </a:r>
            <a:r>
              <a:rPr/>
              <a:t>There</a:t>
            </a:r>
            <a:r>
              <a:rPr/>
              <a:t> </a:t>
            </a:r>
            <a:r>
              <a:rPr/>
              <a:t>are</a:t>
            </a:r>
            <a:r>
              <a:rPr/>
              <a:t> </a:t>
            </a:r>
            <a:r>
              <a:rPr/>
              <a:t>26</a:t>
            </a:r>
            <a:r>
              <a:rPr/>
              <a:t> </a:t>
            </a:r>
            <a:r>
              <a:rPr/>
              <a:t>patients</a:t>
            </a:r>
            <a:r>
              <a:rPr/>
              <a:t> </a:t>
            </a:r>
            <a:r>
              <a:rPr/>
              <a:t>in</a:t>
            </a:r>
            <a:r>
              <a:rPr/>
              <a:t> </a:t>
            </a:r>
            <a:r>
              <a:rPr/>
              <a:t>your</a:t>
            </a:r>
            <a:r>
              <a:rPr/>
              <a:t> </a:t>
            </a:r>
            <a:r>
              <a:rPr/>
              <a:t>sampling</a:t>
            </a:r>
            <a:r>
              <a:rPr/>
              <a:t> </a:t>
            </a:r>
            <a:r>
              <a:rPr/>
              <a:t>frame.</a:t>
            </a:r>
            <a:r>
              <a:rPr/>
              <a:t> </a:t>
            </a:r>
            <a:r>
              <a:rPr/>
              <a:t>Arrange</a:t>
            </a:r>
            <a:r>
              <a:rPr/>
              <a:t> </a:t>
            </a:r>
            <a:r>
              <a:rPr/>
              <a:t>them</a:t>
            </a:r>
            <a:r>
              <a:rPr/>
              <a:t> </a:t>
            </a:r>
            <a:r>
              <a:rPr/>
              <a:t>in</a:t>
            </a:r>
            <a:r>
              <a:rPr/>
              <a:t> </a:t>
            </a:r>
            <a:r>
              <a:rPr/>
              <a:t>a</a:t>
            </a:r>
            <a:r>
              <a:rPr/>
              <a:t> </a:t>
            </a:r>
            <a:r>
              <a:rPr/>
              <a:t>systematic</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(0.0138863)</a:t>
            </a:r>
            <a:r>
              <a:rPr/>
              <a:t> </a:t>
            </a:r>
            <a:r>
              <a:rPr/>
              <a:t>is</a:t>
            </a:r>
            <a:r>
              <a:rPr/>
              <a:t> </a:t>
            </a:r>
            <a:r>
              <a:rPr/>
              <a:t>associated</a:t>
            </a:r>
            <a:r>
              <a:rPr/>
              <a:t> </a:t>
            </a:r>
            <a:r>
              <a:rPr/>
              <a:t>with</a:t>
            </a:r>
            <a:r>
              <a:rPr/>
              <a:t> </a:t>
            </a:r>
            <a:r>
              <a:rPr/>
              <a:t>“</a:t>
            </a:r>
            <a:r>
              <a:rPr/>
              <a:t>T</a:t>
            </a:r>
            <a:r>
              <a:rPr/>
              <a:t>”</a:t>
            </a:r>
            <a:r>
              <a:rPr/>
              <a:t>.</a:t>
            </a:r>
            <a:r>
              <a:rPr/>
              <a:t> </a:t>
            </a:r>
            <a:r>
              <a:rPr/>
              <a:t>This</a:t>
            </a:r>
            <a:r>
              <a:rPr/>
              <a:t> </a:t>
            </a:r>
            <a:r>
              <a:rPr/>
              <a:t>letter</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when</a:t>
            </a:r>
            <a:r>
              <a:rPr/>
              <a:t> </a:t>
            </a:r>
            <a:r>
              <a:rPr/>
              <a:t>you</a:t>
            </a:r>
            <a:r>
              <a:rPr/>
              <a:t> </a:t>
            </a:r>
            <a:r>
              <a:rPr/>
              <a:t>sort</a:t>
            </a:r>
            <a:r>
              <a:rPr/>
              <a:t> </a:t>
            </a:r>
            <a:r>
              <a:rPr/>
              <a:t>the</a:t>
            </a:r>
            <a:r>
              <a:rPr/>
              <a:t> </a:t>
            </a:r>
            <a:r>
              <a:rPr/>
              <a:t>data</a:t>
            </a:r>
            <a:r>
              <a:rPr/>
              <a:t> </a:t>
            </a:r>
            <a:r>
              <a:rPr/>
              <a:t>and</a:t>
            </a:r>
            <a:r>
              <a:rPr/>
              <a:t> </a:t>
            </a:r>
            <a:r>
              <a:rPr/>
              <a:t>is</a:t>
            </a:r>
            <a:r>
              <a:rPr/>
              <a:t> </a:t>
            </a:r>
            <a:r>
              <a:rPr/>
              <a:t>the</a:t>
            </a:r>
            <a:r>
              <a:rPr/>
              <a:t> </a:t>
            </a:r>
            <a:r>
              <a:rPr/>
              <a:t>first</a:t>
            </a:r>
            <a:r>
              <a:rPr/>
              <a:t> </a:t>
            </a:r>
            <a:r>
              <a:rPr/>
              <a:t>person</a:t>
            </a:r>
            <a:r>
              <a:rPr/>
              <a:t> </a:t>
            </a:r>
            <a:r>
              <a:rPr/>
              <a:t>in</a:t>
            </a:r>
            <a:r>
              <a:rPr/>
              <a:t> </a:t>
            </a:r>
            <a:r>
              <a:rPr/>
              <a:t>your</a:t>
            </a:r>
            <a:r>
              <a:rPr/>
              <a:t> </a:t>
            </a:r>
            <a:r>
              <a:rPr/>
              <a:t>sample.</a:t>
            </a:r>
          </a:p>
          <a:p>
            <a:pPr lvl="0" marL="0" indent="0">
              <a:buNone/>
            </a:pPr>
          </a:p>
          <a:p>
            <a:pPr lvl="0" marL="0" indent="0">
              <a:buNone/>
            </a:pPr>
            <a:r>
              <a:rPr/>
              <a:t>If</a:t>
            </a:r>
            <a:r>
              <a:rPr/>
              <a:t> </a:t>
            </a:r>
            <a:r>
              <a:rPr/>
              <a:t>you</a:t>
            </a:r>
            <a:r>
              <a:rPr/>
              <a:t> </a:t>
            </a:r>
            <a:r>
              <a:rPr/>
              <a:t>needed</a:t>
            </a:r>
            <a:r>
              <a:rPr/>
              <a:t> </a:t>
            </a:r>
            <a:r>
              <a:rPr/>
              <a:t>to</a:t>
            </a:r>
            <a:r>
              <a:rPr/>
              <a:t> </a:t>
            </a:r>
            <a:r>
              <a:rPr/>
              <a:t>select</a:t>
            </a:r>
            <a:r>
              <a:rPr/>
              <a:t> </a:t>
            </a:r>
            <a:r>
              <a:rPr/>
              <a:t>five</a:t>
            </a:r>
            <a:r>
              <a:rPr/>
              <a:t> </a:t>
            </a:r>
            <a:r>
              <a:rPr/>
              <a:t>people,</a:t>
            </a:r>
            <a:r>
              <a:rPr/>
              <a:t> </a:t>
            </a:r>
            <a:r>
              <a:rPr/>
              <a:t>your</a:t>
            </a:r>
            <a:r>
              <a:rPr/>
              <a:t> </a:t>
            </a:r>
            <a:r>
              <a:rPr/>
              <a:t>simple</a:t>
            </a:r>
            <a:r>
              <a:rPr/>
              <a:t> </a:t>
            </a:r>
            <a:r>
              <a:rPr/>
              <a:t>random</a:t>
            </a:r>
            <a:r>
              <a:rPr/>
              <a:t> </a:t>
            </a:r>
            <a:r>
              <a:rPr/>
              <a:t>sample</a:t>
            </a:r>
            <a:r>
              <a:rPr/>
              <a:t> </a:t>
            </a:r>
            <a:r>
              <a:rPr/>
              <a:t>would</a:t>
            </a:r>
            <a:r>
              <a:rPr/>
              <a:t> </a:t>
            </a:r>
            <a:r>
              <a:rPr/>
              <a:t>be</a:t>
            </a:r>
            <a:r>
              <a:rPr/>
              <a:t> </a:t>
            </a:r>
            <a:r>
              <a:rPr/>
              <a:t>T,</a:t>
            </a:r>
            <a:r>
              <a:rPr/>
              <a:t> </a:t>
            </a:r>
            <a:r>
              <a:rPr/>
              <a:t>F,</a:t>
            </a:r>
            <a:r>
              <a:rPr/>
              <a:t> </a:t>
            </a:r>
            <a:r>
              <a:rPr/>
              <a:t>P,</a:t>
            </a:r>
            <a:r>
              <a:rPr/>
              <a:t> </a:t>
            </a:r>
            <a:r>
              <a:rPr/>
              <a:t>X,</a:t>
            </a:r>
            <a:r>
              <a:rPr/>
              <a:t> </a:t>
            </a:r>
            <a:r>
              <a:rPr/>
              <a:t>and</a:t>
            </a:r>
            <a:r>
              <a:rPr/>
              <a:t> </a:t>
            </a:r>
            <a:r>
              <a:rPr/>
              <a:t>C.</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selecting</a:t>
            </a:r>
            <a:r>
              <a:rPr/>
              <a:t> </a:t>
            </a:r>
            <a:r>
              <a:rPr/>
              <a:t>a</a:t>
            </a:r>
            <a:r>
              <a:rPr/>
              <a:t> </a:t>
            </a:r>
            <a:r>
              <a:rPr/>
              <a:t>stratified</a:t>
            </a:r>
            <a:r>
              <a:rPr/>
              <a:t> </a:t>
            </a:r>
            <a:r>
              <a:rPr/>
              <a:t>random</a:t>
            </a:r>
            <a:r>
              <a:rPr/>
              <a:t> </a:t>
            </a:r>
            <a:r>
              <a:rPr/>
              <a:t>sample</a:t>
            </a:r>
            <a:r>
              <a:rPr/>
              <a:t> </a:t>
            </a:r>
            <a:r>
              <a:rPr/>
              <a:t>is</a:t>
            </a:r>
            <a:r>
              <a:rPr/>
              <a:t> </a:t>
            </a:r>
            <a:r>
              <a:rPr/>
              <a:t>similar.</a:t>
            </a:r>
            <a:r>
              <a:rPr/>
              <a:t> </a:t>
            </a:r>
            <a:r>
              <a:rPr/>
              <a:t>You</a:t>
            </a:r>
            <a:r>
              <a:rPr/>
              <a:t> </a:t>
            </a:r>
            <a:r>
              <a:rPr/>
              <a:t>have</a:t>
            </a:r>
            <a:r>
              <a:rPr/>
              <a:t> </a:t>
            </a:r>
            <a:r>
              <a:rPr/>
              <a:t>two</a:t>
            </a:r>
            <a:r>
              <a:rPr/>
              <a:t> </a:t>
            </a:r>
            <a:r>
              <a:rPr/>
              <a:t>columns.</a:t>
            </a:r>
            <a:r>
              <a:rPr/>
              <a:t> </a:t>
            </a:r>
            <a:r>
              <a:rPr/>
              <a:t>The</a:t>
            </a:r>
            <a:r>
              <a:rPr/>
              <a:t> </a:t>
            </a:r>
            <a:r>
              <a:rPr/>
              <a:t>first</a:t>
            </a:r>
            <a:r>
              <a:rPr/>
              <a:t> </a:t>
            </a:r>
            <a:r>
              <a:rPr/>
              <a:t>column</a:t>
            </a:r>
            <a:r>
              <a:rPr/>
              <a:t> </a:t>
            </a:r>
            <a:r>
              <a:rPr/>
              <a:t>is</a:t>
            </a:r>
            <a:r>
              <a:rPr/>
              <a:t> </a:t>
            </a:r>
            <a:r>
              <a:rPr/>
              <a:t>your</a:t>
            </a:r>
            <a:r>
              <a:rPr/>
              <a:t> </a:t>
            </a:r>
            <a:r>
              <a:rPr/>
              <a:t>sampling</a:t>
            </a:r>
            <a:r>
              <a:rPr/>
              <a:t> </a:t>
            </a:r>
            <a:r>
              <a:rPr/>
              <a:t>frame</a:t>
            </a:r>
            <a:r>
              <a:rPr/>
              <a:t> </a:t>
            </a:r>
            <a:r>
              <a:rPr/>
              <a:t>and</a:t>
            </a:r>
            <a:r>
              <a:rPr/>
              <a:t> </a:t>
            </a:r>
            <a:r>
              <a:rPr/>
              <a:t>the</a:t>
            </a:r>
            <a:r>
              <a:rPr/>
              <a:t> </a:t>
            </a:r>
            <a:r>
              <a:rPr/>
              <a:t>second</a:t>
            </a:r>
            <a:r>
              <a:rPr/>
              <a:t> </a:t>
            </a:r>
            <a:r>
              <a:rPr/>
              <a:t>column</a:t>
            </a:r>
            <a:r>
              <a:rPr/>
              <a:t> </a:t>
            </a:r>
            <a:r>
              <a:rPr/>
              <a:t>is</a:t>
            </a:r>
            <a:r>
              <a:rPr/>
              <a:t> </a:t>
            </a:r>
            <a:r>
              <a:rPr/>
              <a:t>your</a:t>
            </a:r>
            <a:r>
              <a:rPr/>
              <a:t> </a:t>
            </a:r>
            <a:r>
              <a:rPr/>
              <a:t>strata.</a:t>
            </a:r>
            <a:r>
              <a:rPr/>
              <a:t> </a:t>
            </a:r>
            <a:r>
              <a:rPr/>
              <a:t>Add</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r>
              <a:rPr/>
              <a:t> </a:t>
            </a:r>
            <a:r>
              <a:rPr/>
              <a:t>This</a:t>
            </a:r>
            <a:r>
              <a:rPr/>
              <a:t> </a:t>
            </a:r>
            <a:r>
              <a:rPr/>
              <a:t>places</a:t>
            </a:r>
            <a:r>
              <a:rPr/>
              <a:t> </a:t>
            </a:r>
            <a:r>
              <a:rPr/>
              <a:t>the</a:t>
            </a:r>
            <a:r>
              <a:rPr/>
              <a:t> </a:t>
            </a:r>
            <a:r>
              <a:rPr/>
              <a:t>numbers</a:t>
            </a:r>
            <a:r>
              <a:rPr/>
              <a:t> </a:t>
            </a:r>
            <a:r>
              <a:rPr/>
              <a:t>in</a:t>
            </a:r>
            <a:r>
              <a:rPr/>
              <a:t> </a:t>
            </a:r>
            <a:r>
              <a:rPr/>
              <a:t>a</a:t>
            </a:r>
            <a:r>
              <a:rPr/>
              <a:t> </a:t>
            </a:r>
            <a:r>
              <a:rPr/>
              <a:t>random</a:t>
            </a:r>
            <a:r>
              <a:rPr/>
              <a:t> </a:t>
            </a:r>
            <a:r>
              <a:rPr/>
              <a:t>order</a:t>
            </a:r>
            <a:r>
              <a:rPr/>
              <a:t> </a:t>
            </a:r>
            <a:r>
              <a:rPr/>
              <a:t>within</a:t>
            </a:r>
            <a:r>
              <a:rPr/>
              <a:t> </a:t>
            </a:r>
            <a:r>
              <a:rPr/>
              <a:t>each</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stratified</a:t>
            </a:r>
            <a:r>
              <a:rPr/>
              <a:t> </a:t>
            </a:r>
            <a:r>
              <a:rPr/>
              <a:t>random</a:t>
            </a:r>
            <a:r>
              <a:rPr/>
              <a:t> </a:t>
            </a:r>
            <a:r>
              <a:rPr/>
              <a:t>sampling</a:t>
            </a:r>
            <a:r>
              <a:rPr/>
              <a:t> </a:t>
            </a:r>
            <a:r>
              <a:rPr/>
              <a:t>process</a:t>
            </a:r>
            <a:r>
              <a:rPr/>
              <a:t> </a:t>
            </a:r>
            <a:r>
              <a:rPr/>
              <a:t>using</a:t>
            </a:r>
            <a:r>
              <a:rPr/>
              <a:t> </a:t>
            </a:r>
            <a:r>
              <a:rPr/>
              <a:t>Microsoft</a:t>
            </a:r>
            <a:r>
              <a:rPr/>
              <a:t> </a:t>
            </a:r>
            <a:r>
              <a:rPr/>
              <a:t>Excel.</a:t>
            </a:r>
          </a:p>
          <a:p>
            <a:pPr lvl="0" marL="0" indent="0">
              <a:buNone/>
            </a:pPr>
          </a:p>
          <a:p>
            <a:pPr lvl="0" marL="0" indent="0">
              <a:buNone/>
            </a:pPr>
            <a:r>
              <a:rPr/>
              <a:t>Split</a:t>
            </a:r>
            <a:r>
              <a:rPr/>
              <a:t> </a:t>
            </a:r>
            <a:r>
              <a:rPr/>
              <a:t>your</a:t>
            </a:r>
            <a:r>
              <a:rPr/>
              <a:t> </a:t>
            </a:r>
            <a:r>
              <a:rPr/>
              <a:t>data</a:t>
            </a:r>
            <a:r>
              <a:rPr/>
              <a:t> </a:t>
            </a:r>
            <a:r>
              <a:rPr/>
              <a:t>into</a:t>
            </a:r>
            <a:r>
              <a:rPr/>
              <a:t> </a:t>
            </a:r>
            <a:r>
              <a:rPr/>
              <a:t>two</a:t>
            </a:r>
            <a:r>
              <a:rPr/>
              <a:t> </a:t>
            </a:r>
            <a:r>
              <a:rPr/>
              <a:t>strata:</a:t>
            </a:r>
            <a:r>
              <a:rPr/>
              <a:t> </a:t>
            </a:r>
            <a:r>
              <a:rPr/>
              <a:t>consonants</a:t>
            </a:r>
            <a:r>
              <a:rPr/>
              <a:t> </a:t>
            </a:r>
            <a:r>
              <a:rPr/>
              <a:t>and</a:t>
            </a:r>
            <a:r>
              <a:rPr/>
              <a:t> </a:t>
            </a:r>
            <a:r>
              <a:rPr/>
              <a:t>vowels.</a:t>
            </a:r>
            <a:r>
              <a:rPr/>
              <a:t> </a:t>
            </a:r>
            <a:r>
              <a:rPr/>
              <a:t>Arrange</a:t>
            </a:r>
            <a:r>
              <a:rPr/>
              <a:t> </a:t>
            </a:r>
            <a:r>
              <a:rPr/>
              <a:t>them</a:t>
            </a:r>
            <a:r>
              <a:rPr/>
              <a:t> </a:t>
            </a:r>
            <a:r>
              <a:rPr/>
              <a:t>systematically.</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a:t>
            </a:r>
            <a:r>
              <a:rPr/>
              <a:t>P</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consonants</a:t>
            </a:r>
            <a:r>
              <a:rPr/>
              <a:t> </a:t>
            </a:r>
            <a:r>
              <a:rPr/>
              <a:t>(0.0207696)</a:t>
            </a:r>
            <a:r>
              <a:rPr/>
              <a:t> </a:t>
            </a:r>
            <a:r>
              <a:rPr/>
              <a:t>and</a:t>
            </a:r>
            <a:r>
              <a:rPr/>
              <a:t> </a:t>
            </a:r>
            <a:r>
              <a:rPr/>
              <a:t>“</a:t>
            </a:r>
            <a:r>
              <a:rPr/>
              <a:t>O</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vowels</a:t>
            </a:r>
            <a:r>
              <a:rPr/>
              <a:t> </a:t>
            </a:r>
            <a:r>
              <a:rPr/>
              <a:t>(0.0727503).</a:t>
            </a:r>
            <a:r>
              <a:rPr/>
              <a:t> </a:t>
            </a:r>
            <a:r>
              <a:rPr/>
              <a:t>Then</a:t>
            </a:r>
            <a:r>
              <a:rPr/>
              <a:t> </a:t>
            </a:r>
            <a:r>
              <a:rPr/>
              <a:t>do</a:t>
            </a:r>
            <a:r>
              <a:rPr/>
              <a:t> </a:t>
            </a:r>
            <a:r>
              <a:rPr/>
              <a:t>a</a:t>
            </a:r>
            <a:r>
              <a:rPr/>
              <a:t> </a:t>
            </a:r>
            <a:r>
              <a:rPr/>
              <a:t>two</a:t>
            </a:r>
            <a:r>
              <a:rPr/>
              <a:t> </a:t>
            </a:r>
            <a:r>
              <a:rPr/>
              <a:t>level</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p>
          <a:p>
            <a:pPr lvl="0" marL="0" indent="0">
              <a:buNone/>
            </a:pPr>
          </a:p>
          <a:p>
            <a:pPr lvl="0" marL="0" indent="0">
              <a:buNone/>
            </a:pPr>
            <a:r>
              <a:rPr/>
              <a:t>If</a:t>
            </a:r>
            <a:r>
              <a:rPr/>
              <a:t> </a:t>
            </a:r>
            <a:r>
              <a:rPr/>
              <a:t>you</a:t>
            </a:r>
            <a:r>
              <a:rPr/>
              <a:t> </a:t>
            </a:r>
            <a:r>
              <a:rPr/>
              <a:t>wanted</a:t>
            </a:r>
            <a:r>
              <a:rPr/>
              <a:t> </a:t>
            </a:r>
            <a:r>
              <a:rPr/>
              <a:t>a</a:t>
            </a:r>
            <a:r>
              <a:rPr/>
              <a:t> </a:t>
            </a:r>
            <a:r>
              <a:rPr/>
              <a:t>random</a:t>
            </a:r>
            <a:r>
              <a:rPr/>
              <a:t> </a:t>
            </a:r>
            <a:r>
              <a:rPr/>
              <a:t>sample</a:t>
            </a:r>
            <a:r>
              <a:rPr/>
              <a:t> </a:t>
            </a:r>
            <a:r>
              <a:rPr/>
              <a:t>of</a:t>
            </a:r>
            <a:r>
              <a:rPr/>
              <a:t> </a:t>
            </a:r>
            <a:r>
              <a:rPr/>
              <a:t>three</a:t>
            </a:r>
            <a:r>
              <a:rPr/>
              <a:t> </a:t>
            </a:r>
            <a:r>
              <a:rPr/>
              <a:t>consonants</a:t>
            </a:r>
            <a:r>
              <a:rPr/>
              <a:t> </a:t>
            </a:r>
            <a:r>
              <a:rPr/>
              <a:t>and</a:t>
            </a:r>
            <a:r>
              <a:rPr/>
              <a:t> </a:t>
            </a:r>
            <a:r>
              <a:rPr/>
              <a:t>two</a:t>
            </a:r>
            <a:r>
              <a:rPr/>
              <a:t> </a:t>
            </a:r>
            <a:r>
              <a:rPr/>
              <a:t>vowels,</a:t>
            </a:r>
            <a:r>
              <a:rPr/>
              <a:t> </a:t>
            </a:r>
            <a:r>
              <a:rPr/>
              <a:t>your</a:t>
            </a:r>
            <a:r>
              <a:rPr/>
              <a:t> </a:t>
            </a:r>
            <a:r>
              <a:rPr/>
              <a:t>stratified</a:t>
            </a:r>
            <a:r>
              <a:rPr/>
              <a:t> </a:t>
            </a:r>
            <a:r>
              <a:rPr/>
              <a:t>sample</a:t>
            </a:r>
            <a:r>
              <a:rPr/>
              <a:t> </a:t>
            </a:r>
            <a:r>
              <a:rPr/>
              <a:t>would</a:t>
            </a:r>
            <a:r>
              <a:rPr/>
              <a:t> </a:t>
            </a:r>
            <a:r>
              <a:rPr/>
              <a:t>be</a:t>
            </a:r>
            <a:r>
              <a:rPr/>
              <a:t> </a:t>
            </a:r>
            <a:r>
              <a:rPr/>
              <a:t>P,</a:t>
            </a:r>
            <a:r>
              <a:rPr/>
              <a:t> </a:t>
            </a:r>
            <a:r>
              <a:rPr/>
              <a:t>K,</a:t>
            </a:r>
            <a:r>
              <a:rPr/>
              <a:t> </a:t>
            </a:r>
            <a:r>
              <a:rPr/>
              <a:t>V</a:t>
            </a:r>
            <a:r>
              <a:rPr/>
              <a:t> </a:t>
            </a:r>
            <a:r>
              <a:rPr/>
              <a:t>among</a:t>
            </a:r>
            <a:r>
              <a:rPr/>
              <a:t> </a:t>
            </a:r>
            <a:r>
              <a:rPr/>
              <a:t>the</a:t>
            </a:r>
            <a:r>
              <a:rPr/>
              <a:t> </a:t>
            </a:r>
            <a:r>
              <a:rPr/>
              <a:t>consonants</a:t>
            </a:r>
            <a:r>
              <a:rPr/>
              <a:t> </a:t>
            </a:r>
            <a:r>
              <a:rPr/>
              <a:t>and</a:t>
            </a:r>
            <a:r>
              <a:rPr/>
              <a:t> </a:t>
            </a:r>
            <a:r>
              <a:rPr/>
              <a:t>O</a:t>
            </a:r>
            <a:r>
              <a:rPr/>
              <a:t> </a:t>
            </a:r>
            <a:r>
              <a:rPr/>
              <a:t>and</a:t>
            </a:r>
            <a:r>
              <a:rPr/>
              <a:t> </a:t>
            </a:r>
            <a:r>
              <a:rPr/>
              <a:t>U</a:t>
            </a:r>
            <a:r>
              <a:rPr/>
              <a:t> </a:t>
            </a:r>
            <a:r>
              <a:rPr/>
              <a:t>among</a:t>
            </a:r>
            <a:r>
              <a:rPr/>
              <a:t> </a:t>
            </a:r>
            <a:r>
              <a:rPr/>
              <a:t>the</a:t>
            </a:r>
            <a:r>
              <a:rPr/>
              <a:t> </a:t>
            </a:r>
            <a:r>
              <a:rPr/>
              <a:t>vowels.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non-probability</a:t>
            </a:r>
            <a:r>
              <a:rPr/>
              <a:t> </a:t>
            </a:r>
            <a:r>
              <a:rPr/>
              <a:t>sample,</a:t>
            </a:r>
            <a:r>
              <a:rPr/>
              <a:t> </a:t>
            </a:r>
            <a:r>
              <a:rPr/>
              <a:t>the</a:t>
            </a:r>
            <a:r>
              <a:rPr/>
              <a:t> </a:t>
            </a:r>
            <a:r>
              <a:rPr/>
              <a:t>probability</a:t>
            </a:r>
            <a:r>
              <a:rPr/>
              <a:t> </a:t>
            </a:r>
            <a:r>
              <a:rPr/>
              <a:t>of</a:t>
            </a:r>
            <a:r>
              <a:rPr/>
              <a:t> </a:t>
            </a:r>
            <a:r>
              <a:rPr/>
              <a:t>an</a:t>
            </a:r>
            <a:r>
              <a:rPr/>
              <a:t> </a:t>
            </a:r>
            <a:r>
              <a:rPr/>
              <a:t>person</a:t>
            </a:r>
            <a:r>
              <a:rPr/>
              <a:t> </a:t>
            </a:r>
            <a:r>
              <a:rPr/>
              <a:t>being</a:t>
            </a:r>
            <a:r>
              <a:rPr/>
              <a:t> </a:t>
            </a:r>
            <a:r>
              <a:rPr/>
              <a:t>selected</a:t>
            </a:r>
            <a:r>
              <a:rPr/>
              <a:t> </a:t>
            </a:r>
            <a:r>
              <a:rPr/>
              <a:t>is</a:t>
            </a:r>
            <a:r>
              <a:rPr/>
              <a:t> </a:t>
            </a:r>
            <a:r>
              <a:rPr/>
              <a:t>unknown.</a:t>
            </a:r>
            <a:r>
              <a:rPr/>
              <a:t> </a:t>
            </a:r>
            <a:r>
              <a:rPr/>
              <a:t>You</a:t>
            </a:r>
            <a:r>
              <a:rPr/>
              <a:t> </a:t>
            </a:r>
            <a:r>
              <a:rPr/>
              <a:t>use</a:t>
            </a:r>
            <a:r>
              <a:rPr/>
              <a:t> </a:t>
            </a:r>
            <a:r>
              <a:rPr/>
              <a:t>this</a:t>
            </a:r>
            <a:r>
              <a:rPr/>
              <a:t> </a:t>
            </a:r>
            <a:r>
              <a:rPr/>
              <a:t>approach</a:t>
            </a:r>
            <a:r>
              <a:rPr/>
              <a:t> </a:t>
            </a:r>
            <a:r>
              <a:rPr/>
              <a:t>because</a:t>
            </a:r>
            <a:r>
              <a:rPr/>
              <a:t> </a:t>
            </a:r>
            <a:r>
              <a:rPr/>
              <a:t>you</a:t>
            </a:r>
            <a:r>
              <a:rPr/>
              <a:t> </a:t>
            </a:r>
            <a:r>
              <a:rPr/>
              <a:t>have</a:t>
            </a:r>
            <a:r>
              <a:rPr/>
              <a:t> </a:t>
            </a:r>
            <a:r>
              <a:rPr/>
              <a:t>to</a:t>
            </a:r>
            <a:r>
              <a:rPr/>
              <a:t> </a:t>
            </a:r>
            <a:r>
              <a:rPr/>
              <a:t>(it</a:t>
            </a:r>
            <a:r>
              <a:rPr/>
              <a:t> </a:t>
            </a:r>
            <a:r>
              <a:rPr/>
              <a:t>is</a:t>
            </a:r>
            <a:r>
              <a:rPr/>
              <a:t> </a:t>
            </a:r>
            <a:r>
              <a:rPr/>
              <a:t>impossible</a:t>
            </a:r>
            <a:r>
              <a:rPr/>
              <a:t> </a:t>
            </a:r>
            <a:r>
              <a:rPr/>
              <a:t>to</a:t>
            </a:r>
            <a:r>
              <a:rPr/>
              <a:t> </a:t>
            </a:r>
            <a:r>
              <a:rPr/>
              <a:t>obtain</a:t>
            </a:r>
            <a:r>
              <a:rPr/>
              <a:t> </a:t>
            </a:r>
            <a:r>
              <a:rPr/>
              <a:t>a</a:t>
            </a:r>
            <a:r>
              <a:rPr/>
              <a:t> </a:t>
            </a:r>
            <a:r>
              <a:rPr/>
              <a:t>sampling</a:t>
            </a:r>
            <a:r>
              <a:rPr/>
              <a:t> </a:t>
            </a:r>
            <a:r>
              <a:rPr/>
              <a:t>frame)</a:t>
            </a:r>
            <a:r>
              <a:rPr/>
              <a:t> </a:t>
            </a:r>
            <a:r>
              <a:rPr/>
              <a:t>or</a:t>
            </a:r>
            <a:r>
              <a:rPr/>
              <a:t> </a:t>
            </a:r>
            <a:r>
              <a:rPr/>
              <a:t>because</a:t>
            </a:r>
            <a:r>
              <a:rPr/>
              <a:t> </a:t>
            </a:r>
            <a:r>
              <a:rPr/>
              <a:t>it</a:t>
            </a:r>
            <a:r>
              <a:rPr/>
              <a:t> </a:t>
            </a:r>
            <a:r>
              <a:rPr/>
              <a:t>takes</a:t>
            </a:r>
            <a:r>
              <a:rPr/>
              <a:t> </a:t>
            </a:r>
            <a:r>
              <a:rPr/>
              <a:t>too</a:t>
            </a:r>
            <a:r>
              <a:rPr/>
              <a:t> </a:t>
            </a:r>
            <a:r>
              <a:rPr/>
              <a:t>much</a:t>
            </a:r>
            <a:r>
              <a:rPr/>
              <a:t> </a:t>
            </a:r>
            <a:r>
              <a:rPr/>
              <a:t>time</a:t>
            </a:r>
            <a:r>
              <a:rPr/>
              <a:t> </a:t>
            </a:r>
            <a:r>
              <a:rPr/>
              <a:t>or</a:t>
            </a:r>
            <a:r>
              <a:rPr/>
              <a:t> </a:t>
            </a:r>
            <a:r>
              <a:rPr/>
              <a:t>too</a:t>
            </a:r>
            <a:r>
              <a:rPr/>
              <a:t> </a:t>
            </a:r>
            <a:r>
              <a:rPr/>
              <a:t>much</a:t>
            </a:r>
            <a:r>
              <a:rPr/>
              <a:t> </a:t>
            </a:r>
            <a:r>
              <a:rPr/>
              <a:t>money.</a:t>
            </a:r>
          </a:p>
          <a:p>
            <a:pPr lvl="0" marL="0" indent="0">
              <a:buNone/>
            </a:pPr>
          </a:p>
          <a:p>
            <a:pPr lvl="0" marL="0" indent="0">
              <a:buNone/>
            </a:pPr>
            <a:r>
              <a:rPr/>
              <a:t>A</a:t>
            </a:r>
            <a:r>
              <a:rPr/>
              <a:t> </a:t>
            </a:r>
            <a:r>
              <a:rPr/>
              <a:t>convenience</a:t>
            </a:r>
            <a:r>
              <a:rPr/>
              <a:t> </a:t>
            </a:r>
            <a:r>
              <a:rPr/>
              <a:t>sample</a:t>
            </a:r>
            <a:r>
              <a:rPr/>
              <a:t> </a:t>
            </a:r>
            <a:r>
              <a:rPr/>
              <a:t>is</a:t>
            </a:r>
            <a:r>
              <a:rPr/>
              <a:t> </a:t>
            </a:r>
            <a:r>
              <a:rPr/>
              <a:t>a</a:t>
            </a:r>
            <a:r>
              <a:rPr/>
              <a:t> </a:t>
            </a:r>
            <a:r>
              <a:rPr/>
              <a:t>sample</a:t>
            </a:r>
            <a:r>
              <a:rPr/>
              <a:t> </a:t>
            </a:r>
            <a:r>
              <a:rPr/>
              <a:t>that</a:t>
            </a:r>
            <a:r>
              <a:rPr/>
              <a:t> </a:t>
            </a:r>
            <a:r>
              <a:rPr/>
              <a:t>is</a:t>
            </a:r>
            <a:r>
              <a:rPr/>
              <a:t> </a:t>
            </a:r>
            <a:r>
              <a:rPr/>
              <a:t>collected</a:t>
            </a:r>
            <a:r>
              <a:rPr/>
              <a:t> </a:t>
            </a:r>
            <a:r>
              <a:rPr/>
              <a:t>without</a:t>
            </a:r>
            <a:r>
              <a:rPr/>
              <a:t> </a:t>
            </a:r>
            <a:r>
              <a:rPr/>
              <a:t>any</a:t>
            </a:r>
            <a:r>
              <a:rPr/>
              <a:t> </a:t>
            </a:r>
            <a:r>
              <a:rPr/>
              <a:t>planned</a:t>
            </a:r>
            <a:r>
              <a:rPr/>
              <a:t> </a:t>
            </a:r>
            <a:r>
              <a:rPr/>
              <a:t>attempt</a:t>
            </a:r>
            <a:r>
              <a:rPr/>
              <a:t> </a:t>
            </a:r>
            <a:r>
              <a:rPr/>
              <a:t>to</a:t>
            </a:r>
            <a:r>
              <a:rPr/>
              <a:t> </a:t>
            </a:r>
            <a:r>
              <a:rPr/>
              <a:t>make</a:t>
            </a:r>
            <a:r>
              <a:rPr/>
              <a:t> </a:t>
            </a:r>
            <a:r>
              <a:rPr/>
              <a:t>the</a:t>
            </a:r>
            <a:r>
              <a:rPr/>
              <a:t> </a:t>
            </a:r>
            <a:r>
              <a:rPr/>
              <a:t>sample</a:t>
            </a:r>
            <a:r>
              <a:rPr/>
              <a:t> </a:t>
            </a:r>
            <a:r>
              <a:rPr/>
              <a:t>representative.</a:t>
            </a:r>
            <a:r>
              <a:rPr/>
              <a:t> </a:t>
            </a:r>
            <a:r>
              <a:rPr/>
              <a:t>You</a:t>
            </a:r>
            <a:r>
              <a:rPr/>
              <a:t> </a:t>
            </a:r>
            <a:r>
              <a:rPr/>
              <a:t>choose</a:t>
            </a:r>
            <a:r>
              <a:rPr/>
              <a:t> </a:t>
            </a:r>
            <a:r>
              <a:rPr/>
              <a:t>people</a:t>
            </a:r>
            <a:r>
              <a:rPr/>
              <a:t> </a:t>
            </a:r>
            <a:r>
              <a:rPr/>
              <a:t>for</a:t>
            </a:r>
            <a:r>
              <a:rPr/>
              <a:t> </a:t>
            </a:r>
            <a:r>
              <a:rPr/>
              <a:t>your</a:t>
            </a:r>
            <a:r>
              <a:rPr/>
              <a:t> </a:t>
            </a:r>
            <a:r>
              <a:rPr/>
              <a:t>sample</a:t>
            </a:r>
            <a:r>
              <a:rPr/>
              <a:t> </a:t>
            </a:r>
            <a:r>
              <a:rPr/>
              <a:t>because</a:t>
            </a:r>
            <a:r>
              <a:rPr/>
              <a:t> </a:t>
            </a:r>
            <a:r>
              <a:rPr/>
              <a:t>they</a:t>
            </a:r>
            <a:r>
              <a:rPr/>
              <a:t> </a:t>
            </a:r>
            <a:r>
              <a:rPr/>
              <a:t>are</a:t>
            </a:r>
            <a:r>
              <a:rPr/>
              <a:t> </a:t>
            </a:r>
            <a:r>
              <a:rPr/>
              <a:t>easy</a:t>
            </a:r>
            <a:r>
              <a:rPr/>
              <a:t> </a:t>
            </a:r>
            <a:r>
              <a:rPr/>
              <a:t>to</a:t>
            </a:r>
            <a:r>
              <a:rPr/>
              <a:t> </a:t>
            </a:r>
            <a:r>
              <a:rPr/>
              <a:t>find.</a:t>
            </a:r>
            <a:r>
              <a:rPr/>
              <a:t> </a:t>
            </a:r>
            <a:r>
              <a:rPr/>
              <a:t>When</a:t>
            </a:r>
            <a:r>
              <a:rPr/>
              <a:t> </a:t>
            </a:r>
            <a:r>
              <a:rPr/>
              <a:t>a</a:t>
            </a:r>
            <a:r>
              <a:rPr/>
              <a:t> </a:t>
            </a:r>
            <a:r>
              <a:rPr/>
              <a:t>drug</a:t>
            </a:r>
            <a:r>
              <a:rPr/>
              <a:t> </a:t>
            </a:r>
            <a:r>
              <a:rPr/>
              <a:t>company</a:t>
            </a:r>
            <a:r>
              <a:rPr/>
              <a:t> </a:t>
            </a:r>
            <a:r>
              <a:rPr/>
              <a:t>places</a:t>
            </a:r>
            <a:r>
              <a:rPr/>
              <a:t> </a:t>
            </a:r>
            <a:r>
              <a:rPr/>
              <a:t>an</a:t>
            </a:r>
            <a:r>
              <a:rPr/>
              <a:t> </a:t>
            </a:r>
            <a:r>
              <a:rPr/>
              <a:t>ad</a:t>
            </a:r>
            <a:r>
              <a:rPr/>
              <a:t> </a:t>
            </a:r>
            <a:r>
              <a:rPr/>
              <a:t>in</a:t>
            </a:r>
            <a:r>
              <a:rPr/>
              <a:t> </a:t>
            </a:r>
            <a:r>
              <a:rPr/>
              <a:t>the</a:t>
            </a:r>
            <a:r>
              <a:rPr/>
              <a:t> </a:t>
            </a:r>
            <a:r>
              <a:rPr/>
              <a:t>paper</a:t>
            </a:r>
            <a:r>
              <a:rPr/>
              <a:t> </a:t>
            </a:r>
            <a:r>
              <a:rPr/>
              <a:t>looking</a:t>
            </a:r>
            <a:r>
              <a:rPr/>
              <a:t> </a:t>
            </a:r>
            <a:r>
              <a:rPr/>
              <a:t>for</a:t>
            </a:r>
            <a:r>
              <a:rPr/>
              <a:t> </a:t>
            </a:r>
            <a:r>
              <a:rPr/>
              <a:t>volunteers,</a:t>
            </a:r>
            <a:r>
              <a:rPr/>
              <a:t> </a:t>
            </a:r>
            <a:r>
              <a:rPr/>
              <a:t>the</a:t>
            </a:r>
            <a:r>
              <a:rPr/>
              <a:t> </a:t>
            </a:r>
            <a:r>
              <a:rPr/>
              <a:t>sample</a:t>
            </a:r>
            <a:r>
              <a:rPr/>
              <a:t> </a:t>
            </a:r>
            <a:r>
              <a:rPr/>
              <a:t>that</a:t>
            </a:r>
            <a:r>
              <a:rPr/>
              <a:t> </a:t>
            </a:r>
            <a:r>
              <a:rPr/>
              <a:t>they</a:t>
            </a:r>
            <a:r>
              <a:rPr/>
              <a:t> </a:t>
            </a:r>
            <a:r>
              <a:rPr/>
              <a:t>get</a:t>
            </a:r>
            <a:r>
              <a:rPr/>
              <a:t> </a:t>
            </a:r>
            <a:r>
              <a:rPr/>
              <a:t>is</a:t>
            </a:r>
            <a:r>
              <a:rPr/>
              <a:t> </a:t>
            </a:r>
            <a:r>
              <a:rPr/>
              <a:t>a</a:t>
            </a:r>
            <a:r>
              <a:rPr/>
              <a:t> </a:t>
            </a:r>
            <a:r>
              <a:rPr/>
              <a:t>convenience</a:t>
            </a:r>
            <a:r>
              <a:rPr/>
              <a:t> </a:t>
            </a:r>
            <a:r>
              <a:rPr/>
              <a:t>sample.</a:t>
            </a:r>
            <a:r>
              <a:rPr/>
              <a:t> </a:t>
            </a:r>
            <a:r>
              <a:rPr/>
              <a:t>When</a:t>
            </a:r>
            <a:r>
              <a:rPr/>
              <a:t> </a:t>
            </a:r>
            <a:r>
              <a:rPr/>
              <a:t>a</a:t>
            </a:r>
            <a:r>
              <a:rPr/>
              <a:t> </a:t>
            </a:r>
            <a:r>
              <a:rPr/>
              <a:t>doctor</a:t>
            </a:r>
            <a:r>
              <a:rPr/>
              <a:t> </a:t>
            </a:r>
            <a:r>
              <a:rPr/>
              <a:t>recruits</a:t>
            </a:r>
            <a:r>
              <a:rPr/>
              <a:t> </a:t>
            </a:r>
            <a:r>
              <a:rPr/>
              <a:t>patients</a:t>
            </a:r>
            <a:r>
              <a:rPr/>
              <a:t> </a:t>
            </a:r>
            <a:r>
              <a:rPr/>
              <a:t>who</a:t>
            </a:r>
            <a:r>
              <a:rPr/>
              <a:t> </a:t>
            </a:r>
            <a:r>
              <a:rPr/>
              <a:t>just</a:t>
            </a:r>
            <a:r>
              <a:rPr/>
              <a:t> </a:t>
            </a:r>
            <a:r>
              <a:rPr/>
              <a:t>happen</a:t>
            </a:r>
            <a:r>
              <a:rPr/>
              <a:t> </a:t>
            </a:r>
            <a:r>
              <a:rPr/>
              <a:t>to</a:t>
            </a:r>
            <a:r>
              <a:rPr/>
              <a:t> </a:t>
            </a:r>
            <a:r>
              <a:rPr/>
              <a:t>be</a:t>
            </a:r>
            <a:r>
              <a:rPr/>
              <a:t> </a:t>
            </a:r>
            <a:r>
              <a:rPr/>
              <a:t>coming</a:t>
            </a:r>
            <a:r>
              <a:rPr/>
              <a:t> </a:t>
            </a:r>
            <a:r>
              <a:rPr/>
              <a:t>to</a:t>
            </a:r>
            <a:r>
              <a:rPr/>
              <a:t> </a:t>
            </a:r>
            <a:r>
              <a:rPr/>
              <a:t>his</a:t>
            </a:r>
            <a:r>
              <a:rPr/>
              <a:t> </a:t>
            </a:r>
            <a:r>
              <a:rPr/>
              <a:t>or</a:t>
            </a:r>
            <a:r>
              <a:rPr/>
              <a:t> </a:t>
            </a:r>
            <a:r>
              <a:rPr/>
              <a:t>her</a:t>
            </a:r>
            <a:r>
              <a:rPr/>
              <a:t> </a:t>
            </a:r>
            <a:r>
              <a:rPr/>
              <a:t>clinic</a:t>
            </a:r>
            <a:r>
              <a:rPr/>
              <a:t> </a:t>
            </a:r>
            <a:r>
              <a:rPr/>
              <a:t>that</a:t>
            </a:r>
            <a:r>
              <a:rPr/>
              <a:t> </a:t>
            </a:r>
            <a:r>
              <a:rPr/>
              <a:t>day,</a:t>
            </a:r>
            <a:r>
              <a:rPr/>
              <a:t> </a:t>
            </a:r>
            <a:r>
              <a:rPr/>
              <a:t>that</a:t>
            </a:r>
            <a:r>
              <a:rPr/>
              <a:t> </a:t>
            </a:r>
            <a:r>
              <a:rPr/>
              <a:t>is</a:t>
            </a:r>
            <a:r>
              <a:rPr/>
              <a:t> </a:t>
            </a:r>
            <a:r>
              <a:rPr/>
              <a:t>a</a:t>
            </a:r>
            <a:r>
              <a:rPr/>
              <a:t> </a:t>
            </a:r>
            <a:r>
              <a:rPr/>
              <a:t>convenience</a:t>
            </a:r>
            <a:r>
              <a:rPr/>
              <a:t> </a:t>
            </a:r>
            <a:r>
              <a:rPr/>
              <a:t>sample.</a:t>
            </a:r>
          </a:p>
          <a:p>
            <a:pPr lvl="0" marL="0" indent="0">
              <a:buNone/>
            </a:pPr>
          </a:p>
          <a:p>
            <a:pPr lvl="0" marL="0" indent="0">
              <a:buNone/>
            </a:pPr>
            <a:r>
              <a:rPr/>
              <a:t>Sometimes</a:t>
            </a:r>
            <a:r>
              <a:rPr/>
              <a:t> </a:t>
            </a:r>
            <a:r>
              <a:rPr/>
              <a:t>researchers</a:t>
            </a:r>
            <a:r>
              <a:rPr/>
              <a:t> </a:t>
            </a:r>
            <a:r>
              <a:rPr/>
              <a:t>will</a:t>
            </a:r>
            <a:r>
              <a:rPr/>
              <a:t> </a:t>
            </a:r>
            <a:r>
              <a:rPr/>
              <a:t>make</a:t>
            </a:r>
            <a:r>
              <a:rPr/>
              <a:t> </a:t>
            </a:r>
            <a:r>
              <a:rPr/>
              <a:t>a</a:t>
            </a:r>
            <a:r>
              <a:rPr/>
              <a:t> </a:t>
            </a:r>
            <a:r>
              <a:rPr/>
              <a:t>feeble</a:t>
            </a:r>
            <a:r>
              <a:rPr/>
              <a:t> </a:t>
            </a:r>
            <a:r>
              <a:rPr/>
              <a:t>attempt</a:t>
            </a:r>
            <a:r>
              <a:rPr/>
              <a:t> </a:t>
            </a:r>
            <a:r>
              <a:rPr/>
              <a:t>to</a:t>
            </a:r>
            <a:r>
              <a:rPr/>
              <a:t> </a:t>
            </a:r>
            <a:r>
              <a:rPr/>
              <a:t>get</a:t>
            </a:r>
            <a:r>
              <a:rPr/>
              <a:t> </a:t>
            </a:r>
            <a:r>
              <a:rPr/>
              <a:t>a</a:t>
            </a:r>
            <a:r>
              <a:rPr/>
              <a:t> </a:t>
            </a:r>
            <a:r>
              <a:rPr/>
              <a:t>representative</a:t>
            </a:r>
            <a:r>
              <a:rPr/>
              <a:t> </a:t>
            </a:r>
            <a:r>
              <a:rPr/>
              <a:t>sample,</a:t>
            </a:r>
            <a:r>
              <a:rPr/>
              <a:t> </a:t>
            </a:r>
            <a:r>
              <a:rPr/>
              <a:t>such</a:t>
            </a:r>
            <a:r>
              <a:rPr/>
              <a:t> </a:t>
            </a:r>
            <a:r>
              <a:rPr/>
              <a:t>as</a:t>
            </a:r>
            <a:r>
              <a:rPr/>
              <a:t> </a:t>
            </a:r>
            <a:r>
              <a:rPr/>
              <a:t>asking</a:t>
            </a:r>
            <a:r>
              <a:rPr/>
              <a:t> </a:t>
            </a:r>
            <a:r>
              <a:rPr/>
              <a:t>physicians</a:t>
            </a:r>
            <a:r>
              <a:rPr/>
              <a:t> </a:t>
            </a:r>
            <a:r>
              <a:rPr/>
              <a:t>in</a:t>
            </a:r>
            <a:r>
              <a:rPr/>
              <a:t> </a:t>
            </a:r>
            <a:r>
              <a:rPr/>
              <a:t>urban,</a:t>
            </a:r>
            <a:r>
              <a:rPr/>
              <a:t> </a:t>
            </a:r>
            <a:r>
              <a:rPr/>
              <a:t>suburban,</a:t>
            </a:r>
            <a:r>
              <a:rPr/>
              <a:t> </a:t>
            </a:r>
            <a:r>
              <a:rPr/>
              <a:t>and</a:t>
            </a:r>
            <a:r>
              <a:rPr/>
              <a:t> </a:t>
            </a:r>
            <a:r>
              <a:rPr/>
              <a:t>rural</a:t>
            </a:r>
            <a:r>
              <a:rPr/>
              <a:t> </a:t>
            </a:r>
            <a:r>
              <a:rPr/>
              <a:t>setting</a:t>
            </a:r>
            <a:r>
              <a:rPr/>
              <a:t> </a:t>
            </a:r>
            <a:r>
              <a:rPr/>
              <a:t>to</a:t>
            </a:r>
            <a:r>
              <a:rPr/>
              <a:t> </a:t>
            </a:r>
            <a:r>
              <a:rPr/>
              <a:t>recruit</a:t>
            </a:r>
            <a:r>
              <a:rPr/>
              <a:t> </a:t>
            </a:r>
            <a:r>
              <a:rPr/>
              <a:t>patients.</a:t>
            </a:r>
            <a:r>
              <a:rPr/>
              <a:t> </a:t>
            </a:r>
            <a:r>
              <a:rPr/>
              <a:t>But</a:t>
            </a:r>
            <a:r>
              <a:rPr/>
              <a:t> </a:t>
            </a:r>
            <a:r>
              <a:rPr/>
              <a:t>it</a:t>
            </a:r>
            <a:r>
              <a:rPr/>
              <a:t> </a:t>
            </a:r>
            <a:r>
              <a:rPr/>
              <a:t>still</a:t>
            </a:r>
            <a:r>
              <a:rPr/>
              <a:t> </a:t>
            </a:r>
            <a:r>
              <a:rPr/>
              <a:t>represents</a:t>
            </a:r>
            <a:r>
              <a:rPr/>
              <a:t> </a:t>
            </a:r>
            <a:r>
              <a:rPr/>
              <a:t>a</a:t>
            </a:r>
            <a:r>
              <a:rPr/>
              <a:t> </a:t>
            </a:r>
            <a:r>
              <a:rPr/>
              <a:t>convenience</a:t>
            </a:r>
            <a:r>
              <a:rPr/>
              <a:t> </a:t>
            </a:r>
            <a:r>
              <a:rPr/>
              <a:t>sample.</a:t>
            </a:r>
          </a:p>
          <a:p>
            <a:pPr lvl="0" marL="0" indent="0">
              <a:buNone/>
            </a:pPr>
          </a:p>
          <a:p>
            <a:pPr lvl="0" marL="0" indent="0">
              <a:buNone/>
            </a:pPr>
            <a:r>
              <a:rPr/>
              <a:t>A</a:t>
            </a:r>
            <a:r>
              <a:rPr/>
              <a:t> </a:t>
            </a:r>
            <a:r>
              <a:rPr/>
              <a:t>quota</a:t>
            </a:r>
            <a:r>
              <a:rPr/>
              <a:t> </a:t>
            </a:r>
            <a:r>
              <a:rPr/>
              <a:t>sample</a:t>
            </a:r>
            <a:r>
              <a:rPr/>
              <a:t> </a:t>
            </a:r>
            <a:r>
              <a:rPr/>
              <a:t>is</a:t>
            </a:r>
            <a:r>
              <a:rPr/>
              <a:t> </a:t>
            </a:r>
            <a:r>
              <a:rPr/>
              <a:t>like</a:t>
            </a:r>
            <a:r>
              <a:rPr/>
              <a:t> </a:t>
            </a:r>
            <a:r>
              <a:rPr/>
              <a:t>a</a:t>
            </a:r>
            <a:r>
              <a:rPr/>
              <a:t> </a:t>
            </a:r>
            <a:r>
              <a:rPr/>
              <a:t>convenience</a:t>
            </a:r>
            <a:r>
              <a:rPr/>
              <a:t> </a:t>
            </a:r>
            <a:r>
              <a:rPr/>
              <a:t>sample.</a:t>
            </a:r>
            <a:r>
              <a:rPr/>
              <a:t> </a:t>
            </a:r>
            <a:r>
              <a:rPr/>
              <a:t>It</a:t>
            </a:r>
            <a:r>
              <a:rPr/>
              <a:t> </a:t>
            </a:r>
            <a:r>
              <a:rPr/>
              <a:t>gives</a:t>
            </a:r>
            <a:r>
              <a:rPr/>
              <a:t> </a:t>
            </a:r>
            <a:r>
              <a:rPr/>
              <a:t>you</a:t>
            </a:r>
            <a:r>
              <a:rPr/>
              <a:t> </a:t>
            </a:r>
            <a:r>
              <a:rPr/>
              <a:t>flexibility</a:t>
            </a:r>
            <a:r>
              <a:rPr/>
              <a:t> </a:t>
            </a:r>
            <a:r>
              <a:rPr/>
              <a:t>in</a:t>
            </a:r>
            <a:r>
              <a:rPr/>
              <a:t> </a:t>
            </a:r>
            <a:r>
              <a:rPr/>
              <a:t>who</a:t>
            </a:r>
            <a:r>
              <a:rPr/>
              <a:t> </a:t>
            </a:r>
            <a:r>
              <a:rPr/>
              <a:t>to</a:t>
            </a:r>
            <a:r>
              <a:rPr/>
              <a:t> </a:t>
            </a:r>
            <a:r>
              <a:rPr/>
              <a:t>select</a:t>
            </a:r>
            <a:r>
              <a:rPr/>
              <a:t> </a:t>
            </a:r>
            <a:r>
              <a:rPr/>
              <a:t>as</a:t>
            </a:r>
            <a:r>
              <a:rPr/>
              <a:t> </a:t>
            </a:r>
            <a:r>
              <a:rPr/>
              <a:t>long</a:t>
            </a:r>
            <a:r>
              <a:rPr/>
              <a:t> </a:t>
            </a:r>
            <a:r>
              <a:rPr/>
              <a:t>as</a:t>
            </a:r>
            <a:r>
              <a:rPr/>
              <a:t> </a:t>
            </a:r>
            <a:r>
              <a:rPr/>
              <a:t>certain</a:t>
            </a:r>
            <a:r>
              <a:rPr/>
              <a:t> </a:t>
            </a:r>
            <a:r>
              <a:rPr/>
              <a:t>quotas</a:t>
            </a:r>
            <a:r>
              <a:rPr/>
              <a:t> </a:t>
            </a:r>
            <a:r>
              <a:rPr/>
              <a:t>are</a:t>
            </a:r>
            <a:r>
              <a:rPr/>
              <a:t> </a:t>
            </a:r>
            <a:r>
              <a:rPr/>
              <a:t>met.</a:t>
            </a:r>
            <a:r>
              <a:rPr/>
              <a:t> </a:t>
            </a:r>
            <a:r>
              <a:rPr/>
              <a:t>Back</a:t>
            </a:r>
            <a:r>
              <a:rPr/>
              <a:t> </a:t>
            </a:r>
            <a:r>
              <a:rPr/>
              <a:t>when</a:t>
            </a:r>
            <a:r>
              <a:rPr/>
              <a:t> </a:t>
            </a:r>
            <a:r>
              <a:rPr/>
              <a:t>shopping</a:t>
            </a:r>
            <a:r>
              <a:rPr/>
              <a:t> </a:t>
            </a:r>
            <a:r>
              <a:rPr/>
              <a:t>malls</a:t>
            </a:r>
            <a:r>
              <a:rPr/>
              <a:t> </a:t>
            </a:r>
            <a:r>
              <a:rPr/>
              <a:t>were</a:t>
            </a:r>
            <a:r>
              <a:rPr/>
              <a:t> </a:t>
            </a:r>
            <a:r>
              <a:rPr/>
              <a:t>popular,</a:t>
            </a:r>
            <a:r>
              <a:rPr/>
              <a:t> </a:t>
            </a:r>
            <a:r>
              <a:rPr/>
              <a:t>marketing</a:t>
            </a:r>
            <a:r>
              <a:rPr/>
              <a:t> </a:t>
            </a:r>
            <a:r>
              <a:rPr/>
              <a:t>research</a:t>
            </a:r>
            <a:r>
              <a:rPr/>
              <a:t> </a:t>
            </a:r>
            <a:r>
              <a:rPr/>
              <a:t>firms</a:t>
            </a:r>
            <a:r>
              <a:rPr/>
              <a:t> </a:t>
            </a:r>
            <a:r>
              <a:rPr/>
              <a:t>would</a:t>
            </a:r>
            <a:r>
              <a:rPr/>
              <a:t> </a:t>
            </a:r>
            <a:r>
              <a:rPr/>
              <a:t>take</a:t>
            </a:r>
            <a:r>
              <a:rPr/>
              <a:t> </a:t>
            </a:r>
            <a:r>
              <a:rPr/>
              <a:t>samples</a:t>
            </a:r>
            <a:r>
              <a:rPr/>
              <a:t> </a:t>
            </a:r>
            <a:r>
              <a:rPr/>
              <a:t>from</a:t>
            </a:r>
            <a:r>
              <a:rPr/>
              <a:t> </a:t>
            </a:r>
            <a:r>
              <a:rPr/>
              <a:t>the</a:t>
            </a:r>
            <a:r>
              <a:rPr/>
              <a:t> </a:t>
            </a:r>
            <a:r>
              <a:rPr/>
              <a:t>people</a:t>
            </a:r>
            <a:r>
              <a:rPr/>
              <a:t> </a:t>
            </a:r>
            <a:r>
              <a:rPr/>
              <a:t>strolling</a:t>
            </a:r>
            <a:r>
              <a:rPr/>
              <a:t> </a:t>
            </a:r>
            <a:r>
              <a:rPr/>
              <a:t>by</a:t>
            </a:r>
            <a:r>
              <a:rPr/>
              <a:t> </a:t>
            </a:r>
            <a:r>
              <a:rPr/>
              <a:t>the</a:t>
            </a:r>
            <a:r>
              <a:rPr/>
              <a:t> </a:t>
            </a:r>
            <a:r>
              <a:rPr/>
              <a:t>stores.</a:t>
            </a:r>
            <a:r>
              <a:rPr/>
              <a:t> </a:t>
            </a:r>
            <a:r>
              <a:rPr/>
              <a:t>They’d</a:t>
            </a:r>
            <a:r>
              <a:rPr/>
              <a:t> </a:t>
            </a:r>
            <a:r>
              <a:rPr/>
              <a:t>approach</a:t>
            </a:r>
            <a:r>
              <a:rPr/>
              <a:t> </a:t>
            </a:r>
            <a:r>
              <a:rPr/>
              <a:t>people</a:t>
            </a:r>
            <a:r>
              <a:rPr/>
              <a:t> </a:t>
            </a:r>
            <a:r>
              <a:rPr/>
              <a:t>and</a:t>
            </a:r>
            <a:r>
              <a:rPr/>
              <a:t> </a:t>
            </a:r>
            <a:r>
              <a:rPr/>
              <a:t>ask</a:t>
            </a:r>
            <a:r>
              <a:rPr/>
              <a:t> </a:t>
            </a:r>
            <a:r>
              <a:rPr/>
              <a:t>if</a:t>
            </a:r>
            <a:r>
              <a:rPr/>
              <a:t> </a:t>
            </a:r>
            <a:r>
              <a:rPr/>
              <a:t>they</a:t>
            </a:r>
            <a:r>
              <a:rPr/>
              <a:t> </a:t>
            </a:r>
            <a:r>
              <a:rPr/>
              <a:t>wanted</a:t>
            </a:r>
            <a:r>
              <a:rPr/>
              <a:t> </a:t>
            </a:r>
            <a:r>
              <a:rPr/>
              <a:t>to</a:t>
            </a:r>
            <a:r>
              <a:rPr/>
              <a:t> </a:t>
            </a:r>
            <a:r>
              <a:rPr/>
              <a:t>participate</a:t>
            </a:r>
            <a:r>
              <a:rPr/>
              <a:t> </a:t>
            </a:r>
            <a:r>
              <a:rPr/>
              <a:t>in</a:t>
            </a:r>
            <a:r>
              <a:rPr/>
              <a:t> </a:t>
            </a:r>
            <a:r>
              <a:rPr/>
              <a:t>a</a:t>
            </a:r>
            <a:r>
              <a:rPr/>
              <a:t> </a:t>
            </a:r>
            <a:r>
              <a:rPr/>
              <a:t>survey</a:t>
            </a:r>
            <a:r>
              <a:rPr/>
              <a:t> </a:t>
            </a:r>
            <a:r>
              <a:rPr/>
              <a:t>or</a:t>
            </a:r>
            <a:r>
              <a:rPr/>
              <a:t> </a:t>
            </a:r>
            <a:r>
              <a:rPr/>
              <a:t>a</a:t>
            </a:r>
            <a:r>
              <a:rPr/>
              <a:t> </a:t>
            </a:r>
            <a:r>
              <a:rPr/>
              <a:t>taste</a:t>
            </a:r>
            <a:r>
              <a:rPr/>
              <a:t> </a:t>
            </a:r>
            <a:r>
              <a:rPr/>
              <a:t>test</a:t>
            </a:r>
            <a:r>
              <a:rPr/>
              <a:t> </a:t>
            </a:r>
            <a:r>
              <a:rPr/>
              <a:t>or</a:t>
            </a:r>
            <a:r>
              <a:rPr/>
              <a:t> </a:t>
            </a:r>
            <a:r>
              <a:rPr/>
              <a:t>something</a:t>
            </a:r>
            <a:r>
              <a:rPr/>
              <a:t> </a:t>
            </a:r>
            <a:r>
              <a:rPr/>
              <a:t>similar.</a:t>
            </a:r>
            <a:r>
              <a:rPr/>
              <a:t> </a:t>
            </a:r>
            <a:r>
              <a:rPr/>
              <a:t>The</a:t>
            </a:r>
            <a:r>
              <a:rPr/>
              <a:t> </a:t>
            </a:r>
            <a:r>
              <a:rPr/>
              <a:t>people</a:t>
            </a:r>
            <a:r>
              <a:rPr/>
              <a:t> </a:t>
            </a:r>
            <a:r>
              <a:rPr/>
              <a:t>doing</a:t>
            </a:r>
            <a:r>
              <a:rPr/>
              <a:t> </a:t>
            </a:r>
            <a:r>
              <a:rPr/>
              <a:t>the</a:t>
            </a:r>
            <a:r>
              <a:rPr/>
              <a:t> </a:t>
            </a:r>
            <a:r>
              <a:rPr/>
              <a:t>sample</a:t>
            </a:r>
            <a:r>
              <a:rPr/>
              <a:t> </a:t>
            </a:r>
            <a:r>
              <a:rPr/>
              <a:t>had</a:t>
            </a:r>
            <a:r>
              <a:rPr/>
              <a:t> </a:t>
            </a:r>
            <a:r>
              <a:rPr/>
              <a:t>to</a:t>
            </a:r>
            <a:r>
              <a:rPr/>
              <a:t> </a:t>
            </a:r>
            <a:r>
              <a:rPr/>
              <a:t>get</a:t>
            </a:r>
            <a:r>
              <a:rPr/>
              <a:t> </a:t>
            </a:r>
            <a:r>
              <a:rPr/>
              <a:t>a</a:t>
            </a:r>
            <a:r>
              <a:rPr/>
              <a:t> </a:t>
            </a:r>
            <a:r>
              <a:rPr/>
              <a:t>certain</a:t>
            </a:r>
            <a:r>
              <a:rPr/>
              <a:t> </a:t>
            </a:r>
            <a:r>
              <a:rPr/>
              <a:t>number</a:t>
            </a:r>
            <a:r>
              <a:rPr/>
              <a:t> </a:t>
            </a:r>
            <a:r>
              <a:rPr/>
              <a:t>of</a:t>
            </a:r>
            <a:r>
              <a:rPr/>
              <a:t> </a:t>
            </a:r>
            <a:r>
              <a:rPr/>
              <a:t>people</a:t>
            </a:r>
            <a:r>
              <a:rPr/>
              <a:t> </a:t>
            </a:r>
            <a:r>
              <a:rPr/>
              <a:t>in</a:t>
            </a:r>
            <a:r>
              <a:rPr/>
              <a:t> </a:t>
            </a:r>
            <a:r>
              <a:rPr/>
              <a:t>each</a:t>
            </a:r>
            <a:r>
              <a:rPr/>
              <a:t> </a:t>
            </a:r>
            <a:r>
              <a:rPr/>
              <a:t>demographic</a:t>
            </a:r>
            <a:r>
              <a:rPr/>
              <a:t> </a:t>
            </a:r>
            <a:r>
              <a:rPr/>
              <a:t>group,</a:t>
            </a:r>
            <a:r>
              <a:rPr/>
              <a:t> </a:t>
            </a:r>
            <a:r>
              <a:rPr/>
              <a:t>and</a:t>
            </a:r>
            <a:r>
              <a:rPr/>
              <a:t> </a:t>
            </a:r>
            <a:r>
              <a:rPr/>
              <a:t>my</a:t>
            </a:r>
            <a:r>
              <a:rPr/>
              <a:t> </a:t>
            </a:r>
            <a:r>
              <a:rPr/>
              <a:t>demographic</a:t>
            </a:r>
            <a:r>
              <a:rPr/>
              <a:t> </a:t>
            </a:r>
            <a:r>
              <a:rPr/>
              <a:t>group</a:t>
            </a:r>
            <a:r>
              <a:rPr/>
              <a:t> </a:t>
            </a:r>
            <a:r>
              <a:rPr/>
              <a:t>(young</a:t>
            </a:r>
            <a:r>
              <a:rPr/>
              <a:t> </a:t>
            </a:r>
            <a:r>
              <a:rPr/>
              <a:t>male)</a:t>
            </a:r>
            <a:r>
              <a:rPr/>
              <a:t> </a:t>
            </a:r>
            <a:r>
              <a:rPr/>
              <a:t>was</a:t>
            </a:r>
            <a:r>
              <a:rPr/>
              <a:t> </a:t>
            </a:r>
            <a:r>
              <a:rPr/>
              <a:t>always</a:t>
            </a:r>
            <a:r>
              <a:rPr/>
              <a:t> </a:t>
            </a:r>
            <a:r>
              <a:rPr/>
              <a:t>the</a:t>
            </a:r>
            <a:r>
              <a:rPr/>
              <a:t> </a:t>
            </a:r>
            <a:r>
              <a:rPr/>
              <a:t>hardest</a:t>
            </a:r>
            <a:r>
              <a:rPr/>
              <a:t> </a:t>
            </a:r>
            <a:r>
              <a:rPr/>
              <a:t>to</a:t>
            </a:r>
            <a:r>
              <a:rPr/>
              <a:t> </a:t>
            </a:r>
            <a:r>
              <a:rPr/>
              <a:t>get.</a:t>
            </a:r>
            <a:r>
              <a:rPr/>
              <a:t> </a:t>
            </a:r>
            <a:r>
              <a:rPr/>
              <a:t>So</a:t>
            </a:r>
            <a:r>
              <a:rPr/>
              <a:t> </a:t>
            </a:r>
            <a:r>
              <a:rPr/>
              <a:t>these</a:t>
            </a:r>
            <a:r>
              <a:rPr/>
              <a:t> </a:t>
            </a:r>
            <a:r>
              <a:rPr/>
              <a:t>people</a:t>
            </a:r>
            <a:r>
              <a:rPr/>
              <a:t> </a:t>
            </a:r>
            <a:r>
              <a:rPr/>
              <a:t>would</a:t>
            </a:r>
            <a:r>
              <a:rPr/>
              <a:t> </a:t>
            </a:r>
            <a:r>
              <a:rPr/>
              <a:t>walk</a:t>
            </a:r>
            <a:r>
              <a:rPr/>
              <a:t> </a:t>
            </a:r>
            <a:r>
              <a:rPr/>
              <a:t>right</a:t>
            </a:r>
            <a:r>
              <a:rPr/>
              <a:t> </a:t>
            </a:r>
            <a:r>
              <a:rPr/>
              <a:t>past</a:t>
            </a:r>
            <a:r>
              <a:rPr/>
              <a:t> </a:t>
            </a:r>
            <a:r>
              <a:rPr/>
              <a:t>everyone</a:t>
            </a:r>
            <a:r>
              <a:rPr/>
              <a:t> </a:t>
            </a:r>
            <a:r>
              <a:rPr/>
              <a:t>else</a:t>
            </a:r>
            <a:r>
              <a:rPr/>
              <a:t> </a:t>
            </a:r>
            <a:r>
              <a:rPr/>
              <a:t>and</a:t>
            </a:r>
            <a:r>
              <a:rPr/>
              <a:t> </a:t>
            </a:r>
            <a:r>
              <a:rPr/>
              <a:t>pick</a:t>
            </a:r>
            <a:r>
              <a:rPr/>
              <a:t> </a:t>
            </a:r>
            <a:r>
              <a:rPr/>
              <a:t>me</a:t>
            </a:r>
            <a:r>
              <a:rPr/>
              <a:t> </a:t>
            </a:r>
            <a:r>
              <a:rPr/>
              <a:t>out</a:t>
            </a:r>
            <a:r>
              <a:rPr/>
              <a:t> </a:t>
            </a:r>
            <a:r>
              <a:rPr/>
              <a:t>for</a:t>
            </a:r>
            <a:r>
              <a:rPr/>
              <a:t> </a:t>
            </a:r>
            <a:r>
              <a:rPr/>
              <a:t>their</a:t>
            </a:r>
            <a:r>
              <a:rPr/>
              <a:t> </a:t>
            </a:r>
            <a:r>
              <a:rPr/>
              <a:t>sample</a:t>
            </a:r>
            <a:r>
              <a:rPr/>
              <a:t> </a:t>
            </a:r>
            <a:r>
              <a:rPr/>
              <a:t>because</a:t>
            </a:r>
            <a:r>
              <a:rPr/>
              <a:t> </a:t>
            </a:r>
            <a:r>
              <a:rPr/>
              <a:t>they</a:t>
            </a:r>
            <a:r>
              <a:rPr/>
              <a:t> </a:t>
            </a:r>
            <a:r>
              <a:rPr/>
              <a:t>already</a:t>
            </a:r>
            <a:r>
              <a:rPr/>
              <a:t> </a:t>
            </a:r>
            <a:r>
              <a:rPr/>
              <a:t>had</a:t>
            </a:r>
            <a:r>
              <a:rPr/>
              <a:t> </a:t>
            </a:r>
            <a:r>
              <a:rPr/>
              <a:t>enough</a:t>
            </a:r>
            <a:r>
              <a:rPr/>
              <a:t> </a:t>
            </a:r>
            <a:r>
              <a:rPr/>
              <a:t>older</a:t>
            </a:r>
            <a:r>
              <a:rPr/>
              <a:t> </a:t>
            </a:r>
            <a:r>
              <a:rPr/>
              <a:t>people</a:t>
            </a:r>
            <a:r>
              <a:rPr/>
              <a:t> </a:t>
            </a:r>
            <a:r>
              <a:rPr/>
              <a:t>and</a:t>
            </a:r>
            <a:r>
              <a:rPr/>
              <a:t> </a:t>
            </a:r>
            <a:r>
              <a:rPr/>
              <a:t>enough</a:t>
            </a:r>
            <a:r>
              <a:rPr/>
              <a:t> </a:t>
            </a:r>
            <a:r>
              <a:rPr/>
              <a:t>females.</a:t>
            </a:r>
          </a:p>
          <a:p>
            <a:pPr lvl="0" marL="0" indent="0">
              <a:buNone/>
            </a:pPr>
          </a:p>
          <a:p>
            <a:pPr lvl="0" marL="0" indent="0">
              <a:buNone/>
            </a:pPr>
            <a:r>
              <a:rPr/>
              <a:t>In</a:t>
            </a:r>
            <a:r>
              <a:rPr/>
              <a:t> </a:t>
            </a:r>
            <a:r>
              <a:rPr/>
              <a:t>a</a:t>
            </a:r>
            <a:r>
              <a:rPr/>
              <a:t> </a:t>
            </a:r>
            <a:r>
              <a:rPr/>
              <a:t>purposive</a:t>
            </a:r>
            <a:r>
              <a:rPr/>
              <a:t> </a:t>
            </a:r>
            <a:r>
              <a:rPr/>
              <a:t>sample,</a:t>
            </a:r>
            <a:r>
              <a:rPr/>
              <a:t> </a:t>
            </a:r>
            <a:r>
              <a:rPr/>
              <a:t>you</a:t>
            </a:r>
            <a:r>
              <a:rPr/>
              <a:t> </a:t>
            </a:r>
            <a:r>
              <a:rPr/>
              <a:t>identify</a:t>
            </a:r>
            <a:r>
              <a:rPr/>
              <a:t> </a:t>
            </a:r>
            <a:r>
              <a:rPr/>
              <a:t>characteristics</a:t>
            </a:r>
            <a:r>
              <a:rPr/>
              <a:t> </a:t>
            </a:r>
            <a:r>
              <a:rPr/>
              <a:t>that</a:t>
            </a:r>
            <a:r>
              <a:rPr/>
              <a:t> </a:t>
            </a:r>
            <a:r>
              <a:rPr/>
              <a:t>you</a:t>
            </a:r>
            <a:r>
              <a:rPr/>
              <a:t> </a:t>
            </a:r>
            <a:r>
              <a:rPr/>
              <a:t>feel</a:t>
            </a:r>
            <a:r>
              <a:rPr/>
              <a:t> </a:t>
            </a:r>
            <a:r>
              <a:rPr/>
              <a:t>are</a:t>
            </a:r>
            <a:r>
              <a:rPr/>
              <a:t> </a:t>
            </a:r>
            <a:r>
              <a:rPr/>
              <a:t>important</a:t>
            </a:r>
            <a:r>
              <a:rPr/>
              <a:t> </a:t>
            </a:r>
            <a:r>
              <a:rPr/>
              <a:t>and</a:t>
            </a:r>
            <a:r>
              <a:rPr/>
              <a:t> </a:t>
            </a:r>
            <a:r>
              <a:rPr/>
              <a:t>search</a:t>
            </a:r>
            <a:r>
              <a:rPr/>
              <a:t> </a:t>
            </a:r>
            <a:r>
              <a:rPr/>
              <a:t>for</a:t>
            </a:r>
            <a:r>
              <a:rPr/>
              <a:t> </a:t>
            </a:r>
            <a:r>
              <a:rPr/>
              <a:t>for</a:t>
            </a:r>
            <a:r>
              <a:rPr/>
              <a:t> </a:t>
            </a:r>
            <a:r>
              <a:rPr/>
              <a:t>patients</a:t>
            </a:r>
            <a:r>
              <a:rPr/>
              <a:t> </a:t>
            </a:r>
            <a:r>
              <a:rPr/>
              <a:t>with</a:t>
            </a:r>
            <a:r>
              <a:rPr/>
              <a:t> </a:t>
            </a:r>
            <a:r>
              <a:rPr/>
              <a:t>those</a:t>
            </a:r>
            <a:r>
              <a:rPr/>
              <a:t> </a:t>
            </a:r>
            <a:r>
              <a:rPr/>
              <a:t>characteristics.</a:t>
            </a:r>
            <a:r>
              <a:rPr/>
              <a:t> </a:t>
            </a:r>
            <a:r>
              <a:rPr/>
              <a:t>In</a:t>
            </a:r>
            <a:r>
              <a:rPr/>
              <a:t> </a:t>
            </a:r>
            <a:r>
              <a:rPr/>
              <a:t>some</a:t>
            </a:r>
            <a:r>
              <a:rPr/>
              <a:t> </a:t>
            </a:r>
            <a:r>
              <a:rPr/>
              <a:t>qualitative</a:t>
            </a:r>
            <a:r>
              <a:rPr/>
              <a:t> </a:t>
            </a:r>
            <a:r>
              <a:rPr/>
              <a:t>studies,</a:t>
            </a:r>
            <a:r>
              <a:rPr/>
              <a:t> </a:t>
            </a:r>
            <a:r>
              <a:rPr/>
              <a:t>for</a:t>
            </a:r>
            <a:r>
              <a:rPr/>
              <a:t> </a:t>
            </a:r>
            <a:r>
              <a:rPr/>
              <a:t>example,</a:t>
            </a:r>
            <a:r>
              <a:rPr/>
              <a:t> </a:t>
            </a:r>
            <a:r>
              <a:rPr/>
              <a:t>researchers</a:t>
            </a:r>
            <a:r>
              <a:rPr/>
              <a:t> </a:t>
            </a:r>
            <a:r>
              <a:rPr/>
              <a:t>will</a:t>
            </a:r>
            <a:r>
              <a:rPr/>
              <a:t> </a:t>
            </a:r>
            <a:r>
              <a:rPr/>
              <a:t>try</a:t>
            </a:r>
            <a:r>
              <a:rPr/>
              <a:t> </a:t>
            </a:r>
            <a:r>
              <a:rPr/>
              <a:t>to</a:t>
            </a:r>
            <a:r>
              <a:rPr/>
              <a:t> </a:t>
            </a:r>
            <a:r>
              <a:rPr/>
              <a:t>find</a:t>
            </a:r>
            <a:r>
              <a:rPr/>
              <a:t> </a:t>
            </a:r>
            <a:r>
              <a:rPr/>
              <a:t>a</a:t>
            </a:r>
            <a:r>
              <a:rPr/>
              <a:t> </a:t>
            </a:r>
            <a:r>
              <a:rPr/>
              <a:t>few</a:t>
            </a:r>
            <a:r>
              <a:rPr/>
              <a:t> </a:t>
            </a:r>
            <a:r>
              <a:rPr/>
              <a:t>patients</a:t>
            </a:r>
            <a:r>
              <a:rPr/>
              <a:t> </a:t>
            </a:r>
            <a:r>
              <a:rPr/>
              <a:t>who</a:t>
            </a:r>
            <a:r>
              <a:rPr/>
              <a:t> </a:t>
            </a:r>
            <a:r>
              <a:rPr/>
              <a:t>representative</a:t>
            </a:r>
            <a:r>
              <a:rPr/>
              <a:t> </a:t>
            </a:r>
            <a:r>
              <a:rPr/>
              <a:t>of</a:t>
            </a:r>
            <a:r>
              <a:rPr/>
              <a:t> </a:t>
            </a:r>
            <a:r>
              <a:rPr/>
              <a:t>one</a:t>
            </a:r>
            <a:r>
              <a:rPr/>
              <a:t> </a:t>
            </a:r>
            <a:r>
              <a:rPr/>
              <a:t>extreme</a:t>
            </a:r>
            <a:r>
              <a:rPr/>
              <a:t> </a:t>
            </a:r>
            <a:r>
              <a:rPr/>
              <a:t>and</a:t>
            </a:r>
            <a:r>
              <a:rPr/>
              <a:t> </a:t>
            </a:r>
            <a:r>
              <a:rPr/>
              <a:t>a</a:t>
            </a:r>
            <a:r>
              <a:rPr/>
              <a:t> </a:t>
            </a:r>
            <a:r>
              <a:rPr/>
              <a:t>few</a:t>
            </a:r>
            <a:r>
              <a:rPr/>
              <a:t> </a:t>
            </a:r>
            <a:r>
              <a:rPr/>
              <a:t>who</a:t>
            </a:r>
            <a:r>
              <a:rPr/>
              <a:t> </a:t>
            </a:r>
            <a:r>
              <a:rPr/>
              <a:t>are</a:t>
            </a:r>
            <a:r>
              <a:rPr/>
              <a:t> </a:t>
            </a:r>
            <a:r>
              <a:rPr/>
              <a:t>representative</a:t>
            </a:r>
            <a:r>
              <a:rPr/>
              <a:t> </a:t>
            </a:r>
            <a:r>
              <a:rPr/>
              <a:t>of</a:t>
            </a:r>
            <a:r>
              <a:rPr/>
              <a:t> </a:t>
            </a:r>
            <a:r>
              <a:rPr/>
              <a:t>the</a:t>
            </a:r>
            <a:r>
              <a:rPr/>
              <a:t> </a:t>
            </a:r>
            <a:r>
              <a:rPr/>
              <a:t>opposite</a:t>
            </a:r>
            <a:r>
              <a:rPr/>
              <a:t> </a:t>
            </a:r>
            <a:r>
              <a:rPr/>
              <a:t>extreme</a:t>
            </a:r>
            <a:r>
              <a:rPr/>
              <a:t> </a:t>
            </a:r>
            <a:r>
              <a:rPr/>
              <a:t>and</a:t>
            </a:r>
            <a:r>
              <a:rPr/>
              <a:t> </a:t>
            </a:r>
            <a:r>
              <a:rPr/>
              <a:t>sometimes</a:t>
            </a:r>
            <a:r>
              <a:rPr/>
              <a:t> </a:t>
            </a:r>
            <a:r>
              <a:rPr/>
              <a:t>a</a:t>
            </a:r>
            <a:r>
              <a:rPr/>
              <a:t> </a:t>
            </a:r>
            <a:r>
              <a:rPr/>
              <a:t>few</a:t>
            </a:r>
            <a:r>
              <a:rPr/>
              <a:t> </a:t>
            </a:r>
            <a:r>
              <a:rPr/>
              <a:t>who</a:t>
            </a:r>
            <a:r>
              <a:rPr/>
              <a:t> </a:t>
            </a:r>
            <a:r>
              <a:rPr/>
              <a:t>are</a:t>
            </a:r>
            <a:r>
              <a:rPr/>
              <a:t> </a:t>
            </a:r>
            <a:r>
              <a:rPr/>
              <a:t>in</a:t>
            </a:r>
            <a:r>
              <a:rPr/>
              <a:t> </a:t>
            </a:r>
            <a:r>
              <a:rPr/>
              <a:t>the</a:t>
            </a:r>
            <a:r>
              <a:rPr/>
              <a:t> </a:t>
            </a:r>
            <a:r>
              <a:rPr/>
              <a:t>middle.</a:t>
            </a:r>
            <a:r>
              <a:rPr/>
              <a:t> </a:t>
            </a:r>
            <a:r>
              <a:rPr/>
              <a:t>This</a:t>
            </a:r>
            <a:r>
              <a:rPr/>
              <a:t> </a:t>
            </a:r>
            <a:r>
              <a:rPr/>
              <a:t>insures</a:t>
            </a:r>
            <a:r>
              <a:rPr/>
              <a:t> </a:t>
            </a:r>
            <a:r>
              <a:rPr/>
              <a:t>that</a:t>
            </a:r>
            <a:r>
              <a:rPr/>
              <a:t> </a:t>
            </a:r>
            <a:r>
              <a:rPr/>
              <a:t>you</a:t>
            </a:r>
            <a:r>
              <a:rPr/>
              <a:t> </a:t>
            </a:r>
            <a:r>
              <a:rPr/>
              <a:t>will</a:t>
            </a:r>
            <a:r>
              <a:rPr/>
              <a:t> </a:t>
            </a:r>
            <a:r>
              <a:rPr/>
              <a:t>hear</a:t>
            </a:r>
            <a:r>
              <a:rPr/>
              <a:t> </a:t>
            </a:r>
            <a:r>
              <a:rPr/>
              <a:t>a</a:t>
            </a:r>
            <a:r>
              <a:rPr/>
              <a:t> </a:t>
            </a:r>
            <a:r>
              <a:rPr/>
              <a:t>broad</a:t>
            </a:r>
            <a:r>
              <a:rPr/>
              <a:t> </a:t>
            </a:r>
            <a:r>
              <a:rPr/>
              <a:t>range</a:t>
            </a:r>
            <a:r>
              <a:rPr/>
              <a:t> </a:t>
            </a:r>
            <a:r>
              <a:rPr/>
              <a:t>of</a:t>
            </a:r>
            <a:r>
              <a:rPr/>
              <a:t> </a:t>
            </a:r>
            <a:r>
              <a:rPr/>
              <a:t>comments.</a:t>
            </a:r>
          </a:p>
          <a:p>
            <a:pPr lvl="0" marL="0" indent="0">
              <a:buNone/>
            </a:pPr>
          </a:p>
          <a:p>
            <a:pPr lvl="0" marL="0" indent="0">
              <a:buNone/>
            </a:pPr>
            <a:r>
              <a:rPr/>
              <a:t>Purposeful</a:t>
            </a:r>
            <a:r>
              <a:rPr/>
              <a:t> </a:t>
            </a:r>
            <a:r>
              <a:rPr/>
              <a:t>sampling</a:t>
            </a:r>
            <a:r>
              <a:rPr/>
              <a:t> </a:t>
            </a:r>
            <a:r>
              <a:rPr/>
              <a:t>is</a:t>
            </a:r>
            <a:r>
              <a:rPr/>
              <a:t> </a:t>
            </a:r>
            <a:r>
              <a:rPr/>
              <a:t>also</a:t>
            </a:r>
            <a:r>
              <a:rPr/>
              <a:t> </a:t>
            </a:r>
            <a:r>
              <a:rPr/>
              <a:t>commonly</a:t>
            </a:r>
            <a:r>
              <a:rPr/>
              <a:t> </a:t>
            </a:r>
            <a:r>
              <a:rPr/>
              <a:t>used</a:t>
            </a:r>
            <a:r>
              <a:rPr/>
              <a:t> </a:t>
            </a:r>
            <a:r>
              <a:rPr/>
              <a:t>with</a:t>
            </a:r>
            <a:r>
              <a:rPr/>
              <a:t> </a:t>
            </a:r>
            <a:r>
              <a:rPr/>
              <a:t>qualitative</a:t>
            </a:r>
            <a:r>
              <a:rPr/>
              <a:t> </a:t>
            </a:r>
            <a:r>
              <a:rPr/>
              <a:t>research.</a:t>
            </a:r>
            <a:r>
              <a:rPr/>
              <a:t> </a:t>
            </a:r>
            <a:r>
              <a:rPr/>
              <a:t>You</a:t>
            </a:r>
            <a:r>
              <a:rPr/>
              <a:t> </a:t>
            </a:r>
            <a:r>
              <a:rPr/>
              <a:t>only</a:t>
            </a:r>
            <a:r>
              <a:rPr/>
              <a:t> </a:t>
            </a:r>
            <a:r>
              <a:rPr/>
              <a:t>have</a:t>
            </a:r>
            <a:r>
              <a:rPr/>
              <a:t> </a:t>
            </a:r>
            <a:r>
              <a:rPr/>
              <a:t>a</a:t>
            </a:r>
            <a:r>
              <a:rPr/>
              <a:t> </a:t>
            </a:r>
            <a:r>
              <a:rPr/>
              <a:t>limited</a:t>
            </a:r>
            <a:r>
              <a:rPr/>
              <a:t> </a:t>
            </a:r>
            <a:r>
              <a:rPr/>
              <a:t>amount</a:t>
            </a:r>
            <a:r>
              <a:rPr/>
              <a:t> </a:t>
            </a:r>
            <a:r>
              <a:rPr/>
              <a:t>of</a:t>
            </a:r>
            <a:r>
              <a:rPr/>
              <a:t> </a:t>
            </a:r>
            <a:r>
              <a:rPr/>
              <a:t>time</a:t>
            </a:r>
            <a:r>
              <a:rPr/>
              <a:t> </a:t>
            </a:r>
            <a:r>
              <a:rPr/>
              <a:t>and</a:t>
            </a:r>
            <a:r>
              <a:rPr/>
              <a:t> </a:t>
            </a:r>
            <a:r>
              <a:rPr/>
              <a:t>money</a:t>
            </a:r>
            <a:r>
              <a:rPr/>
              <a:t> </a:t>
            </a:r>
            <a:r>
              <a:rPr/>
              <a:t>and</a:t>
            </a:r>
            <a:r>
              <a:rPr/>
              <a:t> </a:t>
            </a:r>
            <a:r>
              <a:rPr/>
              <a:t>you</a:t>
            </a:r>
            <a:r>
              <a:rPr/>
              <a:t> </a:t>
            </a:r>
            <a:r>
              <a:rPr/>
              <a:t>want</a:t>
            </a:r>
            <a:r>
              <a:rPr/>
              <a:t> </a:t>
            </a:r>
            <a:r>
              <a:rPr/>
              <a:t>to</a:t>
            </a:r>
            <a:r>
              <a:rPr/>
              <a:t> </a:t>
            </a:r>
            <a:r>
              <a:rPr/>
              <a:t>select</a:t>
            </a:r>
            <a:r>
              <a:rPr/>
              <a:t> </a:t>
            </a:r>
            <a:r>
              <a:rPr/>
              <a:t>patients</a:t>
            </a:r>
            <a:r>
              <a:rPr/>
              <a:t> </a:t>
            </a:r>
            <a:r>
              <a:rPr/>
              <a:t>who</a:t>
            </a:r>
            <a:r>
              <a:rPr/>
              <a:t> </a:t>
            </a:r>
            <a:r>
              <a:rPr/>
              <a:t>are</a:t>
            </a:r>
            <a:r>
              <a:rPr/>
              <a:t> </a:t>
            </a:r>
            <a:r>
              <a:rPr/>
              <a:t>“</a:t>
            </a:r>
            <a:r>
              <a:rPr/>
              <a:t>information</a:t>
            </a:r>
            <a:r>
              <a:rPr/>
              <a:t> </a:t>
            </a:r>
            <a:r>
              <a:rPr/>
              <a:t>rich.</a:t>
            </a:r>
            <a:r>
              <a:rPr/>
              <a:t>”</a:t>
            </a:r>
          </a:p>
          <a:p>
            <a:pPr lvl="0" marL="0" indent="0">
              <a:buNone/>
            </a:pPr>
          </a:p>
          <a:p>
            <a:pPr lvl="0" marL="0" indent="0">
              <a:buNone/>
            </a:pPr>
            <a:r>
              <a:rPr/>
              <a:t>Both</a:t>
            </a:r>
            <a:r>
              <a:rPr/>
              <a:t> </a:t>
            </a:r>
            <a:r>
              <a:rPr/>
              <a:t>purposive</a:t>
            </a:r>
            <a:r>
              <a:rPr/>
              <a:t> </a:t>
            </a:r>
            <a:r>
              <a:rPr/>
              <a:t>and</a:t>
            </a:r>
            <a:r>
              <a:rPr/>
              <a:t> </a:t>
            </a:r>
            <a:r>
              <a:rPr/>
              <a:t>purposeful</a:t>
            </a:r>
            <a:r>
              <a:rPr/>
              <a:t> </a:t>
            </a:r>
            <a:r>
              <a:rPr/>
              <a:t>samples</a:t>
            </a:r>
            <a:r>
              <a:rPr/>
              <a:t> </a:t>
            </a:r>
            <a:r>
              <a:rPr/>
              <a:t>require</a:t>
            </a:r>
            <a:r>
              <a:rPr/>
              <a:t> </a:t>
            </a:r>
            <a:r>
              <a:rPr/>
              <a:t>the</a:t>
            </a:r>
            <a:r>
              <a:rPr/>
              <a:t> </a:t>
            </a:r>
            <a:r>
              <a:rPr/>
              <a:t>use</a:t>
            </a:r>
            <a:r>
              <a:rPr/>
              <a:t> </a:t>
            </a:r>
            <a:r>
              <a:rPr/>
              <a:t>of</a:t>
            </a:r>
            <a:r>
              <a:rPr/>
              <a:t> </a:t>
            </a:r>
            <a:r>
              <a:rPr/>
              <a:t>subjective</a:t>
            </a:r>
            <a:r>
              <a:rPr/>
              <a:t> </a:t>
            </a:r>
            <a:r>
              <a:rPr/>
              <a:t>judgement.</a:t>
            </a:r>
            <a:r>
              <a:rPr/>
              <a:t> </a:t>
            </a:r>
            <a:r>
              <a:rPr/>
              <a:t>This</a:t>
            </a:r>
            <a:r>
              <a:rPr/>
              <a:t> </a:t>
            </a:r>
            <a:r>
              <a:rPr/>
              <a:t>sounds</a:t>
            </a:r>
            <a:r>
              <a:rPr/>
              <a:t> </a:t>
            </a:r>
            <a:r>
              <a:rPr/>
              <a:t>terrible,</a:t>
            </a:r>
            <a:r>
              <a:rPr/>
              <a:t> </a:t>
            </a:r>
            <a:r>
              <a:rPr/>
              <a:t>but</a:t>
            </a:r>
            <a:r>
              <a:rPr/>
              <a:t> </a:t>
            </a:r>
            <a:r>
              <a:rPr/>
              <a:t>there</a:t>
            </a:r>
            <a:r>
              <a:rPr/>
              <a:t> </a:t>
            </a:r>
            <a:r>
              <a:rPr/>
              <a:t>is</a:t>
            </a:r>
            <a:r>
              <a:rPr/>
              <a:t> </a:t>
            </a:r>
            <a:r>
              <a:rPr/>
              <a:t>at</a:t>
            </a:r>
            <a:r>
              <a:rPr/>
              <a:t> </a:t>
            </a:r>
            <a:r>
              <a:rPr/>
              <a:t>least</a:t>
            </a:r>
            <a:r>
              <a:rPr/>
              <a:t> </a:t>
            </a:r>
            <a:r>
              <a:rPr/>
              <a:t>some</a:t>
            </a:r>
            <a:r>
              <a:rPr/>
              <a:t> </a:t>
            </a:r>
            <a:r>
              <a:rPr/>
              <a:t>empirical</a:t>
            </a:r>
            <a:r>
              <a:rPr/>
              <a:t> </a:t>
            </a:r>
            <a:r>
              <a:rPr/>
              <a:t>evidence</a:t>
            </a:r>
            <a:r>
              <a:rPr/>
              <a:t> </a:t>
            </a:r>
            <a:r>
              <a:rPr/>
              <a:t>that</a:t>
            </a:r>
            <a:r>
              <a:rPr/>
              <a:t> </a:t>
            </a:r>
            <a:r>
              <a:rPr/>
              <a:t>a</a:t>
            </a:r>
            <a:r>
              <a:rPr/>
              <a:t> </a:t>
            </a:r>
            <a:r>
              <a:rPr/>
              <a:t>purposive</a:t>
            </a:r>
            <a:r>
              <a:rPr/>
              <a:t> </a:t>
            </a:r>
            <a:r>
              <a:rPr/>
              <a:t>sample</a:t>
            </a:r>
            <a:r>
              <a:rPr/>
              <a:t> </a:t>
            </a:r>
            <a:r>
              <a:rPr/>
              <a:t>can</a:t>
            </a:r>
            <a:r>
              <a:rPr/>
              <a:t> </a:t>
            </a:r>
            <a:r>
              <a:rPr/>
              <a:t>outperform</a:t>
            </a:r>
            <a:r>
              <a:rPr/>
              <a:t> </a:t>
            </a:r>
            <a:r>
              <a:rPr/>
              <a:t>a</a:t>
            </a:r>
            <a:r>
              <a:rPr/>
              <a:t> </a:t>
            </a:r>
            <a:r>
              <a:rPr/>
              <a:t>simple</a:t>
            </a:r>
            <a:r>
              <a:rPr/>
              <a:t> </a:t>
            </a:r>
            <a:r>
              <a:rPr/>
              <a:t>random</a:t>
            </a:r>
            <a:r>
              <a:rPr/>
              <a:t> </a:t>
            </a:r>
            <a:r>
              <a:rPr/>
              <a:t>sample.</a:t>
            </a:r>
            <a:r>
              <a:rPr/>
              <a:t> </a:t>
            </a:r>
            <a:r>
              <a:rPr/>
              <a:t>See</a:t>
            </a:r>
            <a:r>
              <a:rPr/>
              <a:t> </a:t>
            </a:r>
            <a:r>
              <a:rPr/>
              <a:t>the</a:t>
            </a:r>
            <a:r>
              <a:rPr/>
              <a:t> </a:t>
            </a:r>
            <a:r>
              <a:rPr/>
              <a:t>van</a:t>
            </a:r>
            <a:r>
              <a:rPr/>
              <a:t> </a:t>
            </a:r>
            <a:r>
              <a:rPr/>
              <a:t>Hoeven</a:t>
            </a:r>
            <a:r>
              <a:rPr/>
              <a:t> </a:t>
            </a:r>
            <a:r>
              <a:rPr/>
              <a:t>article</a:t>
            </a:r>
            <a:r>
              <a:rPr/>
              <a:t> </a:t>
            </a:r>
            <a:r>
              <a:rPr/>
              <a:t>under</a:t>
            </a:r>
            <a:r>
              <a:rPr/>
              <a:t> </a:t>
            </a:r>
            <a:r>
              <a:rPr/>
              <a:t>recommended</a:t>
            </a:r>
            <a:r>
              <a:rPr/>
              <a:t> </a:t>
            </a:r>
            <a:r>
              <a:rPr/>
              <a:t>readings</a:t>
            </a:r>
            <a:r>
              <a:rPr/>
              <a:t> </a:t>
            </a:r>
            <a:r>
              <a:rPr/>
              <a:t>for</a:t>
            </a:r>
            <a:r>
              <a:rPr/>
              <a:t> </a:t>
            </a:r>
            <a:r>
              <a:rPr/>
              <a:t>an</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from</a:t>
            </a:r>
            <a:r>
              <a:rPr/>
              <a:t> </a:t>
            </a:r>
            <a:r>
              <a:rPr/>
              <a:t>the</a:t>
            </a:r>
            <a:r>
              <a:rPr/>
              <a:t> </a:t>
            </a:r>
            <a:r>
              <a:rPr/>
              <a:t>Wheelock</a:t>
            </a:r>
            <a:r>
              <a:rPr/>
              <a:t> </a:t>
            </a:r>
            <a:r>
              <a:rPr/>
              <a:t>artice</a:t>
            </a:r>
            <a:r>
              <a:rPr/>
              <a:t> </a:t>
            </a:r>
            <a:r>
              <a:rPr/>
              <a:t>in</a:t>
            </a:r>
            <a:r>
              <a:rPr/>
              <a:t> </a:t>
            </a:r>
            <a:r>
              <a:rPr/>
              <a:t>recommended</a:t>
            </a:r>
            <a:r>
              <a:rPr/>
              <a:t> </a:t>
            </a:r>
            <a:r>
              <a:rPr/>
              <a:t>readings,</a:t>
            </a:r>
            <a:r>
              <a:rPr/>
              <a:t> </a:t>
            </a:r>
            <a:r>
              <a:rPr/>
              <a:t>shows</a:t>
            </a:r>
            <a:r>
              <a:rPr/>
              <a:t> </a:t>
            </a:r>
            <a:r>
              <a:rPr/>
              <a:t>an</a:t>
            </a:r>
            <a:r>
              <a:rPr/>
              <a:t> </a:t>
            </a:r>
            <a:r>
              <a:rPr/>
              <a:t>example</a:t>
            </a:r>
            <a:r>
              <a:rPr/>
              <a:t> </a:t>
            </a:r>
            <a:r>
              <a:rPr/>
              <a:t>of</a:t>
            </a:r>
            <a:r>
              <a:rPr/>
              <a:t> </a:t>
            </a:r>
            <a:r>
              <a:rPr/>
              <a:t>a</a:t>
            </a:r>
            <a:r>
              <a:rPr/>
              <a:t> </a:t>
            </a:r>
            <a:r>
              <a:rPr/>
              <a:t>purposive</a:t>
            </a:r>
            <a:r>
              <a:rPr/>
              <a:t> </a:t>
            </a:r>
            <a:r>
              <a:rPr/>
              <a:t>sample.</a:t>
            </a:r>
            <a:r>
              <a:rPr/>
              <a:t> </a:t>
            </a:r>
            <a:r>
              <a:rPr/>
              <a:t>In</a:t>
            </a:r>
            <a:r>
              <a:rPr/>
              <a:t> </a:t>
            </a:r>
            <a:r>
              <a:rPr/>
              <a:t>each</a:t>
            </a:r>
            <a:r>
              <a:rPr/>
              <a:t> </a:t>
            </a:r>
            <a:r>
              <a:rPr/>
              <a:t>country,</a:t>
            </a:r>
            <a:r>
              <a:rPr/>
              <a:t> </a:t>
            </a:r>
            <a:r>
              <a:rPr/>
              <a:t>researchers</a:t>
            </a:r>
            <a:r>
              <a:rPr/>
              <a:t> </a:t>
            </a:r>
            <a:r>
              <a:rPr/>
              <a:t>had</a:t>
            </a:r>
            <a:r>
              <a:rPr/>
              <a:t> </a:t>
            </a:r>
            <a:r>
              <a:rPr/>
              <a:t>to</a:t>
            </a:r>
            <a:r>
              <a:rPr/>
              <a:t> </a:t>
            </a:r>
            <a:r>
              <a:rPr/>
              <a:t>select</a:t>
            </a:r>
            <a:r>
              <a:rPr/>
              <a:t> </a:t>
            </a:r>
            <a:r>
              <a:rPr/>
              <a:t>20</a:t>
            </a:r>
            <a:r>
              <a:rPr/>
              <a:t> </a:t>
            </a:r>
            <a:r>
              <a:rPr/>
              <a:t>patients</a:t>
            </a:r>
            <a:r>
              <a:rPr/>
              <a:t> </a:t>
            </a:r>
            <a:r>
              <a:rPr/>
              <a:t>and</a:t>
            </a:r>
            <a:r>
              <a:rPr/>
              <a:t> </a:t>
            </a:r>
            <a:r>
              <a:rPr/>
              <a:t>they</a:t>
            </a:r>
            <a:r>
              <a:rPr/>
              <a:t> </a:t>
            </a:r>
            <a:r>
              <a:rPr/>
              <a:t>had</a:t>
            </a:r>
            <a:r>
              <a:rPr/>
              <a:t> </a:t>
            </a:r>
            <a:r>
              <a:rPr/>
              <a:t>to</a:t>
            </a:r>
            <a:r>
              <a:rPr/>
              <a:t> </a:t>
            </a:r>
            <a:r>
              <a:rPr/>
              <a:t>make</a:t>
            </a:r>
            <a:r>
              <a:rPr/>
              <a:t> </a:t>
            </a:r>
            <a:r>
              <a:rPr/>
              <a:t>sure</a:t>
            </a:r>
            <a:r>
              <a:rPr/>
              <a:t> </a:t>
            </a:r>
            <a:r>
              <a:rPr/>
              <a:t>that</a:t>
            </a:r>
            <a:r>
              <a:rPr/>
              <a:t> </a:t>
            </a:r>
            <a:r>
              <a:rPr/>
              <a:t>some</a:t>
            </a:r>
            <a:r>
              <a:rPr/>
              <a:t> </a:t>
            </a:r>
            <a:r>
              <a:rPr/>
              <a:t>of</a:t>
            </a:r>
            <a:r>
              <a:rPr/>
              <a:t> </a:t>
            </a:r>
            <a:r>
              <a:rPr/>
              <a:t>these</a:t>
            </a:r>
            <a:r>
              <a:rPr/>
              <a:t> </a:t>
            </a:r>
            <a:r>
              <a:rPr/>
              <a:t>patients</a:t>
            </a:r>
            <a:r>
              <a:rPr/>
              <a:t> </a:t>
            </a:r>
            <a:r>
              <a:rPr/>
              <a:t>had</a:t>
            </a:r>
            <a:r>
              <a:rPr/>
              <a:t> </a:t>
            </a:r>
            <a:r>
              <a:rPr/>
              <a:t>and</a:t>
            </a:r>
            <a:r>
              <a:rPr/>
              <a:t> </a:t>
            </a:r>
            <a:r>
              <a:rPr/>
              <a:t>some</a:t>
            </a:r>
            <a:r>
              <a:rPr/>
              <a:t> </a:t>
            </a:r>
            <a:r>
              <a:rPr/>
              <a:t>did</a:t>
            </a:r>
            <a:r>
              <a:rPr/>
              <a:t> </a:t>
            </a:r>
            <a:r>
              <a:rPr/>
              <a:t>not</a:t>
            </a:r>
            <a:r>
              <a:rPr/>
              <a:t> </a:t>
            </a:r>
            <a:r>
              <a:rPr/>
              <a:t>have</a:t>
            </a:r>
            <a:r>
              <a:rPr/>
              <a:t> </a:t>
            </a:r>
            <a:r>
              <a:rPr/>
              <a:t>the</a:t>
            </a:r>
            <a:r>
              <a:rPr/>
              <a:t> </a:t>
            </a:r>
            <a:r>
              <a:rPr/>
              <a:t>eligible</a:t>
            </a:r>
            <a:r>
              <a:rPr/>
              <a:t> </a:t>
            </a:r>
            <a:r>
              <a:rPr/>
              <a:t>chronic</a:t>
            </a:r>
            <a:r>
              <a:rPr/>
              <a:t> </a:t>
            </a:r>
            <a:r>
              <a:rPr/>
              <a:t>condition.</a:t>
            </a:r>
            <a:r>
              <a:rPr/>
              <a:t> </a:t>
            </a:r>
            <a:r>
              <a:rPr/>
              <a:t>They</a:t>
            </a:r>
            <a:r>
              <a:rPr/>
              <a:t> </a:t>
            </a:r>
            <a:r>
              <a:rPr/>
              <a:t>also</a:t>
            </a:r>
            <a:r>
              <a:rPr/>
              <a:t> </a:t>
            </a:r>
            <a:r>
              <a:rPr/>
              <a:t>had</a:t>
            </a:r>
            <a:r>
              <a:rPr/>
              <a:t> </a:t>
            </a:r>
            <a:r>
              <a:rPr/>
              <a:t>to</a:t>
            </a:r>
            <a:r>
              <a:rPr/>
              <a:t> </a:t>
            </a:r>
            <a:r>
              <a:rPr/>
              <a:t>get</a:t>
            </a:r>
            <a:r>
              <a:rPr/>
              <a:t> </a:t>
            </a:r>
            <a:r>
              <a:rPr/>
              <a:t>a</a:t>
            </a:r>
            <a:r>
              <a:rPr/>
              <a:t> </a:t>
            </a:r>
            <a:r>
              <a:rPr/>
              <a:t>minimum</a:t>
            </a:r>
            <a:r>
              <a:rPr/>
              <a:t> </a:t>
            </a:r>
            <a:r>
              <a:rPr/>
              <a:t>number</a:t>
            </a:r>
            <a:r>
              <a:rPr/>
              <a:t> </a:t>
            </a:r>
            <a:r>
              <a:rPr/>
              <a:t>from</a:t>
            </a:r>
            <a:r>
              <a:rPr/>
              <a:t> </a:t>
            </a:r>
            <a:r>
              <a:rPr/>
              <a:t>particular</a:t>
            </a:r>
            <a:r>
              <a:rPr/>
              <a:t> </a:t>
            </a:r>
            <a:r>
              <a:rPr/>
              <a:t>demographic</a:t>
            </a:r>
            <a:r>
              <a:rPr/>
              <a:t> </a:t>
            </a:r>
            <a:r>
              <a:rPr/>
              <a:t>groups</a:t>
            </a:r>
            <a:r>
              <a:rPr/>
              <a:t> </a:t>
            </a:r>
            <a:r>
              <a:rPr/>
              <a:t>like</a:t>
            </a:r>
            <a:r>
              <a:rPr/>
              <a:t> </a:t>
            </a:r>
            <a:r>
              <a:rPr/>
              <a:t>gender,</a:t>
            </a:r>
            <a:r>
              <a:rPr/>
              <a:t> </a:t>
            </a:r>
            <a:r>
              <a:rPr/>
              <a:t>age,</a:t>
            </a:r>
            <a:r>
              <a:rPr/>
              <a:t> </a:t>
            </a:r>
            <a:r>
              <a:rPr/>
              <a:t>socioeconomic</a:t>
            </a:r>
            <a:r>
              <a:rPr/>
              <a:t> </a:t>
            </a:r>
            <a:r>
              <a:rPr/>
              <a:t>status,</a:t>
            </a:r>
            <a:r>
              <a:rPr/>
              <a:t> </a:t>
            </a:r>
            <a:r>
              <a:rPr/>
              <a:t>and</a:t>
            </a:r>
            <a:r>
              <a:rPr/>
              <a:t> </a:t>
            </a:r>
            <a:r>
              <a:rPr/>
              <a:t>vaccination</a:t>
            </a:r>
            <a:r>
              <a:rPr/>
              <a:t> </a:t>
            </a:r>
            <a:r>
              <a:rPr/>
              <a:t>status.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research</a:t>
            </a:r>
            <a:r>
              <a:rPr/>
              <a:t> </a:t>
            </a:r>
            <a:r>
              <a:rPr/>
              <a:t>involves</a:t>
            </a:r>
            <a:r>
              <a:rPr/>
              <a:t> </a:t>
            </a:r>
            <a:r>
              <a:rPr/>
              <a:t>the</a:t>
            </a:r>
            <a:r>
              <a:rPr/>
              <a:t> </a:t>
            </a:r>
            <a:r>
              <a:rPr/>
              <a:t>use</a:t>
            </a:r>
            <a:r>
              <a:rPr/>
              <a:t> </a:t>
            </a:r>
            <a:r>
              <a:rPr/>
              <a:t>of</a:t>
            </a:r>
            <a:r>
              <a:rPr/>
              <a:t> </a:t>
            </a:r>
            <a:r>
              <a:rPr/>
              <a:t>convenience</a:t>
            </a:r>
            <a:r>
              <a:rPr/>
              <a:t> </a:t>
            </a:r>
            <a:r>
              <a:rPr/>
              <a:t>samples,</a:t>
            </a:r>
            <a:r>
              <a:rPr/>
              <a:t> </a:t>
            </a:r>
            <a:r>
              <a:rPr/>
              <a:t>with</a:t>
            </a:r>
            <a:r>
              <a:rPr/>
              <a:t> </a:t>
            </a:r>
            <a:r>
              <a:rPr/>
              <a:t>randomization</a:t>
            </a:r>
            <a:r>
              <a:rPr/>
              <a:t> </a:t>
            </a:r>
            <a:r>
              <a:rPr/>
              <a:t>to</a:t>
            </a:r>
            <a:r>
              <a:rPr/>
              <a:t> </a:t>
            </a:r>
            <a:r>
              <a:rPr/>
              <a:t>two</a:t>
            </a:r>
            <a:r>
              <a:rPr/>
              <a:t> </a:t>
            </a:r>
            <a:r>
              <a:rPr/>
              <a:t>or</a:t>
            </a:r>
            <a:r>
              <a:rPr/>
              <a:t> </a:t>
            </a:r>
            <a:r>
              <a:rPr/>
              <a:t>more</a:t>
            </a:r>
            <a:r>
              <a:rPr/>
              <a:t> </a:t>
            </a:r>
            <a:r>
              <a:rPr/>
              <a:t>treatment</a:t>
            </a:r>
            <a:r>
              <a:rPr/>
              <a:t> </a:t>
            </a:r>
            <a:r>
              <a:rPr/>
              <a:t>groups.</a:t>
            </a:r>
            <a:r>
              <a:rPr/>
              <a:t> </a:t>
            </a:r>
            <a:r>
              <a:rPr/>
              <a:t>The</a:t>
            </a:r>
            <a:r>
              <a:rPr/>
              <a:t> </a:t>
            </a:r>
            <a:r>
              <a:rPr/>
              <a:t>randomization</a:t>
            </a:r>
            <a:r>
              <a:rPr/>
              <a:t> </a:t>
            </a:r>
            <a:r>
              <a:rPr/>
              <a:t>after</a:t>
            </a:r>
            <a:r>
              <a:rPr/>
              <a:t> </a:t>
            </a:r>
            <a:r>
              <a:rPr/>
              <a:t>a</a:t>
            </a:r>
            <a:r>
              <a:rPr/>
              <a:t> </a:t>
            </a:r>
            <a:r>
              <a:rPr/>
              <a:t>convenience</a:t>
            </a:r>
            <a:r>
              <a:rPr/>
              <a:t> </a:t>
            </a:r>
            <a:r>
              <a:rPr/>
              <a:t>sample</a:t>
            </a:r>
            <a:r>
              <a:rPr/>
              <a:t> </a:t>
            </a:r>
            <a:r>
              <a:rPr/>
              <a:t>is</a:t>
            </a:r>
            <a:r>
              <a:rPr/>
              <a:t> </a:t>
            </a:r>
            <a:r>
              <a:rPr/>
              <a:t>not</a:t>
            </a:r>
            <a:r>
              <a:rPr/>
              <a:t> </a:t>
            </a:r>
            <a:r>
              <a:rPr/>
              <a:t>the</a:t>
            </a:r>
            <a:r>
              <a:rPr/>
              <a:t> </a:t>
            </a:r>
            <a:r>
              <a:rPr/>
              <a:t>same</a:t>
            </a:r>
            <a:r>
              <a:rPr/>
              <a:t> </a:t>
            </a:r>
            <a:r>
              <a:rPr/>
              <a:t>as</a:t>
            </a:r>
            <a:r>
              <a:rPr/>
              <a:t> </a:t>
            </a:r>
            <a:r>
              <a:rPr/>
              <a:t>using</a:t>
            </a:r>
            <a:r>
              <a:rPr/>
              <a:t> </a:t>
            </a:r>
            <a:r>
              <a:rPr/>
              <a:t>a</a:t>
            </a:r>
            <a:r>
              <a:rPr/>
              <a:t> </a:t>
            </a:r>
            <a:r>
              <a:rPr/>
              <a:t>random</a:t>
            </a:r>
            <a:r>
              <a:rPr/>
              <a:t> </a:t>
            </a:r>
            <a:r>
              <a:rPr/>
              <a:t>sample,</a:t>
            </a:r>
            <a:r>
              <a:rPr/>
              <a:t> </a:t>
            </a:r>
            <a:r>
              <a:rPr/>
              <a:t>and</a:t>
            </a:r>
            <a:r>
              <a:rPr/>
              <a:t> </a:t>
            </a:r>
            <a:r>
              <a:rPr/>
              <a:t>it</a:t>
            </a:r>
            <a:r>
              <a:rPr/>
              <a:t> </a:t>
            </a:r>
            <a:r>
              <a:rPr/>
              <a:t>does</a:t>
            </a:r>
            <a:r>
              <a:rPr/>
              <a:t> </a:t>
            </a:r>
            <a:r>
              <a:rPr/>
              <a:t>nothing</a:t>
            </a:r>
            <a:r>
              <a:rPr/>
              <a:t> </a:t>
            </a:r>
            <a:r>
              <a:rPr/>
              <a:t>for</a:t>
            </a:r>
            <a:r>
              <a:rPr/>
              <a:t> </a:t>
            </a:r>
            <a:r>
              <a:rPr/>
              <a:t>generalizability</a:t>
            </a:r>
            <a:r>
              <a:rPr/>
              <a:t> </a:t>
            </a:r>
            <a:r>
              <a:rPr/>
              <a:t>(or</a:t>
            </a:r>
            <a:r>
              <a:rPr/>
              <a:t> </a:t>
            </a:r>
            <a:r>
              <a:rPr/>
              <a:t>external</a:t>
            </a:r>
            <a:r>
              <a:rPr/>
              <a:t> </a:t>
            </a:r>
            <a:r>
              <a:rPr/>
              <a:t>validity).</a:t>
            </a:r>
            <a:r>
              <a:rPr/>
              <a:t> </a:t>
            </a:r>
            <a:r>
              <a:rPr/>
              <a:t>It</a:t>
            </a:r>
            <a:r>
              <a:rPr/>
              <a:t> </a:t>
            </a:r>
            <a:r>
              <a:rPr/>
              <a:t>does</a:t>
            </a:r>
            <a:r>
              <a:rPr/>
              <a:t> </a:t>
            </a:r>
            <a:r>
              <a:rPr/>
              <a:t>help</a:t>
            </a:r>
            <a:r>
              <a:rPr/>
              <a:t> </a:t>
            </a:r>
            <a:r>
              <a:rPr/>
              <a:t>with</a:t>
            </a:r>
            <a:r>
              <a:rPr/>
              <a:t> </a:t>
            </a:r>
            <a:r>
              <a:rPr/>
              <a:t>internal</a:t>
            </a:r>
            <a:r>
              <a:rPr/>
              <a:t> </a:t>
            </a:r>
            <a:r>
              <a:rPr/>
              <a:t>validity.</a:t>
            </a:r>
          </a:p>
          <a:p>
            <a:pPr lvl="0" marL="0" indent="0">
              <a:buNone/>
            </a:pPr>
          </a:p>
          <a:p>
            <a:pPr lvl="0" marL="0" indent="0">
              <a:buNone/>
            </a:pPr>
            <a:r>
              <a:rPr/>
              <a:t>if</a:t>
            </a:r>
            <a:r>
              <a:rPr/>
              <a:t> </a:t>
            </a:r>
            <a:r>
              <a:rPr/>
              <a:t>you’ve</a:t>
            </a:r>
            <a:r>
              <a:rPr/>
              <a:t> </a:t>
            </a:r>
            <a:r>
              <a:rPr/>
              <a:t>never</a:t>
            </a:r>
            <a:r>
              <a:rPr/>
              <a:t> </a:t>
            </a:r>
            <a:r>
              <a:rPr/>
              <a:t>randomized</a:t>
            </a:r>
            <a:r>
              <a:rPr/>
              <a:t> </a:t>
            </a:r>
            <a:r>
              <a:rPr/>
              <a:t>treatment</a:t>
            </a:r>
            <a:r>
              <a:rPr/>
              <a:t> </a:t>
            </a:r>
            <a:r>
              <a:rPr/>
              <a:t>allocation</a:t>
            </a:r>
            <a:r>
              <a:rPr/>
              <a:t> </a:t>
            </a:r>
            <a:r>
              <a:rPr/>
              <a:t>before,</a:t>
            </a:r>
            <a:r>
              <a:rPr/>
              <a:t> </a:t>
            </a:r>
            <a:r>
              <a:rPr/>
              <a:t>the</a:t>
            </a:r>
            <a:r>
              <a:rPr/>
              <a:t> </a:t>
            </a:r>
            <a:r>
              <a:rPr/>
              <a:t>literature</a:t>
            </a:r>
            <a:r>
              <a:rPr/>
              <a:t> </a:t>
            </a:r>
            <a:r>
              <a:rPr/>
              <a:t>is</a:t>
            </a:r>
            <a:r>
              <a:rPr/>
              <a:t> </a:t>
            </a:r>
            <a:r>
              <a:rPr/>
              <a:t>a</a:t>
            </a:r>
            <a:r>
              <a:rPr/>
              <a:t> </a:t>
            </a:r>
            <a:r>
              <a:rPr/>
              <a:t>bit</a:t>
            </a:r>
            <a:r>
              <a:rPr/>
              <a:t> </a:t>
            </a:r>
            <a:r>
              <a:rPr/>
              <a:t>confusing.</a:t>
            </a:r>
            <a:r>
              <a:rPr/>
              <a:t> </a:t>
            </a:r>
            <a:r>
              <a:rPr/>
              <a:t>The</a:t>
            </a:r>
            <a:r>
              <a:rPr/>
              <a:t> </a:t>
            </a:r>
            <a:r>
              <a:rPr/>
              <a:t>simplest</a:t>
            </a:r>
            <a:r>
              <a:rPr/>
              <a:t> </a:t>
            </a:r>
            <a:r>
              <a:rPr/>
              <a:t>approach</a:t>
            </a:r>
            <a:r>
              <a:rPr/>
              <a:t> </a:t>
            </a:r>
            <a:r>
              <a:rPr/>
              <a:t>is</a:t>
            </a:r>
            <a:r>
              <a:rPr/>
              <a:t> </a:t>
            </a:r>
            <a:r>
              <a:rPr/>
              <a:t>to</a:t>
            </a:r>
            <a:r>
              <a:rPr/>
              <a:t> </a:t>
            </a:r>
            <a:r>
              <a:rPr/>
              <a:t>follow</a:t>
            </a:r>
            <a:r>
              <a:rPr/>
              <a:t> </a:t>
            </a:r>
            <a:r>
              <a:rPr/>
              <a:t>the</a:t>
            </a:r>
            <a:r>
              <a:rPr/>
              <a:t> </a:t>
            </a:r>
            <a:r>
              <a:rPr/>
              <a:t>same</a:t>
            </a:r>
            <a:r>
              <a:rPr/>
              <a:t> </a:t>
            </a:r>
            <a:r>
              <a:rPr/>
              <a:t>logic</a:t>
            </a:r>
            <a:r>
              <a:rPr/>
              <a:t> </a:t>
            </a:r>
            <a:r>
              <a:rPr/>
              <a:t>that</a:t>
            </a:r>
            <a:r>
              <a:rPr/>
              <a:t> </a:t>
            </a:r>
            <a:r>
              <a:rPr/>
              <a:t>you</a:t>
            </a:r>
            <a:r>
              <a:rPr/>
              <a:t> </a:t>
            </a:r>
            <a:r>
              <a:rPr/>
              <a:t>use</a:t>
            </a:r>
            <a:r>
              <a:rPr/>
              <a:t> </a:t>
            </a:r>
            <a:r>
              <a:rPr/>
              <a:t>for</a:t>
            </a:r>
            <a:r>
              <a:rPr/>
              <a:t> </a:t>
            </a:r>
            <a:r>
              <a:rPr/>
              <a:t>selecting</a:t>
            </a:r>
            <a:r>
              <a:rPr/>
              <a:t> </a:t>
            </a:r>
            <a:r>
              <a:rPr/>
              <a:t>a</a:t>
            </a:r>
            <a:r>
              <a:rPr/>
              <a:t> </a:t>
            </a:r>
            <a:r>
              <a:rPr/>
              <a:t>random</a:t>
            </a:r>
            <a:r>
              <a:rPr/>
              <a:t> </a:t>
            </a:r>
            <a:r>
              <a:rPr/>
              <a:t>sample.</a:t>
            </a:r>
            <a:r>
              <a:rPr/>
              <a:t> </a:t>
            </a:r>
            <a:r>
              <a:rPr/>
              <a:t>Please</a:t>
            </a:r>
            <a:r>
              <a:rPr/>
              <a:t> </a:t>
            </a:r>
            <a:r>
              <a:rPr/>
              <a:t>the</a:t>
            </a:r>
            <a:r>
              <a:rPr/>
              <a:t> </a:t>
            </a:r>
            <a:r>
              <a:rPr/>
              <a:t>treatment</a:t>
            </a:r>
            <a:r>
              <a:rPr/>
              <a:t> </a:t>
            </a:r>
            <a:r>
              <a:rPr/>
              <a:t>conditions</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then</a:t>
            </a:r>
            <a:r>
              <a:rPr/>
              <a:t> </a:t>
            </a:r>
            <a:r>
              <a:rPr/>
              <a:t>sort</a:t>
            </a:r>
            <a:r>
              <a:rPr/>
              <a:t> </a:t>
            </a:r>
            <a:r>
              <a:rPr/>
              <a:t>by</a:t>
            </a:r>
            <a:r>
              <a:rPr/>
              <a:t> </a:t>
            </a:r>
            <a:r>
              <a:rPr/>
              <a:t>the</a:t>
            </a:r>
            <a:r>
              <a:rPr/>
              <a:t> </a:t>
            </a:r>
            <a:r>
              <a:rPr/>
              <a:t>random</a:t>
            </a:r>
            <a:r>
              <a:rPr/>
              <a:t> </a:t>
            </a:r>
            <a:r>
              <a:rPr/>
              <a:t>numbers.</a:t>
            </a:r>
            <a:r>
              <a:rPr/>
              <a:t> </a:t>
            </a:r>
            <a:r>
              <a:rPr/>
              <a:t>This</a:t>
            </a:r>
            <a:r>
              <a:rPr/>
              <a:t> </a:t>
            </a:r>
            <a:r>
              <a:rPr/>
              <a:t>places</a:t>
            </a:r>
            <a:r>
              <a:rPr/>
              <a:t> </a:t>
            </a:r>
            <a:r>
              <a:rPr/>
              <a:t>your</a:t>
            </a:r>
            <a:r>
              <a:rPr/>
              <a:t> </a:t>
            </a:r>
            <a:r>
              <a:rPr/>
              <a:t>treatment</a:t>
            </a:r>
            <a:r>
              <a:rPr/>
              <a:t> </a:t>
            </a:r>
            <a:r>
              <a:rPr/>
              <a:t>allocation</a:t>
            </a:r>
            <a:r>
              <a:rPr/>
              <a:t> </a:t>
            </a:r>
            <a:r>
              <a:rPr/>
              <a:t>in</a:t>
            </a:r>
            <a:r>
              <a:rPr/>
              <a:t> </a:t>
            </a:r>
            <a:r>
              <a:rPr/>
              <a:t>a</a:t>
            </a:r>
            <a:r>
              <a:rPr/>
              <a:t> </a:t>
            </a:r>
            <a:r>
              <a:rPr/>
              <a:t>random</a:t>
            </a:r>
            <a:r>
              <a:rPr/>
              <a:t> </a:t>
            </a:r>
            <a:r>
              <a:rPr/>
              <a:t>order.</a:t>
            </a:r>
            <a:r>
              <a:rPr/>
              <a:t> </a:t>
            </a:r>
            <a:r>
              <a:rPr/>
              <a:t>You</a:t>
            </a:r>
            <a:r>
              <a:rPr/>
              <a:t> </a:t>
            </a:r>
            <a:r>
              <a:rPr/>
              <a:t>assign</a:t>
            </a:r>
            <a:r>
              <a:rPr/>
              <a:t> </a:t>
            </a:r>
            <a:r>
              <a:rPr/>
              <a:t>your</a:t>
            </a:r>
            <a:r>
              <a:rPr/>
              <a:t> </a:t>
            </a:r>
            <a:r>
              <a:rPr/>
              <a:t>first</a:t>
            </a:r>
            <a:r>
              <a:rPr/>
              <a:t> </a:t>
            </a:r>
            <a:r>
              <a:rPr/>
              <a:t>patient</a:t>
            </a:r>
            <a:r>
              <a:rPr/>
              <a:t> </a:t>
            </a:r>
            <a:r>
              <a:rPr/>
              <a:t>to</a:t>
            </a:r>
            <a:r>
              <a:rPr/>
              <a:t> </a:t>
            </a:r>
            <a:r>
              <a:rPr/>
              <a:t>the</a:t>
            </a:r>
            <a:r>
              <a:rPr/>
              <a:t> </a:t>
            </a:r>
            <a:r>
              <a:rPr/>
              <a:t>treatment</a:t>
            </a:r>
            <a:r>
              <a:rPr/>
              <a:t> </a:t>
            </a:r>
            <a:r>
              <a:rPr/>
              <a:t>group</a:t>
            </a:r>
            <a:r>
              <a:rPr/>
              <a:t> </a:t>
            </a:r>
            <a:r>
              <a:rPr/>
              <a:t>listed</a:t>
            </a:r>
            <a:r>
              <a:rPr/>
              <a:t> </a:t>
            </a:r>
            <a:r>
              <a:rPr/>
              <a:t>at</a:t>
            </a:r>
            <a:r>
              <a:rPr/>
              <a:t> </a:t>
            </a:r>
            <a:r>
              <a:rPr/>
              <a:t>the</a:t>
            </a:r>
            <a:r>
              <a:rPr/>
              <a:t> </a:t>
            </a:r>
            <a:r>
              <a:rPr/>
              <a:t>top</a:t>
            </a:r>
            <a:r>
              <a:rPr/>
              <a:t> </a:t>
            </a:r>
            <a:r>
              <a:rPr/>
              <a:t>of</a:t>
            </a:r>
            <a:r>
              <a:rPr/>
              <a:t> </a:t>
            </a:r>
            <a:r>
              <a:rPr/>
              <a:t>the</a:t>
            </a:r>
            <a:r>
              <a:rPr/>
              <a:t> </a:t>
            </a:r>
            <a:r>
              <a:rPr/>
              <a:t>list.</a:t>
            </a:r>
            <a:r>
              <a:rPr/>
              <a:t> </a:t>
            </a:r>
            <a:r>
              <a:rPr/>
              <a:t>The</a:t>
            </a:r>
            <a:r>
              <a:rPr/>
              <a:t> </a:t>
            </a:r>
            <a:r>
              <a:rPr/>
              <a:t>second</a:t>
            </a:r>
            <a:r>
              <a:rPr/>
              <a:t> </a:t>
            </a:r>
            <a:r>
              <a:rPr/>
              <a:t>patient</a:t>
            </a:r>
            <a:r>
              <a:rPr/>
              <a:t> </a:t>
            </a:r>
            <a:r>
              <a:rPr/>
              <a:t>giets</a:t>
            </a:r>
            <a:r>
              <a:rPr/>
              <a:t> </a:t>
            </a:r>
            <a:r>
              <a:rPr/>
              <a:t>the</a:t>
            </a:r>
            <a:r>
              <a:rPr/>
              <a:t> </a:t>
            </a:r>
            <a:r>
              <a:rPr/>
              <a:t>next</a:t>
            </a:r>
            <a:r>
              <a:rPr/>
              <a:t> </a:t>
            </a:r>
            <a:r>
              <a:rPr/>
              <a:t>treatment</a:t>
            </a:r>
            <a:r>
              <a:rPr/>
              <a:t> </a:t>
            </a:r>
            <a:r>
              <a:rPr/>
              <a:t>group</a:t>
            </a:r>
            <a:r>
              <a:rPr/>
              <a:t> </a:t>
            </a:r>
            <a:r>
              <a:rPr/>
              <a:t>listed,</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randomized</a:t>
            </a:r>
            <a:r>
              <a:rPr/>
              <a:t> </a:t>
            </a:r>
            <a:r>
              <a:rPr/>
              <a:t>allocation</a:t>
            </a:r>
            <a:r>
              <a:rPr/>
              <a:t> </a:t>
            </a:r>
            <a:r>
              <a:rPr/>
              <a:t>of</a:t>
            </a:r>
            <a:r>
              <a:rPr/>
              <a:t> </a:t>
            </a:r>
            <a:r>
              <a:rPr/>
              <a:t>treatments</a:t>
            </a:r>
            <a:r>
              <a:rPr/>
              <a:t> </a:t>
            </a:r>
            <a:r>
              <a:rPr/>
              <a:t>using</a:t>
            </a:r>
            <a:r>
              <a:rPr/>
              <a:t> </a:t>
            </a:r>
            <a:r>
              <a:rPr/>
              <a:t>Microsoft</a:t>
            </a:r>
            <a:r>
              <a:rPr/>
              <a:t> </a:t>
            </a:r>
            <a:r>
              <a:rPr/>
              <a:t>Excel.</a:t>
            </a:r>
          </a:p>
          <a:p>
            <a:pPr lvl="0" marL="0" indent="0">
              <a:buNone/>
            </a:pPr>
          </a:p>
          <a:p>
            <a:pPr lvl="0" marL="0" indent="0">
              <a:buNone/>
            </a:pPr>
            <a:r>
              <a:rPr/>
              <a:t>Arrange</a:t>
            </a:r>
            <a:r>
              <a:rPr/>
              <a:t> </a:t>
            </a:r>
            <a:r>
              <a:rPr/>
              <a:t>your</a:t>
            </a:r>
            <a:r>
              <a:rPr/>
              <a:t> </a:t>
            </a:r>
            <a:r>
              <a:rPr/>
              <a:t>treatments</a:t>
            </a:r>
            <a:r>
              <a:rPr/>
              <a:t> </a:t>
            </a:r>
            <a:r>
              <a:rPr/>
              <a:t>systematically</a:t>
            </a:r>
            <a:r>
              <a:rPr/>
              <a:t> </a:t>
            </a:r>
            <a:r>
              <a:rPr/>
              <a:t>(T,</a:t>
            </a:r>
            <a:r>
              <a:rPr/>
              <a:t> </a:t>
            </a:r>
            <a:r>
              <a:rPr/>
              <a:t>C,</a:t>
            </a:r>
            <a:r>
              <a:rPr/>
              <a:t> </a:t>
            </a:r>
            <a:r>
              <a:rPr/>
              <a:t>T,</a:t>
            </a:r>
            <a:r>
              <a:rPr/>
              <a:t> </a:t>
            </a:r>
            <a:r>
              <a:rPr/>
              <a:t>C,</a:t>
            </a:r>
            <a:r>
              <a:rPr/>
              <a:t> </a:t>
            </a:r>
            <a:r>
              <a:rPr/>
              <a:t>etc.)</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(0.0258002)</a:t>
            </a:r>
            <a:r>
              <a:rPr/>
              <a:t> </a:t>
            </a:r>
            <a:r>
              <a:rPr/>
              <a:t>is</a:t>
            </a:r>
            <a:r>
              <a:rPr/>
              <a:t> </a:t>
            </a:r>
            <a:r>
              <a:rPr/>
              <a:t>associated</a:t>
            </a:r>
            <a:r>
              <a:rPr/>
              <a:t> </a:t>
            </a:r>
            <a:r>
              <a:rPr/>
              <a:t>with</a:t>
            </a:r>
            <a:r>
              <a:rPr/>
              <a:t> </a:t>
            </a:r>
            <a:r>
              <a:rPr/>
              <a:t>a</a:t>
            </a:r>
            <a:r>
              <a:rPr/>
              <a:t> </a:t>
            </a:r>
            <a:r>
              <a:rPr/>
              <a:t>“</a:t>
            </a:r>
            <a:r>
              <a:rPr/>
              <a:t>T</a:t>
            </a:r>
            <a:r>
              <a:rPr/>
              <a:t>”</a:t>
            </a:r>
            <a:r>
              <a:rPr/>
              <a:t>.</a:t>
            </a:r>
            <a:r>
              <a:rPr/>
              <a:t> </a:t>
            </a:r>
            <a:r>
              <a:rPr/>
              <a:t>This</a:t>
            </a:r>
            <a:r>
              <a:rPr/>
              <a:t> </a:t>
            </a:r>
            <a:r>
              <a:rPr/>
              <a:t>“</a:t>
            </a:r>
            <a:r>
              <a:rPr/>
              <a:t>T</a:t>
            </a:r>
            <a:r>
              <a:rPr/>
              <a:t>”</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The</a:t>
            </a:r>
            <a:r>
              <a:rPr/>
              <a:t> </a:t>
            </a:r>
            <a:r>
              <a:rPr/>
              <a:t>first</a:t>
            </a:r>
            <a:r>
              <a:rPr/>
              <a:t> </a:t>
            </a:r>
            <a:r>
              <a:rPr/>
              <a:t>five</a:t>
            </a:r>
            <a:r>
              <a:rPr/>
              <a:t> </a:t>
            </a:r>
            <a:r>
              <a:rPr/>
              <a:t>patients</a:t>
            </a:r>
            <a:r>
              <a:rPr/>
              <a:t> </a:t>
            </a:r>
            <a:r>
              <a:rPr/>
              <a:t>get</a:t>
            </a:r>
            <a:r>
              <a:rPr/>
              <a:t> </a:t>
            </a:r>
            <a:r>
              <a:rPr/>
              <a:t>allocated</a:t>
            </a:r>
            <a:r>
              <a:rPr/>
              <a:t> </a:t>
            </a:r>
            <a:r>
              <a:rPr/>
              <a:t>to</a:t>
            </a:r>
            <a:r>
              <a:rPr/>
              <a:t> </a:t>
            </a:r>
            <a:r>
              <a:rPr/>
              <a:t>T,</a:t>
            </a:r>
            <a:r>
              <a:rPr/>
              <a:t> </a:t>
            </a:r>
            <a:r>
              <a:rPr/>
              <a:t>C,</a:t>
            </a:r>
            <a:r>
              <a:rPr/>
              <a:t> </a:t>
            </a:r>
            <a:r>
              <a:rPr/>
              <a:t>T,</a:t>
            </a:r>
            <a:r>
              <a:rPr/>
              <a:t> </a:t>
            </a:r>
            <a:r>
              <a:rPr/>
              <a:t>T,</a:t>
            </a:r>
            <a:r>
              <a:rPr/>
              <a:t> </a:t>
            </a:r>
            <a:r>
              <a:rPr/>
              <a:t>and</a:t>
            </a:r>
            <a:r>
              <a:rPr/>
              <a:t> </a:t>
            </a:r>
            <a:r>
              <a:rPr/>
              <a:t>C</a:t>
            </a:r>
            <a:r>
              <a:rPr/>
              <a:t> </a:t>
            </a:r>
            <a:r>
              <a:rPr/>
              <a:t>respectively.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Matching</a:t>
            </a:r>
            <a:r>
              <a:rPr/>
              <a:t> </a:t>
            </a:r>
            <a:r>
              <a:rPr/>
              <a:t>and</a:t>
            </a:r>
            <a:r>
              <a:rPr/>
              <a:t> </a:t>
            </a:r>
            <a:r>
              <a:rPr/>
              <a:t>pairing</a:t>
            </a:r>
            <a:r>
              <a:rPr/>
              <a:t> </a:t>
            </a:r>
            <a:r>
              <a:rPr/>
              <a:t>can</a:t>
            </a:r>
            <a:r>
              <a:rPr/>
              <a:t> </a:t>
            </a:r>
            <a:r>
              <a:rPr/>
              <a:t>greatly</a:t>
            </a:r>
            <a:r>
              <a:rPr/>
              <a:t> </a:t>
            </a:r>
            <a:r>
              <a:rPr/>
              <a:t>improve</a:t>
            </a:r>
            <a:r>
              <a:rPr/>
              <a:t> </a:t>
            </a:r>
            <a:r>
              <a:rPr/>
              <a:t>the</a:t>
            </a:r>
            <a:r>
              <a:rPr/>
              <a:t> </a:t>
            </a:r>
            <a:r>
              <a:rPr/>
              <a:t>precision</a:t>
            </a:r>
            <a:r>
              <a:rPr/>
              <a:t> </a:t>
            </a:r>
            <a:r>
              <a:rPr/>
              <a:t>of</a:t>
            </a:r>
            <a:r>
              <a:rPr/>
              <a:t> </a:t>
            </a:r>
            <a:r>
              <a:rPr/>
              <a:t>your</a:t>
            </a:r>
            <a:r>
              <a:rPr/>
              <a:t> </a:t>
            </a:r>
            <a:r>
              <a:rPr/>
              <a:t>research</a:t>
            </a:r>
            <a:r>
              <a:rPr/>
              <a:t> </a:t>
            </a:r>
            <a:r>
              <a:rPr/>
              <a:t>study,</a:t>
            </a:r>
            <a:r>
              <a:rPr/>
              <a:t> </a:t>
            </a:r>
            <a:r>
              <a:rPr/>
              <a:t>but</a:t>
            </a:r>
            <a:r>
              <a:rPr/>
              <a:t> </a:t>
            </a:r>
            <a:r>
              <a:rPr/>
              <a:t>it</a:t>
            </a:r>
            <a:r>
              <a:rPr/>
              <a:t> </a:t>
            </a:r>
            <a:r>
              <a:rPr/>
              <a:t>can</a:t>
            </a:r>
            <a:r>
              <a:rPr/>
              <a:t> </a:t>
            </a:r>
            <a:r>
              <a:rPr/>
              <a:t>raise</a:t>
            </a:r>
            <a:r>
              <a:rPr/>
              <a:t> </a:t>
            </a:r>
            <a:r>
              <a:rPr/>
              <a:t>some</a:t>
            </a:r>
            <a:r>
              <a:rPr/>
              <a:t> </a:t>
            </a:r>
            <a:r>
              <a:rPr/>
              <a:t>difficulties</a:t>
            </a:r>
            <a:r>
              <a:rPr/>
              <a:t> </a:t>
            </a:r>
            <a:r>
              <a:rPr/>
              <a:t>as</a:t>
            </a:r>
            <a:r>
              <a:rPr/>
              <a:t> </a:t>
            </a:r>
            <a:r>
              <a:rPr/>
              <a:t>well.</a:t>
            </a:r>
          </a:p>
          <a:p>
            <a:pPr lvl="0" marL="0" indent="0">
              <a:buNone/>
            </a:pPr>
          </a:p>
          <a:p>
            <a:pPr lvl="0" marL="0" indent="0">
              <a:buNone/>
            </a:pPr>
            <a:r>
              <a:rPr/>
              <a:t>You</a:t>
            </a:r>
            <a:r>
              <a:rPr/>
              <a:t> </a:t>
            </a:r>
            <a:r>
              <a:rPr/>
              <a:t>can</a:t>
            </a:r>
            <a:r>
              <a:rPr/>
              <a:t> </a:t>
            </a:r>
            <a:r>
              <a:rPr/>
              <a:t>use</a:t>
            </a:r>
            <a:r>
              <a:rPr/>
              <a:t> </a:t>
            </a:r>
            <a:r>
              <a:rPr/>
              <a:t>matching</a:t>
            </a:r>
            <a:r>
              <a:rPr/>
              <a:t> </a:t>
            </a:r>
            <a:r>
              <a:rPr/>
              <a:t>for</a:t>
            </a:r>
            <a:r>
              <a:rPr/>
              <a:t> </a:t>
            </a:r>
            <a:r>
              <a:rPr/>
              <a:t>randomized</a:t>
            </a:r>
            <a:r>
              <a:rPr/>
              <a:t> </a:t>
            </a:r>
            <a:r>
              <a:rPr/>
              <a:t>studies.</a:t>
            </a:r>
            <a:r>
              <a:rPr/>
              <a:t> </a:t>
            </a:r>
            <a:r>
              <a:rPr/>
              <a:t>Arrange</a:t>
            </a:r>
            <a:r>
              <a:rPr/>
              <a:t> </a:t>
            </a:r>
            <a:r>
              <a:rPr/>
              <a:t>your</a:t>
            </a:r>
            <a:r>
              <a:rPr/>
              <a:t> </a:t>
            </a:r>
            <a:r>
              <a:rPr/>
              <a:t>patient</a:t>
            </a:r>
            <a:r>
              <a:rPr/>
              <a:t> </a:t>
            </a:r>
            <a:r>
              <a:rPr/>
              <a:t>groups</a:t>
            </a:r>
            <a:r>
              <a:rPr/>
              <a:t> </a:t>
            </a:r>
            <a:r>
              <a:rPr/>
              <a:t>into</a:t>
            </a:r>
            <a:r>
              <a:rPr/>
              <a:t> </a:t>
            </a:r>
            <a:r>
              <a:rPr/>
              <a:t>pairs</a:t>
            </a:r>
            <a:r>
              <a:rPr/>
              <a:t> </a:t>
            </a:r>
            <a:r>
              <a:rPr/>
              <a:t>of</a:t>
            </a:r>
            <a:r>
              <a:rPr/>
              <a:t> </a:t>
            </a:r>
            <a:r>
              <a:rPr/>
              <a:t>patients</a:t>
            </a:r>
            <a:r>
              <a:rPr/>
              <a:t> </a:t>
            </a:r>
            <a:r>
              <a:rPr/>
              <a:t>with</a:t>
            </a:r>
            <a:r>
              <a:rPr/>
              <a:t> </a:t>
            </a:r>
            <a:r>
              <a:rPr/>
              <a:t>similar</a:t>
            </a:r>
            <a:r>
              <a:rPr/>
              <a:t> </a:t>
            </a:r>
            <a:r>
              <a:rPr/>
              <a:t>demographics</a:t>
            </a:r>
            <a:r>
              <a:rPr/>
              <a:t> </a:t>
            </a:r>
            <a:r>
              <a:rPr/>
              <a:t>(same</a:t>
            </a:r>
            <a:r>
              <a:rPr/>
              <a:t> </a:t>
            </a:r>
            <a:r>
              <a:rPr/>
              <a:t>race,</a:t>
            </a:r>
            <a:r>
              <a:rPr/>
              <a:t> </a:t>
            </a:r>
            <a:r>
              <a:rPr/>
              <a:t>same</a:t>
            </a:r>
            <a:r>
              <a:rPr/>
              <a:t> </a:t>
            </a:r>
            <a:r>
              <a:rPr/>
              <a:t>gender,</a:t>
            </a:r>
            <a:r>
              <a:rPr/>
              <a:t> </a:t>
            </a:r>
            <a:r>
              <a:rPr/>
              <a:t>same</a:t>
            </a:r>
            <a:r>
              <a:rPr/>
              <a:t> </a:t>
            </a:r>
            <a:r>
              <a:rPr/>
              <a:t>age</a:t>
            </a:r>
            <a:r>
              <a:rPr/>
              <a:t> </a:t>
            </a:r>
            <a:r>
              <a:rPr/>
              <a:t>plus</a:t>
            </a:r>
            <a:r>
              <a:rPr/>
              <a:t> </a:t>
            </a:r>
            <a:r>
              <a:rPr/>
              <a:t>or</a:t>
            </a:r>
            <a:r>
              <a:rPr/>
              <a:t> </a:t>
            </a:r>
            <a:r>
              <a:rPr/>
              <a:t>minus</a:t>
            </a:r>
            <a:r>
              <a:rPr/>
              <a:t> </a:t>
            </a:r>
            <a:r>
              <a:rPr/>
              <a:t>3</a:t>
            </a:r>
            <a:r>
              <a:rPr/>
              <a:t> </a:t>
            </a:r>
            <a:r>
              <a:rPr/>
              <a:t>years).</a:t>
            </a:r>
            <a:r>
              <a:rPr/>
              <a:t> </a:t>
            </a:r>
            <a:r>
              <a:rPr/>
              <a:t>Then</a:t>
            </a:r>
            <a:r>
              <a:rPr/>
              <a:t> </a:t>
            </a:r>
            <a:r>
              <a:rPr/>
              <a:t>randomly</a:t>
            </a:r>
            <a:r>
              <a:rPr/>
              <a:t> </a:t>
            </a:r>
            <a:r>
              <a:rPr/>
              <a:t>assign</a:t>
            </a:r>
            <a:r>
              <a:rPr/>
              <a:t> </a:t>
            </a:r>
            <a:r>
              <a:rPr/>
              <a:t>one</a:t>
            </a:r>
            <a:r>
              <a:rPr/>
              <a:t> </a:t>
            </a:r>
            <a:r>
              <a:rPr/>
              <a:t>of</a:t>
            </a:r>
            <a:r>
              <a:rPr/>
              <a:t> </a:t>
            </a:r>
            <a:r>
              <a:rPr/>
              <a:t>the</a:t>
            </a:r>
            <a:r>
              <a:rPr/>
              <a:t> </a:t>
            </a:r>
            <a:r>
              <a:rPr/>
              <a:t>patients</a:t>
            </a:r>
            <a:r>
              <a:rPr/>
              <a:t> </a:t>
            </a:r>
            <a:r>
              <a:rPr/>
              <a:t>in</a:t>
            </a:r>
            <a:r>
              <a:rPr/>
              <a:t> </a:t>
            </a:r>
            <a:r>
              <a:rPr/>
              <a:t>a</a:t>
            </a:r>
            <a:r>
              <a:rPr/>
              <a:t> </a:t>
            </a:r>
            <a:r>
              <a:rPr/>
              <a:t>pair</a:t>
            </a:r>
            <a:r>
              <a:rPr/>
              <a:t> </a:t>
            </a:r>
            <a:r>
              <a:rPr/>
              <a:t>to</a:t>
            </a:r>
            <a:r>
              <a:rPr/>
              <a:t> </a:t>
            </a:r>
            <a:r>
              <a:rPr/>
              <a:t>the</a:t>
            </a:r>
            <a:r>
              <a:rPr/>
              <a:t> </a:t>
            </a:r>
            <a:r>
              <a:rPr/>
              <a:t>treatment</a:t>
            </a:r>
            <a:r>
              <a:rPr/>
              <a:t> </a:t>
            </a:r>
            <a:r>
              <a:rPr/>
              <a:t>group</a:t>
            </a:r>
            <a:r>
              <a:rPr/>
              <a:t> </a:t>
            </a:r>
            <a:r>
              <a:rPr/>
              <a:t>and</a:t>
            </a:r>
            <a:r>
              <a:rPr/>
              <a:t> </a:t>
            </a:r>
            <a:r>
              <a:rPr/>
              <a:t>the</a:t>
            </a:r>
            <a:r>
              <a:rPr/>
              <a:t> </a:t>
            </a:r>
            <a:r>
              <a:rPr/>
              <a:t>other</a:t>
            </a:r>
            <a:r>
              <a:rPr/>
              <a:t> </a:t>
            </a:r>
            <a:r>
              <a:rPr/>
              <a:t>patient</a:t>
            </a:r>
            <a:r>
              <a:rPr/>
              <a:t> </a:t>
            </a:r>
            <a:r>
              <a:rPr/>
              <a:t>into</a:t>
            </a:r>
            <a:r>
              <a:rPr/>
              <a:t> </a:t>
            </a:r>
            <a:r>
              <a:rPr/>
              <a:t>the</a:t>
            </a:r>
            <a:r>
              <a:rPr/>
              <a:t> </a:t>
            </a:r>
            <a:r>
              <a:rPr/>
              <a:t>control</a:t>
            </a:r>
            <a:r>
              <a:rPr/>
              <a:t> </a:t>
            </a:r>
            <a:r>
              <a:rPr/>
              <a:t>group.</a:t>
            </a:r>
          </a:p>
          <a:p>
            <a:pPr lvl="0" marL="0" indent="0">
              <a:buNone/>
            </a:pPr>
          </a:p>
          <a:p>
            <a:pPr lvl="0" marL="0" indent="0">
              <a:buNone/>
            </a:pPr>
            <a:r>
              <a:rPr/>
              <a:t>In</a:t>
            </a:r>
            <a:r>
              <a:rPr/>
              <a:t> </a:t>
            </a:r>
            <a:r>
              <a:rPr/>
              <a:t>a</a:t>
            </a:r>
            <a:r>
              <a:rPr/>
              <a:t> </a:t>
            </a:r>
            <a:r>
              <a:rPr/>
              <a:t>case</a:t>
            </a:r>
            <a:r>
              <a:rPr/>
              <a:t> </a:t>
            </a:r>
            <a:r>
              <a:rPr/>
              <a:t>control</a:t>
            </a:r>
            <a:r>
              <a:rPr/>
              <a:t> </a:t>
            </a:r>
            <a:r>
              <a:rPr/>
              <a:t>study,</a:t>
            </a:r>
            <a:r>
              <a:rPr/>
              <a:t> </a:t>
            </a:r>
            <a:r>
              <a:rPr/>
              <a:t>select</a:t>
            </a:r>
            <a:r>
              <a:rPr/>
              <a:t> </a:t>
            </a:r>
            <a:r>
              <a:rPr/>
              <a:t>your</a:t>
            </a:r>
            <a:r>
              <a:rPr/>
              <a:t> </a:t>
            </a:r>
            <a:r>
              <a:rPr/>
              <a:t>case</a:t>
            </a:r>
            <a:r>
              <a:rPr/>
              <a:t> </a:t>
            </a:r>
            <a:r>
              <a:rPr/>
              <a:t>and</a:t>
            </a:r>
            <a:r>
              <a:rPr/>
              <a:t> </a:t>
            </a:r>
            <a:r>
              <a:rPr/>
              <a:t>then</a:t>
            </a:r>
            <a:r>
              <a:rPr/>
              <a:t> </a:t>
            </a:r>
            <a:r>
              <a:rPr/>
              <a:t>find</a:t>
            </a:r>
            <a:r>
              <a:rPr/>
              <a:t> </a:t>
            </a:r>
            <a:r>
              <a:rPr/>
              <a:t>a</a:t>
            </a:r>
            <a:r>
              <a:rPr/>
              <a:t> </a:t>
            </a:r>
            <a:r>
              <a:rPr/>
              <a:t>control</a:t>
            </a:r>
            <a:r>
              <a:rPr/>
              <a:t> </a:t>
            </a:r>
            <a:r>
              <a:rPr/>
              <a:t>with</a:t>
            </a:r>
            <a:r>
              <a:rPr/>
              <a:t> </a:t>
            </a:r>
            <a:r>
              <a:rPr/>
              <a:t>similar</a:t>
            </a:r>
            <a:r>
              <a:rPr/>
              <a:t> </a:t>
            </a:r>
            <a:r>
              <a:rPr/>
              <a:t>demographics.</a:t>
            </a:r>
            <a:r>
              <a:rPr/>
              <a:t> </a:t>
            </a:r>
            <a:r>
              <a:rPr/>
              <a:t>The</a:t>
            </a:r>
            <a:r>
              <a:rPr/>
              <a:t> </a:t>
            </a:r>
            <a:r>
              <a:rPr/>
              <a:t>same</a:t>
            </a:r>
            <a:r>
              <a:rPr/>
              <a:t> </a:t>
            </a:r>
            <a:r>
              <a:rPr/>
              <a:t>idea</a:t>
            </a:r>
            <a:r>
              <a:rPr/>
              <a:t> </a:t>
            </a:r>
            <a:r>
              <a:rPr/>
              <a:t>works</a:t>
            </a:r>
            <a:r>
              <a:rPr/>
              <a:t> </a:t>
            </a:r>
            <a:r>
              <a:rPr/>
              <a:t>for</a:t>
            </a:r>
            <a:r>
              <a:rPr/>
              <a:t> </a:t>
            </a:r>
            <a:r>
              <a:rPr/>
              <a:t>a</a:t>
            </a:r>
            <a:r>
              <a:rPr/>
              <a:t> </a:t>
            </a:r>
            <a:r>
              <a:rPr/>
              <a:t>cohort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matching</a:t>
            </a:r>
            <a:r>
              <a:rPr/>
              <a:t> </a:t>
            </a:r>
            <a:r>
              <a:rPr/>
              <a:t>is</a:t>
            </a:r>
            <a:r>
              <a:rPr/>
              <a:t> </a:t>
            </a:r>
            <a:r>
              <a:rPr/>
              <a:t>trickier</a:t>
            </a:r>
            <a:r>
              <a:rPr/>
              <a:t> </a:t>
            </a:r>
            <a:r>
              <a:rPr/>
              <a:t>than</a:t>
            </a:r>
            <a:r>
              <a:rPr/>
              <a:t> </a:t>
            </a:r>
            <a:r>
              <a:rPr/>
              <a:t>it</a:t>
            </a:r>
            <a:r>
              <a:rPr/>
              <a:t> </a:t>
            </a:r>
            <a:r>
              <a:rPr/>
              <a:t>looks.</a:t>
            </a:r>
            <a:r>
              <a:rPr/>
              <a:t> </a:t>
            </a:r>
            <a:r>
              <a:rPr/>
              <a:t>If</a:t>
            </a:r>
            <a:r>
              <a:rPr/>
              <a:t> </a:t>
            </a:r>
            <a:r>
              <a:rPr/>
              <a:t>you</a:t>
            </a:r>
            <a:r>
              <a:rPr/>
              <a:t> </a:t>
            </a:r>
            <a:r>
              <a:rPr/>
              <a:t>have</a:t>
            </a:r>
            <a:r>
              <a:rPr/>
              <a:t> </a:t>
            </a:r>
            <a:r>
              <a:rPr/>
              <a:t>a</a:t>
            </a:r>
            <a:r>
              <a:rPr/>
              <a:t> </a:t>
            </a:r>
            <a:r>
              <a:rPr/>
              <a:t>single</a:t>
            </a:r>
            <a:r>
              <a:rPr/>
              <a:t> </a:t>
            </a:r>
            <a:r>
              <a:rPr/>
              <a:t>variable</a:t>
            </a:r>
            <a:r>
              <a:rPr/>
              <a:t> </a:t>
            </a:r>
            <a:r>
              <a:rPr/>
              <a:t>to</a:t>
            </a:r>
            <a:r>
              <a:rPr/>
              <a:t> </a:t>
            </a:r>
            <a:r>
              <a:rPr/>
              <a:t>match</a:t>
            </a:r>
            <a:r>
              <a:rPr/>
              <a:t> </a:t>
            </a:r>
            <a:r>
              <a:rPr/>
              <a:t>on,</a:t>
            </a:r>
            <a:r>
              <a:rPr/>
              <a:t> </a:t>
            </a:r>
            <a:r>
              <a:rPr/>
              <a:t>it</a:t>
            </a:r>
            <a:r>
              <a:rPr/>
              <a:t> </a:t>
            </a:r>
            <a:r>
              <a:rPr/>
              <a:t>is</a:t>
            </a:r>
            <a:r>
              <a:rPr/>
              <a:t> </a:t>
            </a:r>
            <a:r>
              <a:rPr/>
              <a:t>pretty</a:t>
            </a:r>
            <a:r>
              <a:rPr/>
              <a:t> </a:t>
            </a:r>
            <a:r>
              <a:rPr/>
              <a:t>easy.</a:t>
            </a:r>
            <a:r>
              <a:rPr/>
              <a:t> </a:t>
            </a:r>
            <a:r>
              <a:rPr/>
              <a:t>But</a:t>
            </a:r>
            <a:r>
              <a:rPr/>
              <a:t> </a:t>
            </a:r>
            <a:r>
              <a:rPr/>
              <a:t>with</a:t>
            </a:r>
            <a:r>
              <a:rPr/>
              <a:t> </a:t>
            </a:r>
            <a:r>
              <a:rPr/>
              <a:t>multiple</a:t>
            </a:r>
            <a:r>
              <a:rPr/>
              <a:t> </a:t>
            </a:r>
            <a:r>
              <a:rPr/>
              <a:t>matching</a:t>
            </a:r>
            <a:r>
              <a:rPr/>
              <a:t> </a:t>
            </a:r>
            <a:r>
              <a:rPr/>
              <a:t>variables,</a:t>
            </a:r>
            <a:r>
              <a:rPr/>
              <a:t> </a:t>
            </a:r>
            <a:r>
              <a:rPr/>
              <a:t>you</a:t>
            </a:r>
            <a:r>
              <a:rPr/>
              <a:t> </a:t>
            </a:r>
            <a:r>
              <a:rPr/>
              <a:t>have</a:t>
            </a:r>
            <a:r>
              <a:rPr/>
              <a:t> </a:t>
            </a:r>
            <a:r>
              <a:rPr/>
              <a:t>to</a:t>
            </a:r>
            <a:r>
              <a:rPr/>
              <a:t> </a:t>
            </a:r>
            <a:r>
              <a:rPr/>
              <a:t>sometimes</a:t>
            </a:r>
            <a:r>
              <a:rPr/>
              <a:t> </a:t>
            </a:r>
            <a:r>
              <a:rPr/>
              <a:t>make</a:t>
            </a:r>
            <a:r>
              <a:rPr/>
              <a:t> </a:t>
            </a:r>
            <a:r>
              <a:rPr/>
              <a:t>trade-offs.</a:t>
            </a:r>
            <a:r>
              <a:rPr/>
              <a:t> </a:t>
            </a:r>
            <a:r>
              <a:rPr/>
              <a:t>How</a:t>
            </a:r>
            <a:r>
              <a:rPr/>
              <a:t> </a:t>
            </a:r>
            <a:r>
              <a:rPr/>
              <a:t>important</a:t>
            </a:r>
            <a:r>
              <a:rPr/>
              <a:t> </a:t>
            </a:r>
            <a:r>
              <a:rPr/>
              <a:t>is</a:t>
            </a:r>
            <a:r>
              <a:rPr/>
              <a:t> </a:t>
            </a:r>
            <a:r>
              <a:rPr/>
              <a:t>it</a:t>
            </a:r>
            <a:r>
              <a:rPr/>
              <a:t> </a:t>
            </a:r>
            <a:r>
              <a:rPr/>
              <a:t>to</a:t>
            </a:r>
            <a:r>
              <a:rPr/>
              <a:t> </a:t>
            </a:r>
            <a:r>
              <a:rPr/>
              <a:t>match</a:t>
            </a:r>
            <a:r>
              <a:rPr/>
              <a:t> </a:t>
            </a:r>
            <a:r>
              <a:rPr/>
              <a:t>to</a:t>
            </a:r>
            <a:r>
              <a:rPr/>
              <a:t> </a:t>
            </a:r>
            <a:r>
              <a:rPr/>
              <a:t>the</a:t>
            </a:r>
            <a:r>
              <a:rPr/>
              <a:t> </a:t>
            </a:r>
            <a:r>
              <a:rPr/>
              <a:t>same</a:t>
            </a:r>
            <a:r>
              <a:rPr/>
              <a:t> </a:t>
            </a:r>
            <a:r>
              <a:rPr/>
              <a:t>gender?</a:t>
            </a:r>
            <a:r>
              <a:rPr/>
              <a:t> </a:t>
            </a:r>
            <a:r>
              <a:rPr/>
              <a:t>Would</a:t>
            </a:r>
            <a:r>
              <a:rPr/>
              <a:t> </a:t>
            </a:r>
            <a:r>
              <a:rPr/>
              <a:t>you</a:t>
            </a:r>
            <a:r>
              <a:rPr/>
              <a:t> </a:t>
            </a:r>
            <a:r>
              <a:rPr/>
              <a:t>rather</a:t>
            </a:r>
            <a:r>
              <a:rPr/>
              <a:t> </a:t>
            </a:r>
            <a:r>
              <a:rPr/>
              <a:t>be</a:t>
            </a:r>
            <a:r>
              <a:rPr/>
              <a:t> </a:t>
            </a:r>
            <a:r>
              <a:rPr/>
              <a:t>sure</a:t>
            </a:r>
            <a:r>
              <a:rPr/>
              <a:t> </a:t>
            </a:r>
            <a:r>
              <a:rPr/>
              <a:t>that</a:t>
            </a:r>
            <a:r>
              <a:rPr/>
              <a:t> </a:t>
            </a:r>
            <a:r>
              <a:rPr/>
              <a:t>the</a:t>
            </a:r>
            <a:r>
              <a:rPr/>
              <a:t> </a:t>
            </a:r>
            <a:r>
              <a:rPr/>
              <a:t>match</a:t>
            </a:r>
            <a:r>
              <a:rPr/>
              <a:t> </a:t>
            </a:r>
            <a:r>
              <a:rPr/>
              <a:t>is</a:t>
            </a:r>
            <a:r>
              <a:rPr/>
              <a:t> </a:t>
            </a:r>
            <a:r>
              <a:rPr/>
              <a:t>very</a:t>
            </a:r>
            <a:r>
              <a:rPr/>
              <a:t> </a:t>
            </a:r>
            <a:r>
              <a:rPr/>
              <a:t>close</a:t>
            </a:r>
            <a:r>
              <a:rPr/>
              <a:t> </a:t>
            </a:r>
            <a:r>
              <a:rPr/>
              <a:t>in</a:t>
            </a:r>
            <a:r>
              <a:rPr/>
              <a:t> </a:t>
            </a:r>
            <a:r>
              <a:rPr/>
              <a:t>age?</a:t>
            </a:r>
          </a:p>
          <a:p>
            <a:pPr lvl="0" marL="0" indent="0">
              <a:buNone/>
            </a:pPr>
          </a:p>
          <a:p>
            <a:pPr lvl="0" marL="0" indent="0">
              <a:buNone/>
            </a:pPr>
            <a:r>
              <a:rPr/>
              <a:t>If</a:t>
            </a:r>
            <a:r>
              <a:rPr/>
              <a:t> </a:t>
            </a:r>
            <a:r>
              <a:rPr/>
              <a:t>you</a:t>
            </a:r>
            <a:r>
              <a:rPr/>
              <a:t> </a:t>
            </a:r>
            <a:r>
              <a:rPr/>
              <a:t>match,</a:t>
            </a:r>
            <a:r>
              <a:rPr/>
              <a:t> </a:t>
            </a:r>
            <a:r>
              <a:rPr/>
              <a:t>you</a:t>
            </a:r>
            <a:r>
              <a:rPr/>
              <a:t> </a:t>
            </a:r>
            <a:r>
              <a:rPr/>
              <a:t>need</a:t>
            </a:r>
            <a:r>
              <a:rPr/>
              <a:t> </a:t>
            </a:r>
            <a:r>
              <a:rPr/>
              <a:t>to</a:t>
            </a:r>
            <a:r>
              <a:rPr/>
              <a:t> </a:t>
            </a:r>
            <a:r>
              <a:rPr/>
              <a:t>face</a:t>
            </a:r>
            <a:r>
              <a:rPr/>
              <a:t> </a:t>
            </a:r>
            <a:r>
              <a:rPr/>
              <a:t>the</a:t>
            </a:r>
            <a:r>
              <a:rPr/>
              <a:t> </a:t>
            </a:r>
            <a:r>
              <a:rPr/>
              <a:t>fact</a:t>
            </a:r>
            <a:r>
              <a:rPr/>
              <a:t> </a:t>
            </a:r>
            <a:r>
              <a:rPr/>
              <a:t>that</a:t>
            </a:r>
            <a:r>
              <a:rPr/>
              <a:t> </a:t>
            </a:r>
            <a:r>
              <a:rPr/>
              <a:t>some</a:t>
            </a:r>
            <a:r>
              <a:rPr/>
              <a:t> </a:t>
            </a:r>
            <a:r>
              <a:rPr/>
              <a:t>of</a:t>
            </a:r>
            <a:r>
              <a:rPr/>
              <a:t> </a:t>
            </a:r>
            <a:r>
              <a:rPr/>
              <a:t>the</a:t>
            </a:r>
            <a:r>
              <a:rPr/>
              <a:t> </a:t>
            </a:r>
            <a:r>
              <a:rPr/>
              <a:t>precision</a:t>
            </a:r>
            <a:r>
              <a:rPr/>
              <a:t> </a:t>
            </a:r>
            <a:r>
              <a:rPr/>
              <a:t>and/or</a:t>
            </a:r>
            <a:r>
              <a:rPr/>
              <a:t> </a:t>
            </a:r>
            <a:r>
              <a:rPr/>
              <a:t>bias</a:t>
            </a:r>
            <a:r>
              <a:rPr/>
              <a:t> </a:t>
            </a:r>
            <a:r>
              <a:rPr/>
              <a:t>reduction</a:t>
            </a:r>
            <a:r>
              <a:rPr/>
              <a:t> </a:t>
            </a:r>
            <a:r>
              <a:rPr/>
              <a:t>that</a:t>
            </a:r>
            <a:r>
              <a:rPr/>
              <a:t> </a:t>
            </a:r>
            <a:r>
              <a:rPr/>
              <a:t>you</a:t>
            </a:r>
            <a:r>
              <a:rPr/>
              <a:t> </a:t>
            </a:r>
            <a:r>
              <a:rPr/>
              <a:t>get</a:t>
            </a:r>
            <a:r>
              <a:rPr/>
              <a:t> </a:t>
            </a:r>
            <a:r>
              <a:rPr/>
              <a:t>from</a:t>
            </a:r>
            <a:r>
              <a:rPr/>
              <a:t> </a:t>
            </a:r>
            <a:r>
              <a:rPr/>
              <a:t>matching</a:t>
            </a:r>
            <a:r>
              <a:rPr/>
              <a:t> </a:t>
            </a:r>
            <a:r>
              <a:rPr/>
              <a:t>will</a:t>
            </a:r>
            <a:r>
              <a:rPr/>
              <a:t> </a:t>
            </a:r>
            <a:r>
              <a:rPr/>
              <a:t>be</a:t>
            </a:r>
            <a:r>
              <a:rPr/>
              <a:t> </a:t>
            </a:r>
            <a:r>
              <a:rPr/>
              <a:t>reduced</a:t>
            </a:r>
            <a:r>
              <a:rPr/>
              <a:t> </a:t>
            </a:r>
            <a:r>
              <a:rPr/>
              <a:t>by</a:t>
            </a:r>
            <a:r>
              <a:rPr/>
              <a:t> </a:t>
            </a:r>
            <a:r>
              <a:rPr/>
              <a:t>the</a:t>
            </a:r>
            <a:r>
              <a:rPr/>
              <a:t> </a:t>
            </a:r>
            <a:r>
              <a:rPr/>
              <a:t>loss</a:t>
            </a:r>
            <a:r>
              <a:rPr/>
              <a:t> </a:t>
            </a:r>
            <a:r>
              <a:rPr/>
              <a:t>of</a:t>
            </a:r>
            <a:r>
              <a:rPr/>
              <a:t> </a:t>
            </a:r>
            <a:r>
              <a:rPr/>
              <a:t>some</a:t>
            </a:r>
            <a:r>
              <a:rPr/>
              <a:t> </a:t>
            </a:r>
            <a:r>
              <a:rPr/>
              <a:t>patients</a:t>
            </a:r>
            <a:r>
              <a:rPr/>
              <a:t> </a:t>
            </a:r>
            <a:r>
              <a:rPr/>
              <a:t>who</a:t>
            </a:r>
            <a:r>
              <a:rPr/>
              <a:t> </a:t>
            </a:r>
            <a:r>
              <a:rPr/>
              <a:t>you</a:t>
            </a:r>
            <a:r>
              <a:rPr/>
              <a:t> </a:t>
            </a:r>
            <a:r>
              <a:rPr/>
              <a:t>are</a:t>
            </a:r>
            <a:r>
              <a:rPr/>
              <a:t> </a:t>
            </a:r>
            <a:r>
              <a:rPr/>
              <a:t>unable</a:t>
            </a:r>
            <a:r>
              <a:rPr/>
              <a:t> </a:t>
            </a:r>
            <a:r>
              <a:rPr/>
              <a:t>to</a:t>
            </a:r>
            <a:r>
              <a:rPr/>
              <a:t> </a:t>
            </a:r>
            <a:r>
              <a:rPr/>
              <a:t>find</a:t>
            </a:r>
            <a:r>
              <a:rPr/>
              <a:t> </a:t>
            </a:r>
            <a:r>
              <a:rPr/>
              <a:t>a</a:t>
            </a:r>
            <a:r>
              <a:rPr/>
              <a:t> </a:t>
            </a:r>
            <a:r>
              <a:rPr/>
              <a:t>good</a:t>
            </a:r>
            <a:r>
              <a:rPr/>
              <a:t> </a:t>
            </a:r>
            <a:r>
              <a:rPr/>
              <a:t>match</a:t>
            </a:r>
            <a:r>
              <a:rPr/>
              <a:t> </a:t>
            </a:r>
            <a:r>
              <a:rPr/>
              <a:t>for.</a:t>
            </a:r>
            <a:r>
              <a:rPr/>
              <a:t> </a:t>
            </a:r>
            <a:r>
              <a:rPr/>
              <a:t>There’s</a:t>
            </a:r>
            <a:r>
              <a:rPr/>
              <a:t> </a:t>
            </a:r>
            <a:r>
              <a:rPr/>
              <a:t>a</a:t>
            </a:r>
            <a:r>
              <a:rPr/>
              <a:t> </a:t>
            </a:r>
            <a:r>
              <a:rPr/>
              <a:t>phrase</a:t>
            </a:r>
            <a:r>
              <a:rPr/>
              <a:t> </a:t>
            </a:r>
            <a:r>
              <a:rPr/>
              <a:t>about</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and</a:t>
            </a:r>
            <a:r>
              <a:rPr/>
              <a:t> </a:t>
            </a:r>
            <a:r>
              <a:rPr/>
              <a:t>with</a:t>
            </a:r>
            <a:r>
              <a:rPr/>
              <a:t> </a:t>
            </a:r>
            <a:r>
              <a:rPr/>
              <a:t>matching,</a:t>
            </a:r>
            <a:r>
              <a:rPr/>
              <a:t> </a:t>
            </a:r>
            <a:r>
              <a:rPr/>
              <a:t>you</a:t>
            </a:r>
            <a:r>
              <a:rPr/>
              <a:t> </a:t>
            </a:r>
            <a:r>
              <a:rPr/>
              <a:t>are</a:t>
            </a:r>
            <a:r>
              <a:rPr/>
              <a:t> </a:t>
            </a:r>
            <a:r>
              <a:rPr/>
              <a:t>not</a:t>
            </a:r>
            <a:r>
              <a:rPr/>
              <a:t> </a:t>
            </a:r>
            <a:r>
              <a:rPr/>
              <a:t>sure</a:t>
            </a:r>
            <a:r>
              <a:rPr/>
              <a:t> </a:t>
            </a:r>
            <a:r>
              <a:rPr/>
              <a:t>if</a:t>
            </a:r>
            <a:r>
              <a:rPr/>
              <a:t> </a:t>
            </a:r>
            <a:r>
              <a:rPr/>
              <a:t>the</a:t>
            </a:r>
            <a:r>
              <a:rPr/>
              <a:t> </a:t>
            </a:r>
            <a:r>
              <a:rPr/>
              <a:t>effort</a:t>
            </a:r>
            <a:r>
              <a:rPr/>
              <a:t> </a:t>
            </a:r>
            <a:r>
              <a:rPr/>
              <a:t>will</a:t>
            </a:r>
            <a:r>
              <a:rPr/>
              <a:t> </a:t>
            </a:r>
            <a:r>
              <a:rPr/>
              <a:t>end</a:t>
            </a:r>
            <a:r>
              <a:rPr/>
              <a:t> </a:t>
            </a:r>
            <a:r>
              <a:rPr/>
              <a:t>up</a:t>
            </a:r>
            <a:r>
              <a:rPr/>
              <a:t> </a:t>
            </a:r>
            <a:r>
              <a:rPr/>
              <a:t>hurting</a:t>
            </a:r>
            <a:r>
              <a:rPr/>
              <a:t> </a:t>
            </a:r>
            <a:r>
              <a:rPr/>
              <a:t>rather</a:t>
            </a:r>
            <a:r>
              <a:rPr/>
              <a:t> </a:t>
            </a:r>
            <a:r>
              <a:rPr/>
              <a:t>than</a:t>
            </a:r>
            <a:r>
              <a:rPr/>
              <a:t> </a:t>
            </a:r>
            <a:r>
              <a:rPr/>
              <a:t>helping.</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small</a:t>
            </a:r>
            <a:r>
              <a:rPr/>
              <a:t> </a:t>
            </a:r>
            <a:r>
              <a:rPr/>
              <a:t>sample</a:t>
            </a:r>
            <a:r>
              <a:rPr/>
              <a:t> </a:t>
            </a:r>
            <a:r>
              <a:rPr/>
              <a:t>allows</a:t>
            </a:r>
            <a:r>
              <a:rPr/>
              <a:t> </a:t>
            </a:r>
            <a:r>
              <a:rPr/>
              <a:t>you</a:t>
            </a:r>
            <a:r>
              <a:rPr/>
              <a:t> </a:t>
            </a:r>
            <a:r>
              <a:rPr/>
              <a:t>to</a:t>
            </a:r>
            <a:r>
              <a:rPr/>
              <a:t> </a:t>
            </a:r>
            <a:r>
              <a:rPr/>
              <a:t>spend</a:t>
            </a:r>
            <a:r>
              <a:rPr/>
              <a:t> </a:t>
            </a:r>
            <a:r>
              <a:rPr/>
              <a:t>more</a:t>
            </a:r>
            <a:r>
              <a:rPr/>
              <a:t> </a:t>
            </a:r>
            <a:r>
              <a:rPr/>
              <a:t>time</a:t>
            </a:r>
            <a:r>
              <a:rPr/>
              <a:t> </a:t>
            </a:r>
            <a:r>
              <a:rPr/>
              <a:t>on</a:t>
            </a:r>
            <a:r>
              <a:rPr/>
              <a:t> </a:t>
            </a:r>
            <a:r>
              <a:rPr/>
              <a:t>quality</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population</a:t>
            </a:r>
            <a:r>
              <a:rPr/>
              <a:t> </a:t>
            </a:r>
            <a:r>
              <a:rPr/>
              <a:t>is</a:t>
            </a:r>
            <a:r>
              <a:rPr/>
              <a:t> </a:t>
            </a:r>
            <a:r>
              <a:rPr/>
              <a:t>a</a:t>
            </a:r>
            <a:r>
              <a:rPr/>
              <a:t> </a:t>
            </a:r>
            <a:r>
              <a:rPr/>
              <a:t>group</a:t>
            </a:r>
            <a:r>
              <a:rPr/>
              <a:t> </a:t>
            </a:r>
            <a:r>
              <a:rPr/>
              <a:t>of</a:t>
            </a:r>
            <a:r>
              <a:rPr/>
              <a:t> </a:t>
            </a:r>
            <a:r>
              <a:rPr/>
              <a:t>people</a:t>
            </a:r>
            <a:r>
              <a:rPr/>
              <a:t> </a:t>
            </a:r>
            <a:r>
              <a:rPr/>
              <a:t>or</a:t>
            </a:r>
            <a:r>
              <a:rPr/>
              <a:t> </a:t>
            </a:r>
            <a:r>
              <a:rPr/>
              <a:t>objects,</a:t>
            </a:r>
            <a:r>
              <a:rPr/>
              <a:t> </a:t>
            </a:r>
            <a:r>
              <a:rPr/>
              <a:t>but</a:t>
            </a:r>
            <a:r>
              <a:rPr/>
              <a:t> </a:t>
            </a:r>
            <a:r>
              <a:rPr/>
              <a:t>in</a:t>
            </a:r>
            <a:r>
              <a:rPr/>
              <a:t> </a:t>
            </a:r>
            <a:r>
              <a:rPr/>
              <a:t>this</a:t>
            </a:r>
            <a:r>
              <a:rPr/>
              <a:t> </a:t>
            </a:r>
            <a:r>
              <a:rPr/>
              <a:t>class,</a:t>
            </a:r>
            <a:r>
              <a:rPr/>
              <a:t> </a:t>
            </a:r>
            <a:r>
              <a:rPr/>
              <a:t>we’ll</a:t>
            </a:r>
            <a:r>
              <a:rPr/>
              <a:t> </a:t>
            </a:r>
            <a:r>
              <a:rPr/>
              <a:t>almost</a:t>
            </a:r>
            <a:r>
              <a:rPr/>
              <a:t> </a:t>
            </a:r>
            <a:r>
              <a:rPr/>
              <a:t>always</a:t>
            </a:r>
            <a:r>
              <a:rPr/>
              <a:t> </a:t>
            </a:r>
            <a:r>
              <a:rPr/>
              <a:t>talk</a:t>
            </a:r>
            <a:r>
              <a:rPr/>
              <a:t> </a:t>
            </a:r>
            <a:r>
              <a:rPr/>
              <a:t>about</a:t>
            </a:r>
            <a:r>
              <a:rPr/>
              <a:t> </a:t>
            </a:r>
            <a:r>
              <a:rPr/>
              <a:t>people.</a:t>
            </a:r>
            <a:r>
              <a:rPr/>
              <a:t> </a:t>
            </a:r>
            <a:r>
              <a:rPr/>
              <a:t>There</a:t>
            </a:r>
            <a:r>
              <a:rPr/>
              <a:t> </a:t>
            </a:r>
            <a:r>
              <a:rPr/>
              <a:t>are</a:t>
            </a:r>
            <a:r>
              <a:rPr/>
              <a:t> </a:t>
            </a:r>
            <a:r>
              <a:rPr/>
              <a:t>a</a:t>
            </a:r>
            <a:r>
              <a:rPr/>
              <a:t> </a:t>
            </a:r>
            <a:r>
              <a:rPr/>
              <a:t>few</a:t>
            </a:r>
            <a:r>
              <a:rPr/>
              <a:t> </a:t>
            </a:r>
            <a:r>
              <a:rPr/>
              <a:t>exceptions.</a:t>
            </a:r>
            <a:r>
              <a:rPr/>
              <a:t> </a:t>
            </a:r>
            <a:r>
              <a:rPr/>
              <a:t>Some</a:t>
            </a:r>
            <a:r>
              <a:rPr/>
              <a:t> </a:t>
            </a:r>
            <a:r>
              <a:rPr/>
              <a:t>of</a:t>
            </a:r>
            <a:r>
              <a:rPr/>
              <a:t> </a:t>
            </a:r>
            <a:r>
              <a:rPr/>
              <a:t>the</a:t>
            </a:r>
            <a:r>
              <a:rPr/>
              <a:t> </a:t>
            </a:r>
            <a:r>
              <a:rPr/>
              <a:t>problems</a:t>
            </a:r>
            <a:r>
              <a:rPr/>
              <a:t> </a:t>
            </a:r>
            <a:r>
              <a:rPr/>
              <a:t>that</a:t>
            </a:r>
            <a:r>
              <a:rPr/>
              <a:t> </a:t>
            </a:r>
            <a:r>
              <a:rPr/>
              <a:t>we</a:t>
            </a:r>
            <a:r>
              <a:rPr/>
              <a:t> </a:t>
            </a:r>
            <a:r>
              <a:rPr/>
              <a:t>study</a:t>
            </a:r>
            <a:r>
              <a:rPr/>
              <a:t> </a:t>
            </a:r>
            <a:r>
              <a:rPr/>
              <a:t>involve</a:t>
            </a:r>
            <a:r>
              <a:rPr/>
              <a:t> </a:t>
            </a:r>
            <a:r>
              <a:rPr/>
              <a:t>a</a:t>
            </a:r>
            <a:r>
              <a:rPr/>
              <a:t> </a:t>
            </a:r>
            <a:r>
              <a:rPr/>
              <a:t>population</a:t>
            </a:r>
            <a:r>
              <a:rPr/>
              <a:t> </a:t>
            </a:r>
            <a:r>
              <a:rPr/>
              <a:t>of</a:t>
            </a:r>
            <a:r>
              <a:rPr/>
              <a:t> </a:t>
            </a:r>
            <a:r>
              <a:rPr/>
              <a:t>hospital</a:t>
            </a:r>
            <a:r>
              <a:rPr/>
              <a:t> </a:t>
            </a:r>
            <a:r>
              <a:rPr/>
              <a:t>visits</a:t>
            </a:r>
            <a:r>
              <a:rPr/>
              <a:t> </a:t>
            </a:r>
            <a:r>
              <a:rPr/>
              <a:t>and</a:t>
            </a:r>
            <a:r>
              <a:rPr/>
              <a:t> </a:t>
            </a:r>
            <a:r>
              <a:rPr/>
              <a:t>that</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a</a:t>
            </a:r>
            <a:r>
              <a:rPr/>
              <a:t> </a:t>
            </a:r>
            <a:r>
              <a:rPr/>
              <a:t>population</a:t>
            </a:r>
            <a:r>
              <a:rPr/>
              <a:t> </a:t>
            </a:r>
            <a:r>
              <a:rPr/>
              <a:t>of</a:t>
            </a:r>
            <a:r>
              <a:rPr/>
              <a:t> </a:t>
            </a:r>
            <a:r>
              <a:rPr/>
              <a:t>people</a:t>
            </a:r>
            <a:r>
              <a:rPr/>
              <a:t> </a:t>
            </a:r>
            <a:r>
              <a:rPr/>
              <a:t>who</a:t>
            </a:r>
            <a:r>
              <a:rPr/>
              <a:t> </a:t>
            </a:r>
            <a:r>
              <a:rPr/>
              <a:t>visit</a:t>
            </a:r>
            <a:r>
              <a:rPr/>
              <a:t> </a:t>
            </a:r>
            <a:r>
              <a:rPr/>
              <a:t>hospitals</a:t>
            </a:r>
            <a:r>
              <a:rPr/>
              <a:t> </a:t>
            </a:r>
            <a:r>
              <a:rPr/>
              <a:t>because</a:t>
            </a:r>
            <a:r>
              <a:rPr/>
              <a:t> </a:t>
            </a:r>
            <a:r>
              <a:rPr/>
              <a:t>some</a:t>
            </a:r>
            <a:r>
              <a:rPr/>
              <a:t> </a:t>
            </a:r>
            <a:r>
              <a:rPr/>
              <a:t>people</a:t>
            </a:r>
            <a:r>
              <a:rPr/>
              <a:t> </a:t>
            </a:r>
            <a:r>
              <a:rPr/>
              <a:t>visit</a:t>
            </a:r>
            <a:r>
              <a:rPr/>
              <a:t> </a:t>
            </a:r>
            <a:r>
              <a:rPr/>
              <a:t>a</a:t>
            </a:r>
            <a:r>
              <a:rPr/>
              <a:t> </a:t>
            </a:r>
            <a:r>
              <a:rPr/>
              <a:t>hospital</a:t>
            </a:r>
            <a:r>
              <a:rPr/>
              <a:t> </a:t>
            </a:r>
            <a:r>
              <a:rPr/>
              <a:t>more</a:t>
            </a:r>
            <a:r>
              <a:rPr/>
              <a:t> </a:t>
            </a:r>
            <a:r>
              <a:rPr/>
              <a:t>than</a:t>
            </a:r>
            <a:r>
              <a:rPr/>
              <a:t> </a:t>
            </a:r>
            <a:r>
              <a:rPr/>
              <a:t>once.</a:t>
            </a:r>
          </a:p>
          <a:p>
            <a:pPr lvl="0" marL="0" indent="0">
              <a:buNone/>
            </a:pPr>
          </a:p>
          <a:p>
            <a:pPr lvl="0" marL="0" indent="0">
              <a:buNone/>
            </a:pPr>
            <a:r>
              <a:rPr/>
              <a:t>The</a:t>
            </a:r>
            <a:r>
              <a:rPr/>
              <a:t> </a:t>
            </a:r>
            <a:r>
              <a:rPr/>
              <a:t>population</a:t>
            </a:r>
            <a:r>
              <a:rPr/>
              <a:t> </a:t>
            </a:r>
            <a:r>
              <a:rPr/>
              <a:t>shares</a:t>
            </a:r>
            <a:r>
              <a:rPr/>
              <a:t> </a:t>
            </a:r>
            <a:r>
              <a:rPr/>
              <a:t>one</a:t>
            </a:r>
            <a:r>
              <a:rPr/>
              <a:t> </a:t>
            </a:r>
            <a:r>
              <a:rPr/>
              <a:t>or</a:t>
            </a:r>
            <a:r>
              <a:rPr/>
              <a:t> </a:t>
            </a:r>
            <a:r>
              <a:rPr/>
              <a:t>more</a:t>
            </a:r>
            <a:r>
              <a:rPr/>
              <a:t> </a:t>
            </a:r>
            <a:r>
              <a:rPr/>
              <a:t>common</a:t>
            </a:r>
            <a:r>
              <a:rPr/>
              <a:t> </a:t>
            </a:r>
            <a:r>
              <a:rPr/>
              <a:t>features.</a:t>
            </a:r>
            <a:r>
              <a:rPr/>
              <a:t> </a:t>
            </a:r>
            <a:r>
              <a:rPr/>
              <a:t>I</a:t>
            </a:r>
            <a:r>
              <a:rPr/>
              <a:t> </a:t>
            </a:r>
            <a:r>
              <a:rPr/>
              <a:t>got</a:t>
            </a:r>
            <a:r>
              <a:rPr/>
              <a:t> </a:t>
            </a:r>
            <a:r>
              <a:rPr/>
              <a:t>this</a:t>
            </a:r>
            <a:r>
              <a:rPr/>
              <a:t> </a:t>
            </a:r>
            <a:r>
              <a:rPr/>
              <a:t>list</a:t>
            </a:r>
            <a:r>
              <a:rPr/>
              <a:t> </a:t>
            </a:r>
            <a:r>
              <a:rPr/>
              <a:t>somewhere</a:t>
            </a:r>
            <a:r>
              <a:rPr/>
              <a:t> </a:t>
            </a:r>
            <a:r>
              <a:rPr/>
              <a:t>and</a:t>
            </a:r>
            <a:r>
              <a:rPr/>
              <a:t> </a:t>
            </a:r>
            <a:r>
              <a:rPr/>
              <a:t>I</a:t>
            </a:r>
            <a:r>
              <a:rPr/>
              <a:t> </a:t>
            </a:r>
            <a:r>
              <a:rPr/>
              <a:t>can’t</a:t>
            </a:r>
            <a:r>
              <a:rPr/>
              <a:t> </a:t>
            </a:r>
            <a:r>
              <a:rPr/>
              <a:t>remember</a:t>
            </a:r>
            <a:r>
              <a:rPr/>
              <a:t> </a:t>
            </a:r>
            <a:r>
              <a:rPr/>
              <a:t>where,</a:t>
            </a:r>
            <a:r>
              <a:rPr/>
              <a:t> </a:t>
            </a:r>
            <a:r>
              <a:rPr/>
              <a:t>but</a:t>
            </a:r>
            <a:r>
              <a:rPr/>
              <a:t> </a:t>
            </a:r>
            <a:r>
              <a:rPr/>
              <a:t>it</a:t>
            </a:r>
            <a:r>
              <a:rPr/>
              <a:t> </a:t>
            </a:r>
            <a:r>
              <a:rPr/>
              <a:t>is</a:t>
            </a:r>
            <a:r>
              <a:rPr/>
              <a:t> </a:t>
            </a:r>
            <a:r>
              <a:rPr/>
              <a:t>a</a:t>
            </a:r>
            <a:r>
              <a:rPr/>
              <a:t> </a:t>
            </a:r>
            <a:r>
              <a:rPr/>
              <a:t>great</a:t>
            </a:r>
            <a:r>
              <a:rPr/>
              <a:t> </a:t>
            </a:r>
            <a:r>
              <a:rPr/>
              <a:t>list</a:t>
            </a:r>
            <a:r>
              <a:rPr/>
              <a:t> </a:t>
            </a:r>
            <a:r>
              <a:rPr/>
              <a:t>of</a:t>
            </a:r>
            <a:r>
              <a:rPr/>
              <a:t> </a:t>
            </a:r>
            <a:r>
              <a:rPr/>
              <a:t>the</a:t>
            </a:r>
            <a:r>
              <a:rPr/>
              <a:t> </a:t>
            </a:r>
            <a:r>
              <a:rPr/>
              <a:t>common</a:t>
            </a:r>
            <a:r>
              <a:rPr/>
              <a:t> </a:t>
            </a:r>
            <a:r>
              <a:rPr/>
              <a:t>characteristics</a:t>
            </a:r>
            <a:r>
              <a:rPr/>
              <a:t> </a:t>
            </a:r>
            <a:r>
              <a:rPr/>
              <a:t>of</a:t>
            </a:r>
            <a:r>
              <a:rPr/>
              <a:t> </a:t>
            </a:r>
            <a:r>
              <a:rPr/>
              <a:t>a</a:t>
            </a:r>
            <a:r>
              <a:rPr/>
              <a:t> </a:t>
            </a:r>
            <a:r>
              <a:rPr/>
              <a:t>population,</a:t>
            </a:r>
            <a:r>
              <a:rPr/>
              <a:t> </a:t>
            </a:r>
            <a:r>
              <a:rPr/>
              <a:t>from</a:t>
            </a:r>
            <a:r>
              <a:rPr/>
              <a:t> </a:t>
            </a:r>
            <a:r>
              <a:rPr/>
              <a:t>the</a:t>
            </a:r>
            <a:r>
              <a:rPr/>
              <a:t> </a:t>
            </a:r>
            <a:r>
              <a:rPr/>
              <a:t>perspective</a:t>
            </a:r>
            <a:r>
              <a:rPr/>
              <a:t> </a:t>
            </a:r>
            <a:r>
              <a:rPr/>
              <a:t>of</a:t>
            </a:r>
            <a:r>
              <a:rPr/>
              <a:t> </a:t>
            </a:r>
            <a:r>
              <a:rPr/>
              <a:t>health</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sampling</a:t>
            </a:r>
            <a:r>
              <a:rPr/>
              <a:t> </a:t>
            </a:r>
            <a:r>
              <a:rPr/>
              <a:t>frame</a:t>
            </a:r>
            <a:r>
              <a:rPr/>
              <a:t> </a:t>
            </a:r>
            <a:r>
              <a:rPr/>
              <a:t>is</a:t>
            </a:r>
            <a:r>
              <a:rPr/>
              <a:t> </a:t>
            </a:r>
            <a:r>
              <a:rPr/>
              <a:t>a</a:t>
            </a:r>
            <a:r>
              <a:rPr/>
              <a:t> </a:t>
            </a:r>
            <a:r>
              <a:rPr/>
              <a:t>physical</a:t>
            </a:r>
            <a:r>
              <a:rPr/>
              <a:t> </a:t>
            </a:r>
            <a:r>
              <a:rPr/>
              <a:t>list</a:t>
            </a:r>
            <a:r>
              <a:rPr/>
              <a:t> </a:t>
            </a:r>
            <a:r>
              <a:rPr/>
              <a:t>associated</a:t>
            </a:r>
            <a:r>
              <a:rPr/>
              <a:t> </a:t>
            </a:r>
            <a:r>
              <a:rPr/>
              <a:t>with</a:t>
            </a:r>
            <a:r>
              <a:rPr/>
              <a:t> </a:t>
            </a:r>
            <a:r>
              <a:rPr/>
              <a:t>a</a:t>
            </a:r>
            <a:r>
              <a:rPr/>
              <a:t> </a:t>
            </a:r>
            <a:r>
              <a:rPr/>
              <a:t>population.</a:t>
            </a:r>
            <a:r>
              <a:rPr/>
              <a:t> </a:t>
            </a:r>
            <a:r>
              <a:rPr/>
              <a:t>It</a:t>
            </a:r>
            <a:r>
              <a:rPr/>
              <a:t> </a:t>
            </a:r>
            <a:r>
              <a:rPr/>
              <a:t>should</a:t>
            </a:r>
            <a:r>
              <a:rPr/>
              <a:t> </a:t>
            </a:r>
            <a:r>
              <a:rPr/>
              <a:t>include</a:t>
            </a:r>
            <a:r>
              <a:rPr/>
              <a:t> </a:t>
            </a:r>
            <a:r>
              <a:rPr/>
              <a:t>everyone</a:t>
            </a:r>
            <a:r>
              <a:rPr/>
              <a:t> </a:t>
            </a:r>
            <a:r>
              <a:rPr/>
              <a:t>(everything)</a:t>
            </a:r>
            <a:r>
              <a:rPr/>
              <a:t> </a:t>
            </a:r>
            <a:r>
              <a:rPr/>
              <a:t>in</a:t>
            </a:r>
            <a:r>
              <a:rPr/>
              <a:t> </a:t>
            </a:r>
            <a:r>
              <a:rPr/>
              <a:t>the</a:t>
            </a:r>
            <a:r>
              <a:rPr/>
              <a:t> </a:t>
            </a:r>
            <a:r>
              <a:rPr/>
              <a:t>population,</a:t>
            </a:r>
            <a:r>
              <a:rPr/>
              <a:t> </a:t>
            </a:r>
            <a:r>
              <a:rPr/>
              <a:t>but</a:t>
            </a:r>
            <a:r>
              <a:rPr/>
              <a:t> </a:t>
            </a:r>
            <a:r>
              <a:rPr/>
              <a:t>that’s</a:t>
            </a:r>
            <a:r>
              <a:rPr/>
              <a:t> </a:t>
            </a:r>
            <a:r>
              <a:rPr/>
              <a:t>an</a:t>
            </a:r>
            <a:r>
              <a:rPr/>
              <a:t> </a:t>
            </a:r>
            <a:r>
              <a:rPr/>
              <a:t>ideal</a:t>
            </a:r>
            <a:r>
              <a:rPr/>
              <a:t> </a:t>
            </a:r>
            <a:r>
              <a:rPr/>
              <a:t>that</a:t>
            </a:r>
            <a:r>
              <a:rPr/>
              <a:t> </a:t>
            </a:r>
            <a:r>
              <a:rPr/>
              <a:t>is</a:t>
            </a:r>
            <a:r>
              <a:rPr/>
              <a:t> </a:t>
            </a:r>
            <a:r>
              <a:rPr/>
              <a:t>often</a:t>
            </a:r>
            <a:r>
              <a:rPr/>
              <a:t> </a:t>
            </a:r>
            <a:r>
              <a:rPr/>
              <a:t>difficult</a:t>
            </a:r>
            <a:r>
              <a:rPr/>
              <a:t> </a:t>
            </a:r>
            <a:r>
              <a:rPr/>
              <a:t>to</a:t>
            </a:r>
            <a:r>
              <a:rPr/>
              <a:t> </a:t>
            </a:r>
            <a:r>
              <a:rPr/>
              <a:t>meet.</a:t>
            </a:r>
          </a:p>
          <a:p>
            <a:pPr lvl="0" marL="0" indent="0">
              <a:buNone/>
            </a:pPr>
          </a:p>
          <a:p>
            <a:pPr lvl="0" marL="0" indent="0">
              <a:buNone/>
            </a:pPr>
            <a:r>
              <a:rPr/>
              <a:t>Because</a:t>
            </a:r>
            <a:r>
              <a:rPr/>
              <a:t> </a:t>
            </a:r>
            <a:r>
              <a:rPr/>
              <a:t>it</a:t>
            </a:r>
            <a:r>
              <a:rPr/>
              <a:t> </a:t>
            </a:r>
            <a:r>
              <a:rPr/>
              <a:t>is</a:t>
            </a:r>
            <a:r>
              <a:rPr/>
              <a:t> </a:t>
            </a:r>
            <a:r>
              <a:rPr/>
              <a:t>a</a:t>
            </a:r>
            <a:r>
              <a:rPr/>
              <a:t> </a:t>
            </a:r>
            <a:r>
              <a:rPr/>
              <a:t>physical</a:t>
            </a:r>
            <a:r>
              <a:rPr/>
              <a:t> </a:t>
            </a:r>
            <a:r>
              <a:rPr/>
              <a:t>list,</a:t>
            </a:r>
            <a:r>
              <a:rPr/>
              <a:t> </a:t>
            </a:r>
            <a:r>
              <a:rPr/>
              <a:t>you</a:t>
            </a:r>
            <a:r>
              <a:rPr/>
              <a:t> </a:t>
            </a:r>
            <a:r>
              <a:rPr/>
              <a:t>can</a:t>
            </a:r>
            <a:r>
              <a:rPr/>
              <a:t> </a:t>
            </a:r>
            <a:r>
              <a:rPr/>
              <a:t>draw</a:t>
            </a:r>
            <a:r>
              <a:rPr/>
              <a:t> </a:t>
            </a:r>
            <a:r>
              <a:rPr/>
              <a:t>a</a:t>
            </a:r>
            <a:r>
              <a:rPr/>
              <a:t> </a:t>
            </a:r>
            <a:r>
              <a:rPr/>
              <a:t>sample</a:t>
            </a:r>
            <a:r>
              <a:rPr/>
              <a:t> </a:t>
            </a:r>
            <a:r>
              <a:rPr/>
              <a:t>from</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subset</a:t>
            </a:r>
            <a:r>
              <a:rPr/>
              <a:t> </a:t>
            </a:r>
            <a:r>
              <a:rPr/>
              <a:t>of</a:t>
            </a:r>
            <a:r>
              <a:rPr/>
              <a:t> </a:t>
            </a:r>
            <a:r>
              <a:rPr/>
              <a:t>a</a:t>
            </a:r>
            <a:r>
              <a:rPr/>
              <a:t> </a:t>
            </a:r>
            <a:r>
              <a:rPr/>
              <a:t>population.</a:t>
            </a:r>
            <a:r>
              <a:rPr/>
              <a:t> </a:t>
            </a:r>
            <a:r>
              <a:rPr/>
              <a:t>It</a:t>
            </a:r>
            <a:r>
              <a:rPr/>
              <a:t> </a:t>
            </a:r>
            <a:r>
              <a:rPr/>
              <a:t>is</a:t>
            </a:r>
            <a:r>
              <a:rPr/>
              <a:t> </a:t>
            </a:r>
            <a:r>
              <a:rPr/>
              <a:t>usually</a:t>
            </a:r>
            <a:r>
              <a:rPr/>
              <a:t> </a:t>
            </a:r>
            <a:r>
              <a:rPr/>
              <a:t>smaller</a:t>
            </a:r>
            <a:r>
              <a:rPr/>
              <a:t> </a:t>
            </a:r>
            <a:r>
              <a:rPr/>
              <a:t>and</a:t>
            </a:r>
            <a:r>
              <a:rPr/>
              <a:t> </a:t>
            </a:r>
            <a:r>
              <a:rPr/>
              <a:t>easier</a:t>
            </a:r>
            <a:r>
              <a:rPr/>
              <a:t> </a:t>
            </a:r>
            <a:r>
              <a:rPr/>
              <a:t>to</a:t>
            </a:r>
            <a:r>
              <a:rPr/>
              <a:t> </a:t>
            </a:r>
            <a:r>
              <a:rPr/>
              <a:t>manage</a:t>
            </a:r>
            <a:r>
              <a:rPr/>
              <a:t> </a:t>
            </a:r>
            <a:r>
              <a:rPr/>
              <a:t>than</a:t>
            </a:r>
            <a:r>
              <a:rPr/>
              <a:t> </a:t>
            </a:r>
            <a:r>
              <a:rPr/>
              <a:t>the</a:t>
            </a:r>
            <a:r>
              <a:rPr/>
              <a:t> </a:t>
            </a:r>
            <a:r>
              <a:rPr/>
              <a:t>entire</a:t>
            </a:r>
            <a:r>
              <a:rPr/>
              <a:t> </a:t>
            </a:r>
            <a:r>
              <a:rPr/>
              <a:t>population.</a:t>
            </a:r>
          </a:p>
          <a:p>
            <a:pPr lvl="0" marL="0" indent="0">
              <a:buNone/>
            </a:pPr>
          </a:p>
          <a:p>
            <a:pPr lvl="0" marL="0" indent="0">
              <a:buNone/>
            </a:pPr>
            <a:r>
              <a:rPr/>
              <a:t>A</a:t>
            </a:r>
            <a:r>
              <a:rPr/>
              <a:t> </a:t>
            </a:r>
            <a:r>
              <a:rPr/>
              <a:t>random</a:t>
            </a:r>
            <a:r>
              <a:rPr/>
              <a:t> </a:t>
            </a:r>
            <a:r>
              <a:rPr/>
              <a:t>sample</a:t>
            </a:r>
            <a:r>
              <a:rPr/>
              <a:t> </a:t>
            </a:r>
            <a:r>
              <a:rPr/>
              <a:t>is</a:t>
            </a:r>
            <a:r>
              <a:rPr/>
              <a:t> </a:t>
            </a:r>
            <a:r>
              <a:rPr/>
              <a:t>a</a:t>
            </a:r>
            <a:r>
              <a:rPr/>
              <a:t> </a:t>
            </a:r>
            <a:r>
              <a:rPr/>
              <a:t>sample</a:t>
            </a:r>
            <a:r>
              <a:rPr/>
              <a:t> </a:t>
            </a:r>
            <a:r>
              <a:rPr/>
              <a:t>where</a:t>
            </a:r>
            <a:r>
              <a:rPr/>
              <a:t> </a:t>
            </a:r>
            <a:r>
              <a:rPr/>
              <a:t>every</a:t>
            </a:r>
            <a:r>
              <a:rPr/>
              <a:t> </a:t>
            </a:r>
            <a:r>
              <a:rPr/>
              <a:t>individual</a:t>
            </a:r>
            <a:r>
              <a:rPr/>
              <a:t> </a:t>
            </a:r>
            <a:r>
              <a:rPr/>
              <a:t>(or</a:t>
            </a:r>
            <a:r>
              <a:rPr/>
              <a:t> </a:t>
            </a:r>
            <a:r>
              <a:rPr/>
              <a:t>every</a:t>
            </a:r>
            <a:r>
              <a:rPr/>
              <a:t> </a:t>
            </a:r>
            <a:r>
              <a:rPr/>
              <a:t>object)</a:t>
            </a:r>
            <a:r>
              <a:rPr/>
              <a:t> </a:t>
            </a:r>
            <a:r>
              <a:rPr/>
              <a:t>in</a:t>
            </a:r>
            <a:r>
              <a:rPr/>
              <a:t> </a:t>
            </a:r>
            <a:r>
              <a:rPr/>
              <a:t>the</a:t>
            </a:r>
            <a:r>
              <a:rPr/>
              <a:t> </a:t>
            </a:r>
            <a:r>
              <a:rPr/>
              <a:t>population</a:t>
            </a:r>
            <a:r>
              <a:rPr/>
              <a:t> </a:t>
            </a:r>
            <a:r>
              <a:rPr/>
              <a:t>has</a:t>
            </a:r>
            <a:r>
              <a:rPr/>
              <a:t> </a:t>
            </a:r>
            <a:r>
              <a:rPr/>
              <a:t>the</a:t>
            </a:r>
            <a:r>
              <a:rPr/>
              <a:t> </a:t>
            </a:r>
            <a:r>
              <a:rPr/>
              <a:t>same</a:t>
            </a:r>
            <a:r>
              <a:rPr/>
              <a:t> </a:t>
            </a:r>
            <a:r>
              <a:rPr/>
              <a:t>probabilitiy</a:t>
            </a:r>
            <a:r>
              <a:rPr/>
              <a:t> </a:t>
            </a:r>
            <a:r>
              <a:rPr/>
              <a:t>of</a:t>
            </a:r>
            <a:r>
              <a:rPr/>
              <a:t> </a:t>
            </a:r>
            <a:r>
              <a:rPr/>
              <a:t>being</a:t>
            </a:r>
            <a:r>
              <a:rPr/>
              <a:t> </a:t>
            </a:r>
            <a:r>
              <a:rPr/>
              <a:t>selected.</a:t>
            </a:r>
          </a:p>
          <a:p>
            <a:pPr lvl="0" marL="0" indent="0">
              <a:buNone/>
            </a:pPr>
          </a:p>
          <a:p>
            <a:pPr lvl="0" marL="0" indent="0">
              <a:buNone/>
            </a:pPr>
            <a:r>
              <a:rPr/>
              <a:t>A</a:t>
            </a:r>
            <a:r>
              <a:rPr/>
              <a:t> </a:t>
            </a:r>
            <a:r>
              <a:rPr/>
              <a:t>random</a:t>
            </a:r>
            <a:r>
              <a:rPr/>
              <a:t> </a:t>
            </a:r>
            <a:r>
              <a:rPr/>
              <a:t>sample</a:t>
            </a:r>
            <a:r>
              <a:rPr/>
              <a:t> </a:t>
            </a:r>
            <a:r>
              <a:rPr/>
              <a:t>is</a:t>
            </a:r>
            <a:r>
              <a:rPr/>
              <a:t> </a:t>
            </a:r>
            <a:r>
              <a:rPr/>
              <a:t>an</a:t>
            </a:r>
            <a:r>
              <a:rPr/>
              <a:t> </a:t>
            </a:r>
            <a:r>
              <a:rPr/>
              <a:t>ideal</a:t>
            </a:r>
            <a:r>
              <a:rPr/>
              <a:t> </a:t>
            </a:r>
            <a:r>
              <a:rPr/>
              <a:t>which</a:t>
            </a:r>
            <a:r>
              <a:rPr/>
              <a:t> </a:t>
            </a:r>
            <a:r>
              <a:rPr/>
              <a:t>is</a:t>
            </a:r>
            <a:r>
              <a:rPr/>
              <a:t> </a:t>
            </a:r>
            <a:r>
              <a:rPr/>
              <a:t>rarely</a:t>
            </a:r>
            <a:r>
              <a:rPr/>
              <a:t> </a:t>
            </a:r>
            <a:r>
              <a:rPr/>
              <a:t>met</a:t>
            </a:r>
            <a:r>
              <a:rPr/>
              <a:t> </a:t>
            </a:r>
            <a:r>
              <a:rPr/>
              <a:t>perfectly,</a:t>
            </a:r>
            <a:r>
              <a:rPr/>
              <a:t> </a:t>
            </a:r>
            <a:r>
              <a:rPr/>
              <a:t>but</a:t>
            </a:r>
            <a:r>
              <a:rPr/>
              <a:t> </a:t>
            </a:r>
            <a:r>
              <a:rPr/>
              <a:t>sometimes</a:t>
            </a:r>
            <a:r>
              <a:rPr/>
              <a:t> </a:t>
            </a:r>
            <a:r>
              <a:rPr/>
              <a:t>you</a:t>
            </a:r>
            <a:r>
              <a:rPr/>
              <a:t> </a:t>
            </a:r>
            <a:r>
              <a:rPr/>
              <a:t>can</a:t>
            </a:r>
            <a:r>
              <a:rPr/>
              <a:t> </a:t>
            </a:r>
            <a:r>
              <a:rPr/>
              <a:t>get</a:t>
            </a:r>
            <a:r>
              <a:rPr/>
              <a:t> </a:t>
            </a:r>
            <a:r>
              <a:rPr/>
              <a:t>pretty</a:t>
            </a:r>
            <a:r>
              <a:rPr/>
              <a:t> </a:t>
            </a:r>
            <a:r>
              <a:rPr/>
              <a:t>close</a:t>
            </a:r>
            <a:r>
              <a:rPr/>
              <a:t> </a:t>
            </a:r>
            <a:r>
              <a:rPr/>
              <a:t>to</a:t>
            </a:r>
            <a:r>
              <a:rPr/>
              <a:t> </a:t>
            </a:r>
            <a:r>
              <a:rPr/>
              <a:t>this</a:t>
            </a:r>
            <a:r>
              <a:rPr/>
              <a:t> </a:t>
            </a:r>
            <a:r>
              <a:rPr/>
              <a:t>ideal.</a:t>
            </a:r>
            <a:r>
              <a:rPr/>
              <a:t> </a:t>
            </a:r>
            <a:r>
              <a:rPr/>
              <a:t>A</a:t>
            </a:r>
            <a:r>
              <a:rPr/>
              <a:t> </a:t>
            </a:r>
            <a:r>
              <a:rPr/>
              <a:t>random</a:t>
            </a:r>
            <a:r>
              <a:rPr/>
              <a:t> </a:t>
            </a:r>
            <a:r>
              <a:rPr/>
              <a:t>sample</a:t>
            </a:r>
            <a:r>
              <a:rPr/>
              <a:t> </a:t>
            </a:r>
            <a:r>
              <a:rPr/>
              <a:t>requires</a:t>
            </a:r>
            <a:r>
              <a:rPr/>
              <a:t> </a:t>
            </a:r>
            <a:r>
              <a:rPr/>
              <a:t>a</a:t>
            </a:r>
            <a:r>
              <a:rPr/>
              <a:t> </a:t>
            </a:r>
            <a:r>
              <a:rPr/>
              <a:t>sampling</a:t>
            </a:r>
            <a:r>
              <a:rPr/>
              <a:t> </a:t>
            </a:r>
            <a:r>
              <a:rPr/>
              <a:t>frame</a:t>
            </a:r>
            <a:r>
              <a:rPr/>
              <a:t> </a:t>
            </a:r>
            <a:r>
              <a:rPr/>
              <a:t>that</a:t>
            </a:r>
            <a:r>
              <a:rPr/>
              <a:t> </a:t>
            </a:r>
            <a:r>
              <a:rPr/>
              <a:t>is</a:t>
            </a:r>
            <a:r>
              <a:rPr/>
              <a:t> </a:t>
            </a:r>
            <a:r>
              <a:rPr/>
              <a:t>a</a:t>
            </a:r>
            <a:r>
              <a:rPr/>
              <a:t> </a:t>
            </a:r>
            <a:r>
              <a:rPr/>
              <a:t>complete</a:t>
            </a:r>
            <a:r>
              <a:rPr/>
              <a:t> </a:t>
            </a:r>
            <a:r>
              <a:rPr/>
              <a:t>list</a:t>
            </a:r>
            <a:r>
              <a:rPr/>
              <a:t> </a:t>
            </a:r>
            <a:r>
              <a:rPr/>
              <a:t>within</a:t>
            </a:r>
            <a:r>
              <a:rPr/>
              <a:t> </a:t>
            </a:r>
            <a:r>
              <a:rPr/>
              <a:t>the</a:t>
            </a:r>
            <a:r>
              <a:rPr/>
              <a:t> </a:t>
            </a:r>
            <a:r>
              <a:rPr/>
              <a:t>population.</a:t>
            </a:r>
          </a:p>
          <a:p>
            <a:pPr lvl="0" marL="0" indent="0">
              <a:buNone/>
            </a:pPr>
          </a:p>
          <a:p>
            <a:pPr lvl="0" marL="0" indent="0">
              <a:buNone/>
            </a:pPr>
            <a:r>
              <a:rPr/>
              <a:t>A</a:t>
            </a:r>
            <a:r>
              <a:rPr/>
              <a:t> </a:t>
            </a:r>
            <a:r>
              <a:rPr/>
              <a:t>non-random</a:t>
            </a:r>
            <a:r>
              <a:rPr/>
              <a:t> </a:t>
            </a:r>
            <a:r>
              <a:rPr/>
              <a:t>sample</a:t>
            </a:r>
            <a:r>
              <a:rPr/>
              <a:t> </a:t>
            </a:r>
            <a:r>
              <a:rPr/>
              <a:t>is</a:t>
            </a:r>
            <a:r>
              <a:rPr/>
              <a:t> </a:t>
            </a:r>
            <a:r>
              <a:rPr/>
              <a:t>a</a:t>
            </a:r>
            <a:r>
              <a:rPr/>
              <a:t> </a:t>
            </a:r>
            <a:r>
              <a:rPr/>
              <a:t>sample</a:t>
            </a:r>
            <a:r>
              <a:rPr/>
              <a:t> </a:t>
            </a:r>
            <a:r>
              <a:rPr/>
              <a:t>where</a:t>
            </a:r>
            <a:r>
              <a:rPr/>
              <a:t> </a:t>
            </a:r>
            <a:r>
              <a:rPr/>
              <a:t>the</a:t>
            </a:r>
            <a:r>
              <a:rPr/>
              <a:t> </a:t>
            </a:r>
            <a:r>
              <a:rPr/>
              <a:t>probability</a:t>
            </a:r>
            <a:r>
              <a:rPr/>
              <a:t> </a:t>
            </a:r>
            <a:r>
              <a:rPr/>
              <a:t>of</a:t>
            </a:r>
            <a:r>
              <a:rPr/>
              <a:t> </a:t>
            </a:r>
            <a:r>
              <a:rPr/>
              <a:t>selection</a:t>
            </a:r>
            <a:r>
              <a:rPr/>
              <a:t> </a:t>
            </a:r>
            <a:r>
              <a:rPr/>
              <a:t>varies.</a:t>
            </a:r>
            <a:r>
              <a:rPr/>
              <a:t> </a:t>
            </a:r>
            <a:r>
              <a:rPr/>
              <a:t>A</a:t>
            </a:r>
            <a:r>
              <a:rPr/>
              <a:t> </a:t>
            </a:r>
            <a:r>
              <a:rPr/>
              <a:t>few</a:t>
            </a:r>
            <a:r>
              <a:rPr/>
              <a:t> </a:t>
            </a:r>
            <a:r>
              <a:rPr/>
              <a:t>lucky</a:t>
            </a:r>
            <a:r>
              <a:rPr/>
              <a:t> </a:t>
            </a:r>
            <a:r>
              <a:rPr/>
              <a:t>people</a:t>
            </a:r>
            <a:r>
              <a:rPr/>
              <a:t> </a:t>
            </a:r>
            <a:r>
              <a:rPr/>
              <a:t>might</a:t>
            </a:r>
            <a:r>
              <a:rPr/>
              <a:t> </a:t>
            </a:r>
            <a:r>
              <a:rPr/>
              <a:t>have</a:t>
            </a:r>
            <a:r>
              <a:rPr/>
              <a:t> </a:t>
            </a:r>
            <a:r>
              <a:rPr/>
              <a:t>a</a:t>
            </a:r>
            <a:r>
              <a:rPr/>
              <a:t> </a:t>
            </a:r>
            <a:r>
              <a:rPr/>
              <a:t>higher</a:t>
            </a:r>
            <a:r>
              <a:rPr/>
              <a:t> </a:t>
            </a:r>
            <a:r>
              <a:rPr/>
              <a:t>probability</a:t>
            </a:r>
            <a:r>
              <a:rPr/>
              <a:t> </a:t>
            </a:r>
            <a:r>
              <a:rPr/>
              <a:t>of</a:t>
            </a:r>
            <a:r>
              <a:rPr/>
              <a:t> </a:t>
            </a:r>
            <a:r>
              <a:rPr/>
              <a:t>being</a:t>
            </a:r>
            <a:r>
              <a:rPr/>
              <a:t> </a:t>
            </a:r>
            <a:r>
              <a:rPr/>
              <a:t>selected</a:t>
            </a:r>
            <a:r>
              <a:rPr/>
              <a:t> </a:t>
            </a:r>
            <a:r>
              <a:rPr/>
              <a:t>than</a:t>
            </a:r>
            <a:r>
              <a:rPr/>
              <a:t> </a:t>
            </a:r>
            <a:r>
              <a:rPr/>
              <a:t>others.</a:t>
            </a:r>
            <a:r>
              <a:rPr/>
              <a:t> </a:t>
            </a:r>
            <a:r>
              <a:rPr/>
              <a:t>There</a:t>
            </a:r>
            <a:r>
              <a:rPr/>
              <a:t> </a:t>
            </a:r>
            <a:r>
              <a:rPr/>
              <a:t>may</a:t>
            </a:r>
            <a:r>
              <a:rPr/>
              <a:t> </a:t>
            </a:r>
            <a:r>
              <a:rPr/>
              <a:t>be</a:t>
            </a:r>
            <a:r>
              <a:rPr/>
              <a:t> </a:t>
            </a:r>
            <a:r>
              <a:rPr/>
              <a:t>others</a:t>
            </a:r>
            <a:r>
              <a:rPr/>
              <a:t> </a:t>
            </a:r>
            <a:r>
              <a:rPr/>
              <a:t>who</a:t>
            </a:r>
            <a:r>
              <a:rPr/>
              <a:t> </a:t>
            </a:r>
            <a:r>
              <a:rPr/>
              <a:t>have</a:t>
            </a:r>
            <a:r>
              <a:rPr/>
              <a:t> </a:t>
            </a:r>
            <a:r>
              <a:rPr/>
              <a:t>a</a:t>
            </a:r>
            <a:r>
              <a:rPr/>
              <a:t> </a:t>
            </a:r>
            <a:r>
              <a:rPr/>
              <a:t>lower</a:t>
            </a:r>
            <a:r>
              <a:rPr/>
              <a:t> </a:t>
            </a:r>
            <a:r>
              <a:rPr/>
              <a:t>selection</a:t>
            </a:r>
            <a:r>
              <a:rPr/>
              <a:t> </a:t>
            </a:r>
            <a:r>
              <a:rPr/>
              <a:t>probability.</a:t>
            </a:r>
            <a:r>
              <a:rPr/>
              <a:t> </a:t>
            </a:r>
            <a:r>
              <a:rPr/>
              <a:t>Maybe</a:t>
            </a:r>
            <a:r>
              <a:rPr/>
              <a:t> </a:t>
            </a:r>
            <a:r>
              <a:rPr/>
              <a:t>they</a:t>
            </a:r>
            <a:r>
              <a:rPr/>
              <a:t> </a:t>
            </a:r>
            <a:r>
              <a:rPr/>
              <a:t>are</a:t>
            </a:r>
            <a:r>
              <a:rPr/>
              <a:t> </a:t>
            </a:r>
            <a:r>
              <a:rPr/>
              <a:t>trying</a:t>
            </a:r>
            <a:r>
              <a:rPr/>
              <a:t> </a:t>
            </a:r>
            <a:r>
              <a:rPr/>
              <a:t>to</a:t>
            </a:r>
            <a:r>
              <a:rPr/>
              <a:t> </a:t>
            </a:r>
            <a:r>
              <a:rPr/>
              <a:t>hide</a:t>
            </a:r>
            <a:r>
              <a:rPr/>
              <a:t> </a:t>
            </a:r>
            <a:r>
              <a:rPr/>
              <a:t>from</a:t>
            </a:r>
            <a:r>
              <a:rPr/>
              <a:t> </a:t>
            </a:r>
            <a:r>
              <a:rPr/>
              <a:t>you.</a:t>
            </a:r>
            <a:r>
              <a:rPr/>
              <a:t> </a:t>
            </a:r>
            <a:r>
              <a:rPr/>
              <a:t>Maybe</a:t>
            </a:r>
            <a:r>
              <a:rPr/>
              <a:t> </a:t>
            </a:r>
            <a:r>
              <a:rPr/>
              <a:t>they</a:t>
            </a:r>
            <a:r>
              <a:rPr/>
              <a:t> </a:t>
            </a:r>
            <a:r>
              <a:rPr/>
              <a:t>have</a:t>
            </a:r>
            <a:r>
              <a:rPr/>
              <a:t> </a:t>
            </a:r>
            <a:r>
              <a:rPr/>
              <a:t>caller</a:t>
            </a:r>
            <a:r>
              <a:rPr/>
              <a:t> </a:t>
            </a:r>
            <a:r>
              <a:rPr/>
              <a:t>id</a:t>
            </a:r>
            <a:r>
              <a:rPr/>
              <a:t> </a:t>
            </a:r>
            <a:r>
              <a:rPr/>
              <a:t>and</a:t>
            </a:r>
            <a:r>
              <a:rPr/>
              <a:t> </a:t>
            </a:r>
            <a:r>
              <a:rPr/>
              <a:t>they</a:t>
            </a:r>
            <a:r>
              <a:rPr/>
              <a:t> </a:t>
            </a:r>
            <a:r>
              <a:rPr/>
              <a:t>try</a:t>
            </a:r>
            <a:r>
              <a:rPr/>
              <a:t> </a:t>
            </a:r>
            <a:r>
              <a:rPr/>
              <a:t>to</a:t>
            </a:r>
            <a:r>
              <a:rPr/>
              <a:t> </a:t>
            </a:r>
            <a:r>
              <a:rPr/>
              <a:t>screen</a:t>
            </a:r>
            <a:r>
              <a:rPr/>
              <a:t> </a:t>
            </a:r>
            <a:r>
              <a:rPr/>
              <a:t>their</a:t>
            </a:r>
            <a:r>
              <a:rPr/>
              <a:t> </a:t>
            </a:r>
            <a:r>
              <a:rPr/>
              <a:t>calls.</a:t>
            </a:r>
            <a:r>
              <a:rPr/>
              <a:t> </a:t>
            </a:r>
            <a:r>
              <a:rPr/>
              <a:t>Maybe</a:t>
            </a:r>
            <a:r>
              <a:rPr/>
              <a:t> </a:t>
            </a:r>
            <a:r>
              <a:rPr/>
              <a:t>they</a:t>
            </a:r>
            <a:r>
              <a:rPr/>
              <a:t> </a:t>
            </a:r>
            <a:r>
              <a:rPr/>
              <a:t>work</a:t>
            </a:r>
            <a:r>
              <a:rPr/>
              <a:t> </a:t>
            </a:r>
            <a:r>
              <a:rPr/>
              <a:t>odd</a:t>
            </a:r>
            <a:r>
              <a:rPr/>
              <a:t> </a:t>
            </a:r>
            <a:r>
              <a:rPr/>
              <a:t>hours</a:t>
            </a:r>
            <a:r>
              <a:rPr/>
              <a:t> </a:t>
            </a:r>
            <a:r>
              <a:rPr/>
              <a:t>and</a:t>
            </a:r>
            <a:r>
              <a:rPr/>
              <a:t> </a:t>
            </a:r>
            <a:r>
              <a:rPr/>
              <a:t>are</a:t>
            </a:r>
            <a:r>
              <a:rPr/>
              <a:t> </a:t>
            </a:r>
            <a:r>
              <a:rPr/>
              <a:t>difficult</a:t>
            </a:r>
            <a:r>
              <a:rPr/>
              <a:t> </a:t>
            </a:r>
            <a:r>
              <a:rPr/>
              <a:t>to</a:t>
            </a:r>
            <a:r>
              <a:rPr/>
              <a:t> </a:t>
            </a:r>
            <a:r>
              <a:rPr/>
              <a:t>track</a:t>
            </a:r>
            <a:r>
              <a:rPr/>
              <a:t> </a:t>
            </a:r>
            <a:r>
              <a:rPr/>
              <a:t>down.</a:t>
            </a:r>
          </a:p>
          <a:p>
            <a:pPr lvl="0" marL="0" indent="0">
              <a:buNone/>
            </a:pPr>
          </a:p>
          <a:p>
            <a:pPr lvl="0" marL="0" indent="0">
              <a:buNone/>
            </a:pPr>
            <a:r>
              <a:rPr/>
              <a:t>For</a:t>
            </a:r>
            <a:r>
              <a:rPr/>
              <a:t> </a:t>
            </a:r>
            <a:r>
              <a:rPr/>
              <a:t>any</a:t>
            </a:r>
            <a:r>
              <a:rPr/>
              <a:t> </a:t>
            </a:r>
            <a:r>
              <a:rPr/>
              <a:t>sample,</a:t>
            </a:r>
            <a:r>
              <a:rPr/>
              <a:t> </a:t>
            </a:r>
            <a:r>
              <a:rPr/>
              <a:t>always</a:t>
            </a:r>
            <a:r>
              <a:rPr/>
              <a:t> </a:t>
            </a:r>
            <a:r>
              <a:rPr/>
              <a:t>ask</a:t>
            </a:r>
            <a:r>
              <a:rPr/>
              <a:t> </a:t>
            </a:r>
            <a:r>
              <a:rPr/>
              <a:t>yourself</a:t>
            </a:r>
            <a:r>
              <a:rPr/>
              <a:t> </a:t>
            </a:r>
            <a:r>
              <a:rPr/>
              <a:t>“</a:t>
            </a:r>
            <a:r>
              <a:rPr/>
              <a:t>Who</a:t>
            </a:r>
            <a:r>
              <a:rPr/>
              <a:t> </a:t>
            </a:r>
            <a:r>
              <a:rPr/>
              <a:t>was</a:t>
            </a:r>
            <a:r>
              <a:rPr/>
              <a:t> </a:t>
            </a:r>
            <a:r>
              <a:rPr/>
              <a:t>left</a:t>
            </a:r>
            <a:r>
              <a:rPr/>
              <a:t> </a:t>
            </a:r>
            <a:r>
              <a:rPr/>
              <a:t>out?</a:t>
            </a:r>
            <a:r>
              <a:rPr/>
              <a:t>”</a:t>
            </a:r>
            <a:r>
              <a:rPr/>
              <a:t> </a:t>
            </a:r>
            <a:r>
              <a:rPr/>
              <a:t>if</a:t>
            </a:r>
            <a:r>
              <a:rPr/>
              <a:t> </a:t>
            </a:r>
            <a:r>
              <a:rPr/>
              <a:t>certain</a:t>
            </a:r>
            <a:r>
              <a:rPr/>
              <a:t> </a:t>
            </a:r>
            <a:r>
              <a:rPr/>
              <a:t>people</a:t>
            </a:r>
            <a:r>
              <a:rPr/>
              <a:t> </a:t>
            </a:r>
            <a:r>
              <a:rPr/>
              <a:t>in</a:t>
            </a:r>
            <a:r>
              <a:rPr/>
              <a:t> </a:t>
            </a:r>
            <a:r>
              <a:rPr/>
              <a:t>your</a:t>
            </a:r>
            <a:r>
              <a:rPr/>
              <a:t> </a:t>
            </a:r>
            <a:r>
              <a:rPr/>
              <a:t>sample</a:t>
            </a:r>
            <a:r>
              <a:rPr/>
              <a:t> </a:t>
            </a:r>
            <a:r>
              <a:rPr/>
              <a:t>have</a:t>
            </a:r>
            <a:r>
              <a:rPr/>
              <a:t> </a:t>
            </a:r>
            <a:r>
              <a:rPr/>
              <a:t>a</a:t>
            </a:r>
            <a:r>
              <a:rPr/>
              <a:t> </a:t>
            </a:r>
            <a:r>
              <a:rPr/>
              <a:t>zero</a:t>
            </a:r>
            <a:r>
              <a:rPr/>
              <a:t> </a:t>
            </a:r>
            <a:r>
              <a:rPr/>
              <a:t>probability</a:t>
            </a:r>
            <a:r>
              <a:rPr/>
              <a:t> </a:t>
            </a:r>
            <a:r>
              <a:rPr/>
              <a:t>of</a:t>
            </a:r>
            <a:r>
              <a:rPr/>
              <a:t> </a:t>
            </a:r>
            <a:r>
              <a:rPr/>
              <a:t>being</a:t>
            </a:r>
            <a:r>
              <a:rPr/>
              <a:t> </a:t>
            </a:r>
            <a:r>
              <a:rPr/>
              <a:t>selected,</a:t>
            </a:r>
            <a:r>
              <a:rPr/>
              <a:t> </a:t>
            </a:r>
            <a:r>
              <a:rPr/>
              <a:t>think</a:t>
            </a:r>
            <a:r>
              <a:rPr/>
              <a:t> </a:t>
            </a:r>
            <a:r>
              <a:rPr/>
              <a:t>long</a:t>
            </a:r>
            <a:r>
              <a:rPr/>
              <a:t> </a:t>
            </a:r>
            <a:r>
              <a:rPr/>
              <a:t>and</a:t>
            </a:r>
            <a:r>
              <a:rPr/>
              <a:t> </a:t>
            </a:r>
            <a:r>
              <a:rPr/>
              <a:t>hard</a:t>
            </a:r>
            <a:r>
              <a:rPr/>
              <a:t> </a:t>
            </a:r>
            <a:r>
              <a:rPr/>
              <a:t>about</a:t>
            </a:r>
            <a:r>
              <a:rPr/>
              <a:t> </a:t>
            </a:r>
            <a:r>
              <a:rPr/>
              <a:t>what</a:t>
            </a:r>
            <a:r>
              <a:rPr/>
              <a:t> </a:t>
            </a:r>
            <a:r>
              <a:rPr/>
              <a:t>this</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a:t>
            </a:r>
            <a:r>
              <a:rPr/>
              <a:t> </a:t>
            </a:r>
            <a:r>
              <a:rPr/>
              <a:t>statistician,</a:t>
            </a:r>
            <a:r>
              <a:rPr/>
              <a:t> </a:t>
            </a:r>
            <a:r>
              <a:rPr/>
              <a:t>Abraham</a:t>
            </a:r>
            <a:r>
              <a:rPr/>
              <a:t> </a:t>
            </a:r>
            <a:r>
              <a:rPr/>
              <a:t>Wald,</a:t>
            </a:r>
            <a:r>
              <a:rPr/>
              <a:t> </a:t>
            </a:r>
            <a:r>
              <a:rPr/>
              <a:t>who</a:t>
            </a:r>
            <a:r>
              <a:rPr/>
              <a:t> </a:t>
            </a:r>
            <a:r>
              <a:rPr/>
              <a:t>was</a:t>
            </a:r>
            <a:r>
              <a:rPr/>
              <a:t> </a:t>
            </a:r>
            <a:r>
              <a:rPr/>
              <a:t>asked</a:t>
            </a:r>
            <a:r>
              <a:rPr/>
              <a:t> </a:t>
            </a:r>
            <a:r>
              <a:rPr/>
              <a:t>to</a:t>
            </a:r>
            <a:r>
              <a:rPr/>
              <a:t> </a:t>
            </a:r>
            <a:r>
              <a:rPr/>
              <a:t>help</a:t>
            </a:r>
            <a:r>
              <a:rPr/>
              <a:t> </a:t>
            </a:r>
            <a:r>
              <a:rPr/>
              <a:t>out</a:t>
            </a:r>
            <a:r>
              <a:rPr/>
              <a:t> </a:t>
            </a:r>
            <a:r>
              <a:rPr/>
              <a:t>during</a:t>
            </a:r>
            <a:r>
              <a:rPr/>
              <a:t> </a:t>
            </a:r>
            <a:r>
              <a:rPr/>
              <a:t>World</a:t>
            </a:r>
            <a:r>
              <a:rPr/>
              <a:t> </a:t>
            </a:r>
            <a:r>
              <a:rPr/>
              <a:t>War</a:t>
            </a:r>
            <a:r>
              <a:rPr/>
              <a:t> </a:t>
            </a:r>
            <a:r>
              <a:rPr/>
              <a:t>II</a:t>
            </a:r>
            <a:r>
              <a:rPr/>
              <a:t> </a:t>
            </a:r>
            <a:r>
              <a:rPr/>
              <a:t>with</a:t>
            </a:r>
            <a:r>
              <a:rPr/>
              <a:t> </a:t>
            </a:r>
            <a:r>
              <a:rPr/>
              <a:t>a</a:t>
            </a:r>
            <a:r>
              <a:rPr/>
              <a:t> </a:t>
            </a:r>
            <a:r>
              <a:rPr/>
              <a:t>sampling</a:t>
            </a:r>
            <a:r>
              <a:rPr/>
              <a:t> </a:t>
            </a:r>
            <a:r>
              <a:rPr/>
              <a:t>problem.</a:t>
            </a:r>
          </a:p>
          <a:p>
            <a:pPr lvl="0" marL="0" indent="0">
              <a:buNone/>
            </a:pPr>
          </a:p>
          <a:p>
            <a:pPr lvl="0" marL="0" indent="0">
              <a:buNone/>
            </a:pPr>
            <a:r>
              <a:rPr/>
              <a:t>A</a:t>
            </a:r>
            <a:r>
              <a:rPr/>
              <a:t> </a:t>
            </a:r>
            <a:r>
              <a:rPr/>
              <a:t>lot</a:t>
            </a:r>
            <a:r>
              <a:rPr/>
              <a:t> </a:t>
            </a:r>
            <a:r>
              <a:rPr/>
              <a:t>of</a:t>
            </a:r>
            <a:r>
              <a:rPr/>
              <a:t> </a:t>
            </a:r>
            <a:r>
              <a:rPr/>
              <a:t>bombers</a:t>
            </a:r>
            <a:r>
              <a:rPr/>
              <a:t> </a:t>
            </a:r>
            <a:r>
              <a:rPr/>
              <a:t>were</a:t>
            </a:r>
            <a:r>
              <a:rPr/>
              <a:t> </a:t>
            </a:r>
            <a:r>
              <a:rPr/>
              <a:t>not</a:t>
            </a:r>
            <a:r>
              <a:rPr/>
              <a:t> </a:t>
            </a:r>
            <a:r>
              <a:rPr/>
              <a:t>returning</a:t>
            </a:r>
            <a:r>
              <a:rPr/>
              <a:t> </a:t>
            </a:r>
            <a:r>
              <a:rPr/>
              <a:t>from</a:t>
            </a:r>
            <a:r>
              <a:rPr/>
              <a:t> </a:t>
            </a:r>
            <a:r>
              <a:rPr/>
              <a:t>their</a:t>
            </a:r>
            <a:r>
              <a:rPr/>
              <a:t> </a:t>
            </a:r>
            <a:r>
              <a:rPr/>
              <a:t>missions,</a:t>
            </a:r>
            <a:r>
              <a:rPr/>
              <a:t> </a:t>
            </a:r>
            <a:r>
              <a:rPr/>
              <a:t>so</a:t>
            </a:r>
            <a:r>
              <a:rPr/>
              <a:t> </a:t>
            </a:r>
            <a:r>
              <a:rPr/>
              <a:t>the</a:t>
            </a:r>
            <a:r>
              <a:rPr/>
              <a:t> </a:t>
            </a:r>
            <a:r>
              <a:rPr/>
              <a:t>Royal</a:t>
            </a:r>
            <a:r>
              <a:rPr/>
              <a:t> </a:t>
            </a:r>
            <a:r>
              <a:rPr/>
              <a:t>Air</a:t>
            </a:r>
            <a:r>
              <a:rPr/>
              <a:t> </a:t>
            </a:r>
            <a:r>
              <a:rPr/>
              <a:t>Force</a:t>
            </a:r>
            <a:r>
              <a:rPr/>
              <a:t> </a:t>
            </a:r>
            <a:r>
              <a:rPr/>
              <a:t>wanted</a:t>
            </a:r>
            <a:r>
              <a:rPr/>
              <a:t> </a:t>
            </a:r>
            <a:r>
              <a:rPr/>
              <a:t>to</a:t>
            </a:r>
            <a:r>
              <a:rPr/>
              <a:t> </a:t>
            </a:r>
            <a:r>
              <a:rPr/>
              <a:t>put</a:t>
            </a:r>
            <a:r>
              <a:rPr/>
              <a:t> </a:t>
            </a:r>
            <a:r>
              <a:rPr/>
              <a:t>armor</a:t>
            </a:r>
            <a:r>
              <a:rPr/>
              <a:t> </a:t>
            </a:r>
            <a:r>
              <a:rPr/>
              <a:t>on</a:t>
            </a:r>
            <a:r>
              <a:rPr/>
              <a:t> </a:t>
            </a:r>
            <a:r>
              <a:rPr/>
              <a:t>the</a:t>
            </a:r>
            <a:r>
              <a:rPr/>
              <a:t> </a:t>
            </a:r>
            <a:r>
              <a:rPr/>
              <a:t>bombers.</a:t>
            </a:r>
            <a:r>
              <a:rPr/>
              <a:t> </a:t>
            </a:r>
            <a:r>
              <a:rPr/>
              <a:t>But</a:t>
            </a:r>
            <a:r>
              <a:rPr/>
              <a:t> </a:t>
            </a:r>
            <a:r>
              <a:rPr/>
              <a:t>where</a:t>
            </a:r>
            <a:r>
              <a:rPr/>
              <a:t> </a:t>
            </a:r>
            <a:r>
              <a:rPr/>
              <a:t>to</a:t>
            </a:r>
            <a:r>
              <a:rPr/>
              <a:t> </a:t>
            </a:r>
            <a:r>
              <a:rPr/>
              <a:t>put</a:t>
            </a:r>
            <a:r>
              <a:rPr/>
              <a:t> </a:t>
            </a:r>
            <a:r>
              <a:rPr/>
              <a:t>it?</a:t>
            </a:r>
            <a:r>
              <a:rPr/>
              <a:t> </a:t>
            </a:r>
            <a:r>
              <a:rPr/>
              <a:t>They</a:t>
            </a:r>
            <a:r>
              <a:rPr/>
              <a:t> </a:t>
            </a:r>
            <a:r>
              <a:rPr/>
              <a:t>couldn’t</a:t>
            </a:r>
            <a:r>
              <a:rPr/>
              <a:t> </a:t>
            </a:r>
            <a:r>
              <a:rPr/>
              <a:t>put</a:t>
            </a:r>
            <a:r>
              <a:rPr/>
              <a:t> </a:t>
            </a:r>
            <a:r>
              <a:rPr/>
              <a:t>it</a:t>
            </a:r>
            <a:r>
              <a:rPr/>
              <a:t> </a:t>
            </a:r>
            <a:r>
              <a:rPr/>
              <a:t>everywhere</a:t>
            </a:r>
            <a:r>
              <a:rPr/>
              <a:t> </a:t>
            </a:r>
            <a:r>
              <a:rPr/>
              <a:t>because</a:t>
            </a:r>
            <a:r>
              <a:rPr/>
              <a:t> </a:t>
            </a:r>
            <a:r>
              <a:rPr/>
              <a:t>it</a:t>
            </a:r>
            <a:r>
              <a:rPr/>
              <a:t> </a:t>
            </a:r>
            <a:r>
              <a:rPr/>
              <a:t>would</a:t>
            </a:r>
            <a:r>
              <a:rPr/>
              <a:t> </a:t>
            </a:r>
            <a:r>
              <a:rPr/>
              <a:t>be</a:t>
            </a:r>
            <a:r>
              <a:rPr/>
              <a:t> </a:t>
            </a:r>
            <a:r>
              <a:rPr/>
              <a:t>too</a:t>
            </a:r>
            <a:r>
              <a:rPr/>
              <a:t> </a:t>
            </a:r>
            <a:r>
              <a:rPr/>
              <a:t>heavy</a:t>
            </a:r>
            <a:r>
              <a:rPr/>
              <a:t> </a:t>
            </a:r>
            <a:r>
              <a:rPr/>
              <a:t>to</a:t>
            </a:r>
            <a:r>
              <a:rPr/>
              <a:t> </a:t>
            </a:r>
            <a:r>
              <a:rPr/>
              <a:t>take</a:t>
            </a:r>
            <a:r>
              <a:rPr/>
              <a:t> </a:t>
            </a:r>
            <a:r>
              <a:rPr/>
              <a:t>off.</a:t>
            </a:r>
            <a:r>
              <a:rPr/>
              <a:t> </a:t>
            </a:r>
            <a:r>
              <a:rPr/>
              <a:t>Even</a:t>
            </a:r>
            <a:r>
              <a:rPr/>
              <a:t> </a:t>
            </a:r>
            <a:r>
              <a:rPr/>
              <a:t>a</a:t>
            </a:r>
            <a:r>
              <a:rPr/>
              <a:t> </a:t>
            </a:r>
            <a:r>
              <a:rPr/>
              <a:t>little</a:t>
            </a:r>
            <a:r>
              <a:rPr/>
              <a:t> </a:t>
            </a:r>
            <a:r>
              <a:rPr/>
              <a:t>bit</a:t>
            </a:r>
            <a:r>
              <a:rPr/>
              <a:t> </a:t>
            </a:r>
            <a:r>
              <a:rPr/>
              <a:t>of</a:t>
            </a:r>
            <a:r>
              <a:rPr/>
              <a:t> </a:t>
            </a:r>
            <a:r>
              <a:rPr/>
              <a:t>extra</a:t>
            </a:r>
            <a:r>
              <a:rPr/>
              <a:t> </a:t>
            </a:r>
            <a:r>
              <a:rPr/>
              <a:t>armor</a:t>
            </a:r>
            <a:r>
              <a:rPr/>
              <a:t> </a:t>
            </a:r>
            <a:r>
              <a:rPr/>
              <a:t>was</a:t>
            </a:r>
            <a:r>
              <a:rPr/>
              <a:t> </a:t>
            </a:r>
            <a:r>
              <a:rPr/>
              <a:t>troublesome</a:t>
            </a:r>
            <a:r>
              <a:rPr/>
              <a:t> </a:t>
            </a:r>
            <a:r>
              <a:rPr/>
              <a:t>because</a:t>
            </a:r>
            <a:r>
              <a:rPr/>
              <a:t> </a:t>
            </a:r>
            <a:r>
              <a:rPr/>
              <a:t>it</a:t>
            </a:r>
            <a:r>
              <a:rPr/>
              <a:t> </a:t>
            </a:r>
            <a:r>
              <a:rPr/>
              <a:t>would</a:t>
            </a:r>
            <a:r>
              <a:rPr/>
              <a:t> </a:t>
            </a:r>
            <a:r>
              <a:rPr/>
              <a:t>decrease</a:t>
            </a:r>
            <a:r>
              <a:rPr/>
              <a:t> </a:t>
            </a:r>
            <a:r>
              <a:rPr/>
              <a:t>the</a:t>
            </a:r>
            <a:r>
              <a:rPr/>
              <a:t> </a:t>
            </a:r>
            <a:r>
              <a:rPr/>
              <a:t>total</a:t>
            </a:r>
            <a:r>
              <a:rPr/>
              <a:t> </a:t>
            </a:r>
            <a:r>
              <a:rPr/>
              <a:t>wieght</a:t>
            </a:r>
            <a:r>
              <a:rPr/>
              <a:t> </a:t>
            </a:r>
            <a:r>
              <a:rPr/>
              <a:t>of</a:t>
            </a:r>
            <a:r>
              <a:rPr/>
              <a:t> </a:t>
            </a:r>
            <a:r>
              <a:rPr/>
              <a:t>bombs</a:t>
            </a:r>
            <a:r>
              <a:rPr/>
              <a:t> </a:t>
            </a:r>
            <a:r>
              <a:rPr/>
              <a:t>that</a:t>
            </a:r>
            <a:r>
              <a:rPr/>
              <a:t> </a:t>
            </a:r>
            <a:r>
              <a:rPr/>
              <a:t>they</a:t>
            </a:r>
            <a:r>
              <a:rPr/>
              <a:t> </a:t>
            </a:r>
            <a:r>
              <a:rPr/>
              <a:t>might</a:t>
            </a:r>
            <a:r>
              <a:rPr/>
              <a:t> </a:t>
            </a:r>
            <a:r>
              <a:rPr/>
              <a:t>carry.</a:t>
            </a:r>
          </a:p>
          <a:p>
            <a:pPr lvl="0" marL="0" indent="0">
              <a:buNone/>
            </a:pPr>
          </a:p>
          <a:p>
            <a:pPr lvl="0" marL="0" indent="0">
              <a:buNone/>
            </a:pPr>
            <a:r>
              <a:rPr/>
              <a:t>So</a:t>
            </a:r>
            <a:r>
              <a:rPr/>
              <a:t> </a:t>
            </a:r>
            <a:r>
              <a:rPr/>
              <a:t>Dr. Wald</a:t>
            </a:r>
            <a:r>
              <a:rPr/>
              <a:t> </a:t>
            </a:r>
            <a:r>
              <a:rPr/>
              <a:t>looked</a:t>
            </a:r>
            <a:r>
              <a:rPr/>
              <a:t> </a:t>
            </a:r>
            <a:r>
              <a:rPr/>
              <a:t>at</a:t>
            </a:r>
            <a:r>
              <a:rPr/>
              <a:t> </a:t>
            </a:r>
            <a:r>
              <a:rPr/>
              <a:t>the</a:t>
            </a:r>
            <a:r>
              <a:rPr/>
              <a:t> </a:t>
            </a:r>
            <a:r>
              <a:rPr/>
              <a:t>planes</a:t>
            </a:r>
            <a:r>
              <a:rPr/>
              <a:t> </a:t>
            </a:r>
            <a:r>
              <a:rPr/>
              <a:t>that</a:t>
            </a:r>
            <a:r>
              <a:rPr/>
              <a:t> </a:t>
            </a:r>
            <a:r>
              <a:rPr/>
              <a:t>returned</a:t>
            </a:r>
            <a:r>
              <a:rPr/>
              <a:t> </a:t>
            </a:r>
            <a:r>
              <a:rPr/>
              <a:t>and</a:t>
            </a:r>
            <a:r>
              <a:rPr/>
              <a:t> </a:t>
            </a:r>
            <a:r>
              <a:rPr/>
              <a:t>noted</a:t>
            </a:r>
            <a:r>
              <a:rPr/>
              <a:t> </a:t>
            </a:r>
            <a:r>
              <a:rPr/>
              <a:t>where</a:t>
            </a:r>
            <a:r>
              <a:rPr/>
              <a:t> </a:t>
            </a:r>
            <a:r>
              <a:rPr/>
              <a:t>they</a:t>
            </a:r>
            <a:r>
              <a:rPr/>
              <a:t> </a:t>
            </a:r>
            <a:r>
              <a:rPr/>
              <a:t>had</a:t>
            </a:r>
            <a:r>
              <a:rPr/>
              <a:t> </a:t>
            </a:r>
            <a:r>
              <a:rPr/>
              <a:t>holes</a:t>
            </a:r>
            <a:r>
              <a:rPr/>
              <a:t> </a:t>
            </a:r>
            <a:r>
              <a:rPr/>
              <a:t>from</a:t>
            </a:r>
            <a:r>
              <a:rPr/>
              <a:t> </a:t>
            </a:r>
            <a:r>
              <a:rPr/>
              <a:t>enemy</a:t>
            </a:r>
            <a:r>
              <a:rPr/>
              <a:t> </a:t>
            </a:r>
            <a:r>
              <a:rPr/>
              <a:t>fire.</a:t>
            </a:r>
            <a:r>
              <a:rPr/>
              <a:t> </a:t>
            </a:r>
            <a:r>
              <a:rPr/>
              <a:t>These</a:t>
            </a:r>
            <a:r>
              <a:rPr/>
              <a:t> </a:t>
            </a:r>
            <a:r>
              <a:rPr/>
              <a:t>holes</a:t>
            </a:r>
            <a:r>
              <a:rPr/>
              <a:t> </a:t>
            </a:r>
            <a:r>
              <a:rPr/>
              <a:t>were</a:t>
            </a:r>
            <a:r>
              <a:rPr/>
              <a:t> </a:t>
            </a:r>
            <a:r>
              <a:rPr/>
              <a:t>distributed</a:t>
            </a:r>
            <a:r>
              <a:rPr/>
              <a:t> </a:t>
            </a:r>
            <a:r>
              <a:rPr/>
              <a:t>more</a:t>
            </a:r>
            <a:r>
              <a:rPr/>
              <a:t> </a:t>
            </a:r>
            <a:r>
              <a:rPr/>
              <a:t>or</a:t>
            </a:r>
            <a:r>
              <a:rPr/>
              <a:t> </a:t>
            </a:r>
            <a:r>
              <a:rPr/>
              <a:t>less</a:t>
            </a:r>
            <a:r>
              <a:rPr/>
              <a:t> </a:t>
            </a:r>
            <a:r>
              <a:rPr/>
              <a:t>randomly</a:t>
            </a:r>
            <a:r>
              <a:rPr/>
              <a:t> </a:t>
            </a:r>
            <a:r>
              <a:rPr/>
              <a:t>throughout</a:t>
            </a:r>
            <a:r>
              <a:rPr/>
              <a:t> </a:t>
            </a:r>
            <a:r>
              <a:rPr/>
              <a:t>the</a:t>
            </a:r>
            <a:r>
              <a:rPr/>
              <a:t> </a:t>
            </a:r>
            <a:r>
              <a:rPr/>
              <a:t>plane</a:t>
            </a:r>
            <a:r>
              <a:rPr/>
              <a:t> </a:t>
            </a:r>
            <a:r>
              <a:rPr/>
              <a:t>except</a:t>
            </a:r>
            <a:r>
              <a:rPr/>
              <a:t> </a:t>
            </a:r>
            <a:r>
              <a:rPr/>
              <a:t>for</a:t>
            </a:r>
            <a:r>
              <a:rPr/>
              <a:t> </a:t>
            </a:r>
            <a:r>
              <a:rPr/>
              <a:t>two</a:t>
            </a:r>
            <a:r>
              <a:rPr/>
              <a:t> </a:t>
            </a:r>
            <a:r>
              <a:rPr/>
              <a:t>regions</a:t>
            </a:r>
            <a:r>
              <a:rPr/>
              <a:t> </a:t>
            </a:r>
            <a:r>
              <a:rPr/>
              <a:t>where</a:t>
            </a:r>
            <a:r>
              <a:rPr/>
              <a:t> </a:t>
            </a:r>
            <a:r>
              <a:rPr/>
              <a:t>there</a:t>
            </a:r>
            <a:r>
              <a:rPr/>
              <a:t> </a:t>
            </a:r>
            <a:r>
              <a:rPr/>
              <a:t>was</a:t>
            </a:r>
            <a:r>
              <a:rPr/>
              <a:t> </a:t>
            </a:r>
            <a:r>
              <a:rPr/>
              <a:t>nothing.</a:t>
            </a:r>
            <a:r>
              <a:rPr/>
              <a:t> </a:t>
            </a:r>
            <a:r>
              <a:rPr/>
              <a:t>This</a:t>
            </a:r>
            <a:r>
              <a:rPr/>
              <a:t> </a:t>
            </a:r>
            <a:r>
              <a:rPr/>
              <a:t>image,</a:t>
            </a:r>
            <a:r>
              <a:rPr/>
              <a:t> </a:t>
            </a:r>
            <a:r>
              <a:rPr/>
              <a:t>which</a:t>
            </a:r>
            <a:r>
              <a:rPr/>
              <a:t> </a:t>
            </a:r>
            <a:r>
              <a:rPr/>
              <a:t>was</a:t>
            </a:r>
            <a:r>
              <a:rPr/>
              <a:t> </a:t>
            </a:r>
            <a:r>
              <a:rPr/>
              <a:t>taken</a:t>
            </a:r>
            <a:r>
              <a:rPr/>
              <a:t> </a:t>
            </a:r>
            <a:r>
              <a:rPr/>
              <a:t>from</a:t>
            </a:r>
            <a:r>
              <a:rPr/>
              <a:t> </a:t>
            </a:r>
            <a:r>
              <a:rPr/>
              <a:t>the</a:t>
            </a:r>
            <a:r>
              <a:rPr/>
              <a:t> </a:t>
            </a:r>
            <a:r>
              <a:rPr/>
              <a:t>1998</a:t>
            </a:r>
            <a:r>
              <a:rPr/>
              <a:t> </a:t>
            </a:r>
            <a:r>
              <a:rPr/>
              <a:t>Howard</a:t>
            </a:r>
            <a:r>
              <a:rPr/>
              <a:t> </a:t>
            </a:r>
            <a:r>
              <a:rPr/>
              <a:t>Wainer</a:t>
            </a:r>
            <a:r>
              <a:rPr/>
              <a:t> </a:t>
            </a:r>
            <a:r>
              <a:rPr/>
              <a:t>article</a:t>
            </a:r>
            <a:r>
              <a:rPr/>
              <a:t> </a:t>
            </a:r>
            <a:r>
              <a:rPr/>
              <a:t>that</a:t>
            </a:r>
            <a:r>
              <a:rPr/>
              <a:t> </a:t>
            </a:r>
            <a:r>
              <a:rPr/>
              <a:t>I</a:t>
            </a:r>
            <a:r>
              <a:rPr/>
              <a:t> </a:t>
            </a:r>
            <a:r>
              <a:rPr/>
              <a:t>mention</a:t>
            </a:r>
            <a:r>
              <a:rPr/>
              <a:t> </a:t>
            </a:r>
            <a:r>
              <a:rPr/>
              <a:t>in</a:t>
            </a:r>
            <a:r>
              <a:rPr/>
              <a:t> </a:t>
            </a:r>
            <a:r>
              <a:rPr/>
              <a:t>the</a:t>
            </a:r>
            <a:r>
              <a:rPr/>
              <a:t> </a:t>
            </a:r>
            <a:r>
              <a:rPr/>
              <a:t>recommended</a:t>
            </a:r>
            <a:r>
              <a:rPr/>
              <a:t> </a:t>
            </a:r>
            <a:r>
              <a:rPr/>
              <a:t>readings,</a:t>
            </a:r>
            <a:r>
              <a:rPr/>
              <a:t> </a:t>
            </a:r>
            <a:r>
              <a:rPr/>
              <a:t>shows</a:t>
            </a:r>
            <a:r>
              <a:rPr/>
              <a:t> </a:t>
            </a:r>
            <a:r>
              <a:rPr/>
              <a:t>where</a:t>
            </a:r>
            <a:r>
              <a:rPr/>
              <a:t> </a:t>
            </a:r>
            <a:r>
              <a:rPr/>
              <a:t>there</a:t>
            </a:r>
            <a:r>
              <a:rPr/>
              <a:t> </a:t>
            </a:r>
            <a:r>
              <a:rPr/>
              <a:t>was</a:t>
            </a:r>
            <a:r>
              <a:rPr/>
              <a:t> </a:t>
            </a:r>
            <a:r>
              <a:rPr/>
              <a:t>nothing:</a:t>
            </a:r>
            <a:r>
              <a:rPr/>
              <a:t> </a:t>
            </a:r>
            <a:r>
              <a:rPr/>
              <a:t>in</a:t>
            </a:r>
            <a:r>
              <a:rPr/>
              <a:t> </a:t>
            </a:r>
            <a:r>
              <a:rPr/>
              <a:t>the</a:t>
            </a:r>
            <a:r>
              <a:rPr/>
              <a:t> </a:t>
            </a:r>
            <a:r>
              <a:rPr/>
              <a:t>middle</a:t>
            </a:r>
            <a:r>
              <a:rPr/>
              <a:t> </a:t>
            </a:r>
            <a:r>
              <a:rPr/>
              <a:t>of</a:t>
            </a:r>
            <a:r>
              <a:rPr/>
              <a:t> </a:t>
            </a:r>
            <a:r>
              <a:rPr/>
              <a:t>the</a:t>
            </a:r>
            <a:r>
              <a:rPr/>
              <a:t> </a:t>
            </a:r>
            <a:r>
              <a:rPr/>
              <a:t>plane</a:t>
            </a:r>
            <a:r>
              <a:rPr/>
              <a:t> </a:t>
            </a:r>
            <a:r>
              <a:rPr/>
              <a:t>between</a:t>
            </a:r>
            <a:r>
              <a:rPr/>
              <a:t> </a:t>
            </a:r>
            <a:r>
              <a:rPr/>
              <a:t>the</a:t>
            </a:r>
            <a:r>
              <a:rPr/>
              <a:t> </a:t>
            </a:r>
            <a:r>
              <a:rPr/>
              <a:t>two</a:t>
            </a:r>
            <a:r>
              <a:rPr/>
              <a:t> </a:t>
            </a:r>
            <a:r>
              <a:rPr/>
              <a:t>wings</a:t>
            </a:r>
            <a:r>
              <a:rPr/>
              <a:t> </a:t>
            </a:r>
            <a:r>
              <a:rPr/>
              <a:t>and</a:t>
            </a:r>
            <a:r>
              <a:rPr/>
              <a:t> </a:t>
            </a:r>
            <a:r>
              <a:rPr/>
              <a:t>underneath</a:t>
            </a:r>
            <a:r>
              <a:rPr/>
              <a:t> </a:t>
            </a:r>
            <a:r>
              <a:rPr/>
              <a:t>the</a:t>
            </a:r>
            <a:r>
              <a:rPr/>
              <a:t> </a:t>
            </a:r>
            <a:r>
              <a:rPr/>
              <a:t>tail.</a:t>
            </a:r>
          </a:p>
          <a:p>
            <a:pPr lvl="0" marL="0" indent="0">
              <a:buNone/>
            </a:pPr>
          </a:p>
          <a:p>
            <a:pPr lvl="0" marL="0" indent="0">
              <a:buNone/>
            </a:pPr>
            <a:r>
              <a:rPr/>
              <a:t>His</a:t>
            </a:r>
            <a:r>
              <a:rPr/>
              <a:t> </a:t>
            </a:r>
            <a:r>
              <a:rPr/>
              <a:t>recommendation</a:t>
            </a:r>
            <a:r>
              <a:rPr/>
              <a:t> </a:t>
            </a:r>
            <a:r>
              <a:rPr/>
              <a:t>was</a:t>
            </a:r>
            <a:r>
              <a:rPr/>
              <a:t> </a:t>
            </a:r>
            <a:r>
              <a:rPr/>
              <a:t>to</a:t>
            </a:r>
            <a:r>
              <a:rPr/>
              <a:t> </a:t>
            </a:r>
            <a:r>
              <a:rPr/>
              <a:t>place</a:t>
            </a:r>
            <a:r>
              <a:rPr/>
              <a:t> </a:t>
            </a:r>
            <a:r>
              <a:rPr/>
              <a:t>the</a:t>
            </a:r>
            <a:r>
              <a:rPr/>
              <a:t> </a:t>
            </a:r>
            <a:r>
              <a:rPr/>
              <a:t>armor</a:t>
            </a:r>
            <a:r>
              <a:rPr/>
              <a:t> </a:t>
            </a:r>
            <a:r>
              <a:rPr/>
              <a:t>only</a:t>
            </a:r>
            <a:r>
              <a:rPr/>
              <a:t> </a:t>
            </a:r>
            <a:r>
              <a:rPr/>
              <a:t>in</a:t>
            </a:r>
            <a:r>
              <a:rPr/>
              <a:t> </a:t>
            </a:r>
            <a:r>
              <a:rPr/>
              <a:t>those</a:t>
            </a:r>
            <a:r>
              <a:rPr/>
              <a:t> </a:t>
            </a:r>
            <a:r>
              <a:rPr/>
              <a:t>two</a:t>
            </a:r>
            <a:r>
              <a:rPr/>
              <a:t> </a:t>
            </a:r>
            <a:r>
              <a:rPr/>
              <a:t>areas.</a:t>
            </a:r>
            <a:r>
              <a:rPr/>
              <a:t> </a:t>
            </a:r>
            <a:r>
              <a:rPr/>
              <a:t>This</a:t>
            </a:r>
            <a:r>
              <a:rPr/>
              <a:t> </a:t>
            </a:r>
            <a:r>
              <a:rPr/>
              <a:t>seems</a:t>
            </a:r>
            <a:r>
              <a:rPr/>
              <a:t> </a:t>
            </a:r>
            <a:r>
              <a:rPr/>
              <a:t>counterintuitive,</a:t>
            </a:r>
            <a:r>
              <a:rPr/>
              <a:t> </a:t>
            </a:r>
            <a:r>
              <a:rPr/>
              <a:t>which</a:t>
            </a:r>
            <a:r>
              <a:rPr/>
              <a:t> </a:t>
            </a:r>
            <a:r>
              <a:rPr/>
              <a:t>is</a:t>
            </a:r>
            <a:r>
              <a:rPr/>
              <a:t> </a:t>
            </a:r>
            <a:r>
              <a:rPr/>
              <a:t>why</a:t>
            </a:r>
            <a:r>
              <a:rPr/>
              <a:t> </a:t>
            </a:r>
            <a:r>
              <a:rPr/>
              <a:t>it</a:t>
            </a:r>
            <a:r>
              <a:rPr/>
              <a:t> </a:t>
            </a:r>
            <a:r>
              <a:rPr/>
              <a:t>makes</a:t>
            </a:r>
            <a:r>
              <a:rPr/>
              <a:t> </a:t>
            </a:r>
            <a:r>
              <a:rPr/>
              <a:t>such</a:t>
            </a:r>
            <a:r>
              <a:rPr/>
              <a:t> </a:t>
            </a:r>
            <a:r>
              <a:rPr/>
              <a:t>a</a:t>
            </a:r>
            <a:r>
              <a:rPr/>
              <a:t> </a:t>
            </a:r>
            <a:r>
              <a:rPr/>
              <a:t>good</a:t>
            </a:r>
            <a:r>
              <a:rPr/>
              <a:t> </a:t>
            </a:r>
            <a:r>
              <a:rPr/>
              <a:t>puzzle.</a:t>
            </a:r>
          </a:p>
          <a:p>
            <a:pPr lvl="0" marL="0" indent="0">
              <a:buNone/>
            </a:pPr>
          </a:p>
          <a:p>
            <a:pPr lvl="0" marL="0" indent="0">
              <a:buNone/>
            </a:pPr>
            <a:r>
              <a:rPr/>
              <a:t>This</a:t>
            </a:r>
            <a:r>
              <a:rPr/>
              <a:t> </a:t>
            </a:r>
            <a:r>
              <a:rPr/>
              <a:t>mathematician</a:t>
            </a:r>
            <a:r>
              <a:rPr/>
              <a:t> </a:t>
            </a:r>
            <a:r>
              <a:rPr/>
              <a:t>hypothesized</a:t>
            </a:r>
            <a:r>
              <a:rPr/>
              <a:t> </a:t>
            </a:r>
            <a:r>
              <a:rPr/>
              <a:t>that</a:t>
            </a:r>
            <a:r>
              <a:rPr/>
              <a:t> </a:t>
            </a:r>
            <a:r>
              <a:rPr/>
              <a:t>any</a:t>
            </a:r>
            <a:r>
              <a:rPr/>
              <a:t> </a:t>
            </a:r>
            <a:r>
              <a:rPr/>
              <a:t>plane</a:t>
            </a:r>
            <a:r>
              <a:rPr/>
              <a:t> </a:t>
            </a:r>
            <a:r>
              <a:rPr/>
              <a:t>hit</a:t>
            </a:r>
            <a:r>
              <a:rPr/>
              <a:t> </a:t>
            </a:r>
            <a:r>
              <a:rPr/>
              <a:t>in</a:t>
            </a:r>
            <a:r>
              <a:rPr/>
              <a:t> </a:t>
            </a:r>
            <a:r>
              <a:rPr/>
              <a:t>those</a:t>
            </a:r>
            <a:r>
              <a:rPr/>
              <a:t> </a:t>
            </a:r>
            <a:r>
              <a:rPr/>
              <a:t>regions</a:t>
            </a:r>
            <a:r>
              <a:rPr/>
              <a:t> </a:t>
            </a:r>
            <a:r>
              <a:rPr/>
              <a:t>did</a:t>
            </a:r>
            <a:r>
              <a:rPr/>
              <a:t> </a:t>
            </a:r>
            <a:r>
              <a:rPr/>
              <a:t>not</a:t>
            </a:r>
            <a:r>
              <a:rPr/>
              <a:t> </a:t>
            </a:r>
            <a:r>
              <a:rPr/>
              <a:t>survive</a:t>
            </a:r>
            <a:r>
              <a:rPr/>
              <a:t> </a:t>
            </a:r>
            <a:r>
              <a:rPr/>
              <a:t>to</a:t>
            </a:r>
            <a:r>
              <a:rPr/>
              <a:t> </a:t>
            </a:r>
            <a:r>
              <a:rPr/>
              <a:t>return.</a:t>
            </a:r>
            <a:r>
              <a:rPr/>
              <a:t> </a:t>
            </a:r>
            <a:r>
              <a:rPr/>
              <a:t>The</a:t>
            </a:r>
            <a:r>
              <a:rPr/>
              <a:t> </a:t>
            </a:r>
            <a:r>
              <a:rPr/>
              <a:t>other</a:t>
            </a:r>
            <a:r>
              <a:rPr/>
              <a:t> </a:t>
            </a:r>
            <a:r>
              <a:rPr/>
              <a:t>areas</a:t>
            </a:r>
            <a:r>
              <a:rPr/>
              <a:t> </a:t>
            </a:r>
            <a:r>
              <a:rPr/>
              <a:t>could</a:t>
            </a:r>
            <a:r>
              <a:rPr/>
              <a:t> </a:t>
            </a:r>
            <a:r>
              <a:rPr/>
              <a:t>be</a:t>
            </a:r>
            <a:r>
              <a:rPr/>
              <a:t> </a:t>
            </a:r>
            <a:r>
              <a:rPr/>
              <a:t>hit</a:t>
            </a:r>
            <a:r>
              <a:rPr/>
              <a:t> </a:t>
            </a:r>
            <a:r>
              <a:rPr/>
              <a:t>and</a:t>
            </a:r>
            <a:r>
              <a:rPr/>
              <a:t> </a:t>
            </a:r>
            <a:r>
              <a:rPr/>
              <a:t>the</a:t>
            </a:r>
            <a:r>
              <a:rPr/>
              <a:t> </a:t>
            </a:r>
            <a:r>
              <a:rPr/>
              <a:t>plane</a:t>
            </a:r>
            <a:r>
              <a:rPr/>
              <a:t> </a:t>
            </a:r>
            <a:r>
              <a:rPr/>
              <a:t>could</a:t>
            </a:r>
            <a:r>
              <a:rPr/>
              <a:t> </a:t>
            </a:r>
            <a:r>
              <a:rPr/>
              <a:t>still</a:t>
            </a:r>
            <a:r>
              <a:rPr/>
              <a:t> </a:t>
            </a:r>
            <a:r>
              <a:rPr/>
              <a:t>limp</a:t>
            </a:r>
            <a:r>
              <a:rPr/>
              <a:t> </a:t>
            </a:r>
            <a:r>
              <a:rPr/>
              <a:t>back</a:t>
            </a:r>
            <a:r>
              <a:rPr/>
              <a:t> </a:t>
            </a:r>
            <a:r>
              <a:rPr/>
              <a:t>to</a:t>
            </a:r>
            <a:r>
              <a:rPr/>
              <a:t> </a:t>
            </a:r>
            <a:r>
              <a:rPr/>
              <a:t>safety.</a:t>
            </a:r>
            <a:r>
              <a:rPr/>
              <a:t> </a:t>
            </a:r>
            <a:r>
              <a:rPr/>
              <a:t>This</a:t>
            </a:r>
            <a:r>
              <a:rPr/>
              <a:t> </a:t>
            </a:r>
            <a:r>
              <a:rPr/>
              <a:t>is</a:t>
            </a:r>
            <a:r>
              <a:rPr/>
              <a:t> </a:t>
            </a:r>
            <a:r>
              <a:rPr/>
              <a:t>an</a:t>
            </a:r>
            <a:r>
              <a:rPr/>
              <a:t> </a:t>
            </a:r>
            <a:r>
              <a:rPr/>
              <a:t>example</a:t>
            </a:r>
            <a:r>
              <a:rPr/>
              <a:t> </a:t>
            </a:r>
            <a:r>
              <a:rPr/>
              <a:t>of</a:t>
            </a:r>
            <a:r>
              <a:rPr/>
              <a:t> </a:t>
            </a:r>
            <a:r>
              <a:rPr/>
              <a:t>selection</a:t>
            </a:r>
            <a:r>
              <a:rPr/>
              <a:t> </a:t>
            </a:r>
            <a:r>
              <a:rPr/>
              <a:t>bias.</a:t>
            </a:r>
            <a:r>
              <a:rPr/>
              <a:t> </a:t>
            </a:r>
            <a:r>
              <a:rPr/>
              <a:t>The</a:t>
            </a:r>
            <a:r>
              <a:rPr/>
              <a:t> </a:t>
            </a:r>
            <a:r>
              <a:rPr/>
              <a:t>bombers</a:t>
            </a:r>
            <a:r>
              <a:rPr/>
              <a:t> </a:t>
            </a:r>
            <a:r>
              <a:rPr/>
              <a:t>in</a:t>
            </a:r>
            <a:r>
              <a:rPr/>
              <a:t> </a:t>
            </a:r>
            <a:r>
              <a:rPr/>
              <a:t>the</a:t>
            </a:r>
            <a:r>
              <a:rPr/>
              <a:t> </a:t>
            </a:r>
            <a:r>
              <a:rPr/>
              <a:t>study</a:t>
            </a:r>
            <a:r>
              <a:rPr/>
              <a:t> </a:t>
            </a:r>
            <a:r>
              <a:rPr/>
              <a:t>were</a:t>
            </a:r>
            <a:r>
              <a:rPr/>
              <a:t> </a:t>
            </a:r>
            <a:r>
              <a:rPr/>
              <a:t>not</a:t>
            </a:r>
            <a:r>
              <a:rPr/>
              <a:t> </a:t>
            </a:r>
            <a:r>
              <a:rPr/>
              <a:t>a</a:t>
            </a:r>
            <a:r>
              <a:rPr/>
              <a:t> </a:t>
            </a:r>
            <a:r>
              <a:rPr/>
              <a:t>random</a:t>
            </a:r>
            <a:r>
              <a:rPr/>
              <a:t> </a:t>
            </a:r>
            <a:r>
              <a:rPr/>
              <a:t>sample</a:t>
            </a:r>
            <a:r>
              <a:rPr/>
              <a:t> </a:t>
            </a:r>
            <a:r>
              <a:rPr/>
              <a:t>of</a:t>
            </a:r>
            <a:r>
              <a:rPr/>
              <a:t> </a:t>
            </a:r>
            <a:r>
              <a:rPr/>
              <a:t>all</a:t>
            </a:r>
            <a:r>
              <a:rPr/>
              <a:t> </a:t>
            </a:r>
            <a:r>
              <a:rPr/>
              <a:t>bombers,</a:t>
            </a:r>
            <a:r>
              <a:rPr/>
              <a:t> </a:t>
            </a:r>
            <a:r>
              <a:rPr/>
              <a:t>they</a:t>
            </a:r>
            <a:r>
              <a:rPr/>
              <a:t> </a:t>
            </a:r>
            <a:r>
              <a:rPr/>
              <a:t>were</a:t>
            </a:r>
            <a:r>
              <a:rPr/>
              <a:t> </a:t>
            </a:r>
            <a:r>
              <a:rPr/>
              <a:t>a</a:t>
            </a:r>
            <a:r>
              <a:rPr/>
              <a:t> </a:t>
            </a:r>
            <a:r>
              <a:rPr/>
              <a:t>sample</a:t>
            </a:r>
            <a:r>
              <a:rPr/>
              <a:t> </a:t>
            </a:r>
            <a:r>
              <a:rPr/>
              <a:t>of</a:t>
            </a:r>
            <a:r>
              <a:rPr/>
              <a:t> </a:t>
            </a:r>
            <a:r>
              <a:rPr/>
              <a:t>bombers</a:t>
            </a:r>
            <a:r>
              <a:rPr/>
              <a:t> </a:t>
            </a:r>
            <a:r>
              <a:rPr/>
              <a:t>that</a:t>
            </a:r>
            <a:r>
              <a:rPr/>
              <a:t> </a:t>
            </a:r>
            <a:r>
              <a:rPr/>
              <a:t>returned</a:t>
            </a:r>
            <a:r>
              <a:rPr/>
              <a:t> </a:t>
            </a:r>
            <a:r>
              <a:rPr/>
              <a:t>safely.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Suppose</a:t>
            </a:r>
            <a:r>
              <a:rPr/>
              <a:t> </a:t>
            </a:r>
            <a:r>
              <a:rPr/>
              <a:t>you</a:t>
            </a:r>
            <a:r>
              <a:rPr/>
              <a:t> </a:t>
            </a:r>
            <a:r>
              <a:rPr/>
              <a:t>are</a:t>
            </a:r>
            <a:r>
              <a:rPr/>
              <a:t> </a:t>
            </a:r>
            <a:r>
              <a:rPr/>
              <a:t>interested</a:t>
            </a:r>
            <a:r>
              <a:rPr/>
              <a:t> </a:t>
            </a:r>
            <a:r>
              <a:rPr/>
              <a:t>in</a:t>
            </a:r>
            <a:r>
              <a:rPr/>
              <a:t> </a:t>
            </a:r>
            <a:r>
              <a:rPr/>
              <a:t>a</a:t>
            </a:r>
            <a:r>
              <a:rPr/>
              <a:t> </a:t>
            </a:r>
            <a:r>
              <a:rPr/>
              <a:t>survey</a:t>
            </a:r>
            <a:r>
              <a:rPr/>
              <a:t> </a:t>
            </a:r>
            <a:r>
              <a:rPr/>
              <a:t>of</a:t>
            </a:r>
            <a:r>
              <a:rPr/>
              <a:t> </a:t>
            </a:r>
            <a:r>
              <a:rPr/>
              <a:t>teenagers</a:t>
            </a:r>
            <a:r>
              <a:rPr/>
              <a:t> </a:t>
            </a:r>
            <a:r>
              <a:rPr/>
              <a:t>in</a:t>
            </a:r>
            <a:r>
              <a:rPr/>
              <a:t> </a:t>
            </a:r>
            <a:r>
              <a:rPr/>
              <a:t>your</a:t>
            </a:r>
            <a:r>
              <a:rPr/>
              <a:t> </a:t>
            </a:r>
            <a:r>
              <a:rPr/>
              <a:t>community.</a:t>
            </a:r>
            <a:r>
              <a:rPr/>
              <a:t> </a:t>
            </a:r>
            <a:r>
              <a:rPr/>
              <a:t>You</a:t>
            </a:r>
            <a:r>
              <a:rPr/>
              <a:t> </a:t>
            </a:r>
            <a:r>
              <a:rPr/>
              <a:t>go</a:t>
            </a:r>
            <a:r>
              <a:rPr/>
              <a:t> </a:t>
            </a:r>
            <a:r>
              <a:rPr/>
              <a:t>to</a:t>
            </a:r>
            <a:r>
              <a:rPr/>
              <a:t> </a:t>
            </a:r>
            <a:r>
              <a:rPr/>
              <a:t>a</a:t>
            </a:r>
            <a:r>
              <a:rPr/>
              <a:t> </a:t>
            </a:r>
            <a:r>
              <a:rPr/>
              <a:t>high</a:t>
            </a:r>
            <a:r>
              <a:rPr/>
              <a:t> </a:t>
            </a:r>
            <a:r>
              <a:rPr/>
              <a:t>school</a:t>
            </a:r>
            <a:r>
              <a:rPr/>
              <a:t> </a:t>
            </a:r>
            <a:r>
              <a:rPr/>
              <a:t>and</a:t>
            </a:r>
            <a:r>
              <a:rPr/>
              <a:t> </a:t>
            </a:r>
            <a:r>
              <a:rPr/>
              <a:t>select</a:t>
            </a:r>
            <a:r>
              <a:rPr/>
              <a:t> </a:t>
            </a:r>
            <a:r>
              <a:rPr/>
              <a:t>a</a:t>
            </a:r>
            <a:r>
              <a:rPr/>
              <a:t> </a:t>
            </a:r>
            <a:r>
              <a:rPr/>
              <a:t>sample</a:t>
            </a:r>
            <a:r>
              <a:rPr/>
              <a:t> </a:t>
            </a:r>
            <a:r>
              <a:rPr/>
              <a:t>of</a:t>
            </a:r>
            <a:r>
              <a:rPr/>
              <a:t> </a:t>
            </a:r>
            <a:r>
              <a:rPr/>
              <a:t>students.</a:t>
            </a:r>
          </a:p>
          <a:p>
            <a:pPr lvl="0" marL="0" indent="0">
              <a:buNone/>
            </a:pPr>
          </a:p>
          <a:p>
            <a:pPr lvl="0" marL="0" indent="0">
              <a:buNone/>
            </a:pPr>
            <a:r>
              <a:rPr/>
              <a:t>Who</a:t>
            </a:r>
            <a:r>
              <a:rPr/>
              <a:t> </a:t>
            </a:r>
            <a:r>
              <a:rPr/>
              <a:t>has</a:t>
            </a:r>
            <a:r>
              <a:rPr/>
              <a:t> </a:t>
            </a:r>
            <a:r>
              <a:rPr/>
              <a:t>a</a:t>
            </a:r>
            <a:r>
              <a:rPr/>
              <a:t> </a:t>
            </a:r>
            <a:r>
              <a:rPr/>
              <a:t>lower</a:t>
            </a:r>
            <a:r>
              <a:rPr/>
              <a:t> </a:t>
            </a:r>
            <a:r>
              <a:rPr/>
              <a:t>selection</a:t>
            </a:r>
            <a:r>
              <a:rPr/>
              <a:t> </a:t>
            </a:r>
            <a:r>
              <a:rPr/>
              <a:t>probability?</a:t>
            </a:r>
            <a:r>
              <a:rPr/>
              <a:t> </a:t>
            </a:r>
            <a:r>
              <a:rPr/>
              <a:t>Students</a:t>
            </a:r>
            <a:r>
              <a:rPr/>
              <a:t> </a:t>
            </a:r>
            <a:r>
              <a:rPr/>
              <a:t>with</a:t>
            </a:r>
            <a:r>
              <a:rPr/>
              <a:t> </a:t>
            </a:r>
            <a:r>
              <a:rPr/>
              <a:t>a</a:t>
            </a:r>
            <a:r>
              <a:rPr/>
              <a:t> </a:t>
            </a:r>
            <a:r>
              <a:rPr/>
              <a:t>chronic</a:t>
            </a:r>
            <a:r>
              <a:rPr/>
              <a:t> </a:t>
            </a:r>
            <a:r>
              <a:rPr/>
              <a:t>illness,</a:t>
            </a:r>
            <a:r>
              <a:rPr/>
              <a:t> </a:t>
            </a:r>
            <a:r>
              <a:rPr/>
              <a:t>because</a:t>
            </a:r>
            <a:r>
              <a:rPr/>
              <a:t> </a:t>
            </a:r>
            <a:r>
              <a:rPr/>
              <a:t>they</a:t>
            </a:r>
            <a:r>
              <a:rPr/>
              <a:t> </a:t>
            </a:r>
            <a:r>
              <a:rPr/>
              <a:t>tend</a:t>
            </a:r>
            <a:r>
              <a:rPr/>
              <a:t> </a:t>
            </a:r>
            <a:r>
              <a:rPr/>
              <a:t>to</a:t>
            </a:r>
            <a:r>
              <a:rPr/>
              <a:t> </a:t>
            </a:r>
            <a:r>
              <a:rPr/>
              <a:t>miss</a:t>
            </a:r>
            <a:r>
              <a:rPr/>
              <a:t> </a:t>
            </a:r>
            <a:r>
              <a:rPr/>
              <a:t>a</a:t>
            </a:r>
            <a:r>
              <a:rPr/>
              <a:t> </a:t>
            </a:r>
            <a:r>
              <a:rPr/>
              <a:t>lot</a:t>
            </a:r>
            <a:r>
              <a:rPr/>
              <a:t> </a:t>
            </a:r>
            <a:r>
              <a:rPr/>
              <a:t>of</a:t>
            </a:r>
            <a:r>
              <a:rPr/>
              <a:t> </a:t>
            </a:r>
            <a:r>
              <a:rPr/>
              <a:t>days</a:t>
            </a:r>
            <a:r>
              <a:rPr/>
              <a:t> </a:t>
            </a:r>
            <a:r>
              <a:rPr/>
              <a:t>of</a:t>
            </a:r>
            <a:r>
              <a:rPr/>
              <a:t> </a:t>
            </a:r>
            <a:r>
              <a:rPr/>
              <a:t>school.</a:t>
            </a:r>
          </a:p>
          <a:p>
            <a:pPr lvl="0" marL="0" indent="0">
              <a:buNone/>
            </a:pPr>
          </a:p>
          <a:p>
            <a:pPr lvl="0" marL="0" indent="0">
              <a:buNone/>
            </a:pPr>
            <a:r>
              <a:rPr/>
              <a:t>Who</a:t>
            </a:r>
            <a:r>
              <a:rPr/>
              <a:t> </a:t>
            </a:r>
            <a:r>
              <a:rPr/>
              <a:t>has</a:t>
            </a:r>
            <a:r>
              <a:rPr/>
              <a:t> </a:t>
            </a:r>
            <a:r>
              <a:rPr/>
              <a:t>a</a:t>
            </a:r>
            <a:r>
              <a:rPr/>
              <a:t> </a:t>
            </a:r>
            <a:r>
              <a:rPr/>
              <a:t>zero</a:t>
            </a:r>
            <a:r>
              <a:rPr/>
              <a:t> </a:t>
            </a:r>
            <a:r>
              <a:rPr/>
              <a:t>selection</a:t>
            </a:r>
            <a:r>
              <a:rPr/>
              <a:t> </a:t>
            </a:r>
            <a:r>
              <a:rPr/>
              <a:t>probability?</a:t>
            </a:r>
            <a:r>
              <a:rPr/>
              <a:t> </a:t>
            </a:r>
            <a:r>
              <a:rPr/>
              <a:t>Home-schooled</a:t>
            </a:r>
            <a:r>
              <a:rPr/>
              <a:t> </a:t>
            </a:r>
            <a:r>
              <a:rPr/>
              <a:t>teenagers,</a:t>
            </a:r>
            <a:r>
              <a:rPr/>
              <a:t> </a:t>
            </a:r>
            <a:r>
              <a:rPr/>
              <a:t>for</a:t>
            </a:r>
            <a:r>
              <a:rPr/>
              <a:t> </a:t>
            </a:r>
            <a:r>
              <a:rPr/>
              <a:t>one,</a:t>
            </a:r>
            <a:r>
              <a:rPr/>
              <a:t> </a:t>
            </a:r>
            <a:r>
              <a:rPr/>
              <a:t>and</a:t>
            </a:r>
            <a:r>
              <a:rPr/>
              <a:t> </a:t>
            </a:r>
            <a:r>
              <a:rPr/>
              <a:t>dropouts</a:t>
            </a:r>
            <a:r>
              <a:rPr/>
              <a:t> </a:t>
            </a:r>
            <a:r>
              <a:rPr/>
              <a:t>for</a:t>
            </a:r>
            <a:r>
              <a:rPr/>
              <a:t> </a:t>
            </a:r>
            <a:r>
              <a:rPr/>
              <a:t>another.</a:t>
            </a:r>
          </a:p>
          <a:p>
            <a:pPr lvl="0" marL="0" indent="0">
              <a:buNone/>
            </a:pPr>
          </a:p>
          <a:p>
            <a:pPr lvl="0" marL="0" indent="0">
              <a:buNone/>
            </a:pPr>
            <a:r>
              <a:rPr/>
              <a:t>Now</a:t>
            </a:r>
            <a:r>
              <a:rPr/>
              <a:t> </a:t>
            </a:r>
            <a:r>
              <a:rPr/>
              <a:t>is</a:t>
            </a:r>
            <a:r>
              <a:rPr/>
              <a:t> </a:t>
            </a:r>
            <a:r>
              <a:rPr/>
              <a:t>this</a:t>
            </a:r>
            <a:r>
              <a:rPr/>
              <a:t> </a:t>
            </a:r>
            <a:r>
              <a:rPr/>
              <a:t>a</a:t>
            </a:r>
            <a:r>
              <a:rPr/>
              <a:t> </a:t>
            </a:r>
            <a:r>
              <a:rPr/>
              <a:t>terrible</a:t>
            </a:r>
            <a:r>
              <a:rPr/>
              <a:t> </a:t>
            </a:r>
            <a:r>
              <a:rPr/>
              <a:t>thing?</a:t>
            </a:r>
            <a:r>
              <a:rPr/>
              <a:t> </a:t>
            </a:r>
            <a:r>
              <a:rPr/>
              <a:t>Students</a:t>
            </a:r>
            <a:r>
              <a:rPr/>
              <a:t> </a:t>
            </a:r>
            <a:r>
              <a:rPr/>
              <a:t>with</a:t>
            </a:r>
            <a:r>
              <a:rPr/>
              <a:t> </a:t>
            </a:r>
            <a:r>
              <a:rPr/>
              <a:t>a</a:t>
            </a:r>
            <a:r>
              <a:rPr/>
              <a:t> </a:t>
            </a:r>
            <a:r>
              <a:rPr/>
              <a:t>chronic</a:t>
            </a:r>
            <a:r>
              <a:rPr/>
              <a:t> </a:t>
            </a:r>
            <a:r>
              <a:rPr/>
              <a:t>illness</a:t>
            </a:r>
            <a:r>
              <a:rPr/>
              <a:t> </a:t>
            </a:r>
            <a:r>
              <a:rPr/>
              <a:t>probably</a:t>
            </a:r>
            <a:r>
              <a:rPr/>
              <a:t> </a:t>
            </a:r>
            <a:r>
              <a:rPr/>
              <a:t>have</a:t>
            </a:r>
            <a:r>
              <a:rPr/>
              <a:t> </a:t>
            </a:r>
            <a:r>
              <a:rPr/>
              <a:t>a</a:t>
            </a:r>
            <a:r>
              <a:rPr/>
              <a:t> </a:t>
            </a:r>
            <a:r>
              <a:rPr/>
              <a:t>different</a:t>
            </a:r>
            <a:r>
              <a:rPr/>
              <a:t> </a:t>
            </a:r>
            <a:r>
              <a:rPr/>
              <a:t>drug</a:t>
            </a:r>
            <a:r>
              <a:rPr/>
              <a:t> </a:t>
            </a:r>
            <a:r>
              <a:rPr/>
              <a:t>use</a:t>
            </a:r>
            <a:r>
              <a:rPr/>
              <a:t> </a:t>
            </a:r>
            <a:r>
              <a:rPr/>
              <a:t>pattern</a:t>
            </a:r>
            <a:r>
              <a:rPr/>
              <a:t> </a:t>
            </a:r>
            <a:r>
              <a:rPr/>
              <a:t>(both</a:t>
            </a:r>
            <a:r>
              <a:rPr/>
              <a:t> </a:t>
            </a:r>
            <a:r>
              <a:rPr/>
              <a:t>legal</a:t>
            </a:r>
            <a:r>
              <a:rPr/>
              <a:t> </a:t>
            </a:r>
            <a:r>
              <a:rPr/>
              <a:t>and</a:t>
            </a:r>
            <a:r>
              <a:rPr/>
              <a:t> </a:t>
            </a:r>
            <a:r>
              <a:rPr/>
              <a:t>illegal</a:t>
            </a:r>
            <a:r>
              <a:rPr/>
              <a:t> </a:t>
            </a:r>
            <a:r>
              <a:rPr/>
              <a:t>drugs)</a:t>
            </a:r>
            <a:r>
              <a:rPr/>
              <a:t> </a:t>
            </a:r>
            <a:r>
              <a:rPr/>
              <a:t>than</a:t>
            </a:r>
            <a:r>
              <a:rPr/>
              <a:t> </a:t>
            </a:r>
            <a:r>
              <a:rPr/>
              <a:t>most</a:t>
            </a:r>
            <a:r>
              <a:rPr/>
              <a:t> </a:t>
            </a:r>
            <a:r>
              <a:rPr/>
              <a:t>other</a:t>
            </a:r>
            <a:r>
              <a:rPr/>
              <a:t> </a:t>
            </a:r>
            <a:r>
              <a:rPr/>
              <a:t>studients.</a:t>
            </a:r>
            <a:r>
              <a:rPr/>
              <a:t> </a:t>
            </a:r>
            <a:r>
              <a:rPr/>
              <a:t>I’m</a:t>
            </a:r>
            <a:r>
              <a:rPr/>
              <a:t> </a:t>
            </a:r>
            <a:r>
              <a:rPr/>
              <a:t>not</a:t>
            </a:r>
            <a:r>
              <a:rPr/>
              <a:t> </a:t>
            </a:r>
            <a:r>
              <a:rPr/>
              <a:t>sure</a:t>
            </a:r>
            <a:r>
              <a:rPr/>
              <a:t> </a:t>
            </a:r>
            <a:r>
              <a:rPr/>
              <a:t>about</a:t>
            </a:r>
            <a:r>
              <a:rPr/>
              <a:t> </a:t>
            </a:r>
            <a:r>
              <a:rPr/>
              <a:t>home-schooled</a:t>
            </a:r>
            <a:r>
              <a:rPr/>
              <a:t> </a:t>
            </a:r>
            <a:r>
              <a:rPr/>
              <a:t>students,</a:t>
            </a:r>
            <a:r>
              <a:rPr/>
              <a:t> </a:t>
            </a:r>
            <a:r>
              <a:rPr/>
              <a:t>but</a:t>
            </a:r>
            <a:r>
              <a:rPr/>
              <a:t> </a:t>
            </a:r>
            <a:r>
              <a:rPr/>
              <a:t>students</a:t>
            </a:r>
            <a:r>
              <a:rPr/>
              <a:t> </a:t>
            </a:r>
            <a:r>
              <a:rPr/>
              <a:t>who</a:t>
            </a:r>
            <a:r>
              <a:rPr/>
              <a:t> </a:t>
            </a:r>
            <a:r>
              <a:rPr/>
              <a:t>have</a:t>
            </a:r>
            <a:r>
              <a:rPr/>
              <a:t> </a:t>
            </a:r>
            <a:r>
              <a:rPr/>
              <a:t>dropped</a:t>
            </a:r>
            <a:r>
              <a:rPr/>
              <a:t> </a:t>
            </a:r>
            <a:r>
              <a:rPr/>
              <a:t>out</a:t>
            </a:r>
            <a:r>
              <a:rPr/>
              <a:t> </a:t>
            </a:r>
            <a:r>
              <a:rPr/>
              <a:t>of</a:t>
            </a:r>
            <a:r>
              <a:rPr/>
              <a:t> </a:t>
            </a:r>
            <a:r>
              <a:rPr/>
              <a:t>high</a:t>
            </a:r>
            <a:r>
              <a:rPr/>
              <a:t> </a:t>
            </a:r>
            <a:r>
              <a:rPr/>
              <a:t>school</a:t>
            </a:r>
            <a:r>
              <a:rPr/>
              <a:t> </a:t>
            </a:r>
            <a:r>
              <a:rPr/>
              <a:t>almost</a:t>
            </a:r>
            <a:r>
              <a:rPr/>
              <a:t> </a:t>
            </a:r>
            <a:r>
              <a:rPr/>
              <a:t>certainly</a:t>
            </a:r>
            <a:r>
              <a:rPr/>
              <a:t> </a:t>
            </a:r>
            <a:r>
              <a:rPr/>
              <a:t>have</a:t>
            </a:r>
            <a:r>
              <a:rPr/>
              <a:t> </a:t>
            </a:r>
            <a:r>
              <a:rPr/>
              <a:t>a</a:t>
            </a:r>
            <a:r>
              <a:rPr/>
              <a:t> </a:t>
            </a:r>
            <a:r>
              <a:rPr/>
              <a:t>different</a:t>
            </a:r>
            <a:r>
              <a:rPr/>
              <a:t> </a:t>
            </a:r>
            <a:r>
              <a:rPr/>
              <a:t>drug</a:t>
            </a:r>
            <a:r>
              <a:rPr/>
              <a:t> </a:t>
            </a:r>
            <a:r>
              <a:rPr/>
              <a:t>use</a:t>
            </a:r>
            <a:r>
              <a:rPr/>
              <a:t> </a:t>
            </a:r>
            <a:r>
              <a:rPr/>
              <a:t>pattern.</a:t>
            </a:r>
          </a:p>
          <a:p>
            <a:pPr lvl="0" marL="0" indent="0">
              <a:buNone/>
            </a:pPr>
          </a:p>
          <a:p>
            <a:pPr lvl="0" marL="0" indent="0">
              <a:buNone/>
            </a:pPr>
            <a:r>
              <a:rPr/>
              <a:t>But</a:t>
            </a:r>
            <a:r>
              <a:rPr/>
              <a:t> </a:t>
            </a:r>
            <a:r>
              <a:rPr/>
              <a:t>think</a:t>
            </a:r>
            <a:r>
              <a:rPr/>
              <a:t> </a:t>
            </a:r>
            <a:r>
              <a:rPr/>
              <a:t>about</a:t>
            </a:r>
            <a:r>
              <a:rPr/>
              <a:t> </a:t>
            </a:r>
            <a:r>
              <a:rPr/>
              <a:t>it</a:t>
            </a:r>
            <a:r>
              <a:rPr/>
              <a:t> </a:t>
            </a:r>
            <a:r>
              <a:rPr/>
              <a:t>from</a:t>
            </a:r>
            <a:r>
              <a:rPr/>
              <a:t> </a:t>
            </a:r>
            <a:r>
              <a:rPr/>
              <a:t>a</a:t>
            </a:r>
            <a:r>
              <a:rPr/>
              <a:t> </a:t>
            </a:r>
            <a:r>
              <a:rPr/>
              <a:t>high</a:t>
            </a:r>
            <a:r>
              <a:rPr/>
              <a:t> </a:t>
            </a:r>
            <a:r>
              <a:rPr/>
              <a:t>school</a:t>
            </a:r>
            <a:r>
              <a:rPr/>
              <a:t> </a:t>
            </a:r>
            <a:r>
              <a:rPr/>
              <a:t>principal’s</a:t>
            </a:r>
            <a:r>
              <a:rPr/>
              <a:t> </a:t>
            </a:r>
            <a:r>
              <a:rPr/>
              <a:t>perspective.</a:t>
            </a:r>
            <a:r>
              <a:rPr/>
              <a:t> </a:t>
            </a:r>
            <a:r>
              <a:rPr/>
              <a:t>He</a:t>
            </a:r>
            <a:r>
              <a:rPr/>
              <a:t> </a:t>
            </a:r>
            <a:r>
              <a:rPr/>
              <a:t>or</a:t>
            </a:r>
            <a:r>
              <a:rPr/>
              <a:t> </a:t>
            </a:r>
            <a:r>
              <a:rPr/>
              <a:t>she</a:t>
            </a:r>
            <a:r>
              <a:rPr/>
              <a:t> </a:t>
            </a:r>
            <a:r>
              <a:rPr/>
              <a:t>might</a:t>
            </a:r>
            <a:r>
              <a:rPr/>
              <a:t> </a:t>
            </a:r>
            <a:r>
              <a:rPr/>
              <a:t>be</a:t>
            </a:r>
            <a:r>
              <a:rPr/>
              <a:t> </a:t>
            </a:r>
            <a:r>
              <a:rPr/>
              <a:t>interested</a:t>
            </a:r>
            <a:r>
              <a:rPr/>
              <a:t> </a:t>
            </a:r>
            <a:r>
              <a:rPr/>
              <a:t>only</a:t>
            </a:r>
            <a:r>
              <a:rPr/>
              <a:t> </a:t>
            </a:r>
            <a:r>
              <a:rPr/>
              <a:t>in</a:t>
            </a:r>
            <a:r>
              <a:rPr/>
              <a:t> </a:t>
            </a:r>
            <a:r>
              <a:rPr/>
              <a:t>drug</a:t>
            </a:r>
            <a:r>
              <a:rPr/>
              <a:t> </a:t>
            </a:r>
            <a:r>
              <a:rPr/>
              <a:t>use</a:t>
            </a:r>
            <a:r>
              <a:rPr/>
              <a:t> </a:t>
            </a:r>
            <a:r>
              <a:rPr/>
              <a:t>patterns</a:t>
            </a:r>
            <a:r>
              <a:rPr/>
              <a:t> </a:t>
            </a:r>
            <a:r>
              <a:rPr/>
              <a:t>among</a:t>
            </a:r>
            <a:r>
              <a:rPr/>
              <a:t> </a:t>
            </a:r>
            <a:r>
              <a:rPr/>
              <a:t>students</a:t>
            </a:r>
            <a:r>
              <a:rPr/>
              <a:t> </a:t>
            </a:r>
            <a:r>
              <a:rPr/>
              <a:t>who</a:t>
            </a:r>
            <a:r>
              <a:rPr/>
              <a:t> </a:t>
            </a:r>
            <a:r>
              <a:rPr/>
              <a:t>attend</a:t>
            </a:r>
            <a:r>
              <a:rPr/>
              <a:t> </a:t>
            </a:r>
            <a:r>
              <a:rPr/>
              <a:t>school,</a:t>
            </a:r>
            <a:r>
              <a:rPr/>
              <a:t> </a:t>
            </a:r>
            <a:r>
              <a:rPr/>
              <a:t>so</a:t>
            </a:r>
            <a:r>
              <a:rPr/>
              <a:t> </a:t>
            </a:r>
            <a:r>
              <a:rPr/>
              <a:t>the</a:t>
            </a:r>
            <a:r>
              <a:rPr/>
              <a:t> </a:t>
            </a:r>
            <a:r>
              <a:rPr/>
              <a:t>omission</a:t>
            </a:r>
            <a:r>
              <a:rPr/>
              <a:t> </a:t>
            </a:r>
            <a:r>
              <a:rPr/>
              <a:t>of</a:t>
            </a:r>
            <a:r>
              <a:rPr/>
              <a:t> </a:t>
            </a:r>
            <a:r>
              <a:rPr/>
              <a:t>home</a:t>
            </a:r>
            <a:r>
              <a:rPr/>
              <a:t> </a:t>
            </a:r>
            <a:r>
              <a:rPr/>
              <a:t>schooled</a:t>
            </a:r>
            <a:r>
              <a:rPr/>
              <a:t> </a:t>
            </a:r>
            <a:r>
              <a:rPr/>
              <a:t>students</a:t>
            </a:r>
            <a:r>
              <a:rPr/>
              <a:t> </a:t>
            </a:r>
            <a:r>
              <a:rPr/>
              <a:t>and</a:t>
            </a:r>
            <a:r>
              <a:rPr/>
              <a:t> </a:t>
            </a:r>
            <a:r>
              <a:rPr/>
              <a:t>dropouts</a:t>
            </a:r>
            <a:r>
              <a:rPr/>
              <a:t> </a:t>
            </a:r>
            <a:r>
              <a:rPr/>
              <a:t>may</a:t>
            </a:r>
            <a:r>
              <a:rPr/>
              <a:t> </a:t>
            </a:r>
            <a:r>
              <a:rPr/>
              <a:t>not</a:t>
            </a:r>
            <a:r>
              <a:rPr/>
              <a:t> </a:t>
            </a:r>
            <a:r>
              <a:rPr/>
              <a:t>be</a:t>
            </a:r>
            <a:r>
              <a:rPr/>
              <a:t> </a:t>
            </a:r>
            <a:r>
              <a:rPr/>
              <a:t>an</a:t>
            </a:r>
            <a:r>
              <a:rPr/>
              <a:t> </a:t>
            </a:r>
            <a:r>
              <a:rPr/>
              <a:t>issue.</a:t>
            </a:r>
          </a:p>
          <a:p>
            <a:pPr lvl="0" marL="0" indent="0">
              <a:buNone/>
            </a:pPr>
          </a:p>
          <a:p>
            <a:pPr lvl="0" marL="0" indent="0">
              <a:buNone/>
            </a:pPr>
            <a:r>
              <a:rPr/>
              <a:t>What</a:t>
            </a:r>
            <a:r>
              <a:rPr/>
              <a:t> </a:t>
            </a:r>
            <a:r>
              <a:rPr/>
              <a:t>you</a:t>
            </a:r>
            <a:r>
              <a:rPr/>
              <a:t> </a:t>
            </a:r>
            <a:r>
              <a:rPr/>
              <a:t>should</a:t>
            </a:r>
            <a:r>
              <a:rPr/>
              <a:t> </a:t>
            </a:r>
            <a:r>
              <a:rPr/>
              <a:t>do,</a:t>
            </a:r>
            <a:r>
              <a:rPr/>
              <a:t> </a:t>
            </a:r>
            <a:r>
              <a:rPr/>
              <a:t>perhaps,</a:t>
            </a:r>
            <a:r>
              <a:rPr/>
              <a:t> </a:t>
            </a:r>
            <a:r>
              <a:rPr/>
              <a:t>is</a:t>
            </a:r>
            <a:r>
              <a:rPr/>
              <a:t> </a:t>
            </a:r>
            <a:r>
              <a:rPr/>
              <a:t>to</a:t>
            </a:r>
            <a:r>
              <a:rPr/>
              <a:t> </a:t>
            </a:r>
            <a:r>
              <a:rPr/>
              <a:t>redefine</a:t>
            </a:r>
            <a:r>
              <a:rPr/>
              <a:t> </a:t>
            </a:r>
            <a:r>
              <a:rPr/>
              <a:t>your</a:t>
            </a:r>
            <a:r>
              <a:rPr/>
              <a:t> </a:t>
            </a:r>
            <a:r>
              <a:rPr/>
              <a:t>population</a:t>
            </a:r>
            <a:r>
              <a:rPr/>
              <a:t> </a:t>
            </a:r>
            <a:r>
              <a:rPr/>
              <a:t>more</a:t>
            </a:r>
            <a:r>
              <a:rPr/>
              <a:t> </a:t>
            </a:r>
            <a:r>
              <a:rPr/>
              <a:t>narrowly</a:t>
            </a:r>
            <a:r>
              <a:rPr/>
              <a:t> </a:t>
            </a:r>
            <a:r>
              <a:rPr/>
              <a:t>when</a:t>
            </a:r>
            <a:r>
              <a:rPr/>
              <a:t> </a:t>
            </a:r>
            <a:r>
              <a:rPr/>
              <a:t>you</a:t>
            </a:r>
            <a:r>
              <a:rPr/>
              <a:t> </a:t>
            </a:r>
            <a:r>
              <a:rPr/>
              <a:t>recognize</a:t>
            </a:r>
            <a:r>
              <a:rPr/>
              <a:t> </a:t>
            </a:r>
            <a:r>
              <a:rPr/>
              <a:t>problems</a:t>
            </a:r>
            <a:r>
              <a:rPr/>
              <a:t> </a:t>
            </a:r>
            <a:r>
              <a:rPr/>
              <a:t>with</a:t>
            </a:r>
            <a:r>
              <a:rPr/>
              <a:t> </a:t>
            </a:r>
            <a:r>
              <a:rPr/>
              <a:t>differential</a:t>
            </a:r>
            <a:r>
              <a:rPr/>
              <a:t> </a:t>
            </a:r>
            <a:r>
              <a:rPr/>
              <a:t>selection</a:t>
            </a:r>
            <a:r>
              <a:rPr/>
              <a:t> </a:t>
            </a:r>
            <a:r>
              <a:rPr/>
              <a:t>probabilities.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ncbi.nlm.nih.gov/pmc/articles/PMC4012002/" TargetMode="External" /><Relationship Id="rId4" Type="http://schemas.openxmlformats.org/officeDocument/2006/relationships/hyperlink" Target="https://www.ncbi.nlm.nih.gov/pmc/articles/PMC4012002/pdf/nihms-538401.pdf" TargetMode="External" /><Relationship Id="rId5" Type="http://schemas.openxmlformats.org/officeDocument/2006/relationships/hyperlink" Target="doi:10.1186/s12874-015-0089-8" TargetMode="External" /><Relationship Id="rId6" Type="http://schemas.openxmlformats.org/officeDocument/2006/relationships/hyperlink" Target="https://www.ncbi.nlm.nih.gov/pmc/articles/PMC4619525/" TargetMode="External" /><Relationship Id="rId7" Type="http://schemas.openxmlformats.org/officeDocument/2006/relationships/hyperlink" Target="https://www.ncbi.nlm.nih.gov/pmc/articles/PMC4619525/pdf/12874_2015_Article_89.pdf" TargetMode="External" /><Relationship Id="rId8" Type="http://schemas.openxmlformats.org/officeDocument/2006/relationships/hyperlink" Target="https://prisoneducation.com/resources/prison-research-papers/selection-bias-influences-prison-eduction/" TargetMode="External" /><Relationship Id="rId9" Type="http://schemas.openxmlformats.org/officeDocument/2006/relationships/hyperlink" Target="doi:10.1136/bmjopen-2013-004279" TargetMode="External" /><Relationship Id="rId10" Type="http://schemas.openxmlformats.org/officeDocument/2006/relationships/hyperlink" Target="https://www.ncbi.nlm.nih.gov/pmc/articles/PMC3913205/" TargetMode="External" /><Relationship Id="rId11" Type="http://schemas.openxmlformats.org/officeDocument/2006/relationships/hyperlink" Target="https://www.ncbi.nlm.nih.gov/pmc/articles/PMC3913205/pdf/bmjopen-2013-004279.pdf" TargetMode="External" /><Relationship Id="rId12" Type="http://schemas.openxmlformats.org/officeDocument/2006/relationships/hyperlink" Target="doi:10.1371/journal.pone.0078372" TargetMode="External" /><Relationship Id="rId13" Type="http://schemas.openxmlformats.org/officeDocument/2006/relationships/hyperlink" Target="https://www.ncbi.nlm.nih.gov/pmc/articles/PMC3806848/" TargetMode="External" /><Relationship Id="rId14" Type="http://schemas.openxmlformats.org/officeDocument/2006/relationships/hyperlink" Target="https://www.ncbi.nlm.nih.gov/pmc/articles/PMC3806848/pdf/pone.0078372.pdf" TargetMode="External" /><Relationship Id="rId15" Type="http://schemas.openxmlformats.org/officeDocument/2006/relationships/hyperlink" Target="https://www.ncbi.nlm.nih.gov/pmc/articles/PMC2628542/" TargetMode="External" /><Relationship Id="rId16" Type="http://schemas.openxmlformats.org/officeDocument/2006/relationships/hyperlink" Target="https://www.ncbi.nlm.nih.gov/pmc/articles/PMC2628542/pdf/nihms80713.pdf" TargetMode="External" /><Relationship Id="rId17" Type="http://schemas.openxmlformats.org/officeDocument/2006/relationships/hyperlink" Target="https://www.ncbi.nlm.nih.gov/pmc/articles/PMC3222300/" TargetMode="External" /><Relationship Id="rId18" Type="http://schemas.openxmlformats.org/officeDocument/2006/relationships/hyperlink" Target="https://www.ncbi.nlm.nih.gov/pmc/articles/PMC3222300/pdf/nihms-226073.pdf"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mean.com/02/questionnaire.html"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Sampling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sampling</a:t>
            </a:r>
            <a:r>
              <a:rPr/>
              <a:t> </a:t>
            </a:r>
            <a:r>
              <a:rPr/>
              <a:t>frame</a:t>
            </a:r>
          </a:p>
        </p:txBody>
      </p:sp>
      <p:sp>
        <p:nvSpPr>
          <p:cNvPr id="3" name="Content Placeholder 2"/>
          <p:cNvSpPr>
            <a:spLocks noGrp="1"/>
          </p:cNvSpPr>
          <p:nvPr>
            <p:ph idx="1"/>
          </p:nvPr>
        </p:nvSpPr>
        <p:spPr/>
        <p:txBody>
          <a:bodyPr/>
          <a:lstStyle/>
          <a:p>
            <a:pPr lvl="1"/>
            <a:r>
              <a:rPr/>
              <a:t>Physical list</a:t>
            </a:r>
          </a:p>
          <a:p>
            <a:pPr lvl="2"/>
            <a:r>
              <a:rPr/>
              <a:t>Ideally everyone or almost everyone in population</a:t>
            </a:r>
          </a:p>
          <a:p>
            <a:pPr lvl="2"/>
            <a:r>
              <a:rPr/>
              <a:t>Used to draw your sample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1"/>
            <a:r>
              <a:rPr/>
              <a:t>Random sample</a:t>
            </a:r>
          </a:p>
          <a:p>
            <a:pPr lvl="2"/>
            <a:r>
              <a:rPr/>
              <a:t>Everyone has same selection probability</a:t>
            </a:r>
          </a:p>
          <a:p>
            <a:pPr lvl="1"/>
            <a:r>
              <a:rPr/>
              <a:t>Non-random sample</a:t>
            </a:r>
          </a:p>
          <a:p>
            <a:pPr lvl="2"/>
            <a:r>
              <a:rPr/>
              <a:t>Different selection probabilities</a:t>
            </a:r>
          </a:p>
          <a:p>
            <a:pPr lvl="2"/>
            <a:r>
              <a:rPr/>
              <a:t>Some may have zero selection probability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example:</a:t>
            </a:r>
            <a:r>
              <a:rPr/>
              <a:t> </a:t>
            </a:r>
            <a:r>
              <a:rPr/>
              <a:t>World</a:t>
            </a:r>
            <a:r>
              <a:rPr/>
              <a:t> </a:t>
            </a:r>
            <a:r>
              <a:rPr/>
              <a:t>War</a:t>
            </a:r>
            <a:r>
              <a:rPr/>
              <a:t> </a:t>
            </a:r>
            <a:r>
              <a:rPr/>
              <a:t>II</a:t>
            </a:r>
            <a:r>
              <a:rPr/>
              <a:t> </a:t>
            </a:r>
            <a:r>
              <a:rPr/>
              <a:t>bombers</a:t>
            </a:r>
          </a:p>
        </p:txBody>
      </p:sp>
      <p:pic>
        <p:nvPicPr>
          <p:cNvPr descr="../images/08/wainer%20bomber%20image.png" id="0" name="Picture 1"/>
          <p:cNvPicPr>
            <a:picLocks noGrp="1" noChangeAspect="1"/>
          </p:cNvPicPr>
          <p:nvPr/>
        </p:nvPicPr>
        <p:blipFill>
          <a:blip r:embed="rId3"/>
          <a:stretch>
            <a:fillRect/>
          </a:stretch>
        </p:blipFill>
        <p:spPr bwMode="auto">
          <a:xfrm>
            <a:off x="1600200" y="1600200"/>
            <a:ext cx="595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bomber</a:t>
            </a:r>
            <a:r>
              <a:rPr/>
              <a:t> </a:t>
            </a:r>
            <a:r>
              <a:rPr/>
              <a:t>with</a:t>
            </a:r>
            <a:r>
              <a:rPr/>
              <a:t> </a:t>
            </a:r>
            <a:r>
              <a:rPr/>
              <a:t>indication</a:t>
            </a:r>
            <a:r>
              <a:rPr/>
              <a:t> </a:t>
            </a:r>
            <a:r>
              <a:rPr/>
              <a:t>of</a:t>
            </a:r>
            <a:r>
              <a:rPr/>
              <a:t> </a:t>
            </a:r>
            <a:r>
              <a:rPr/>
              <a:t>damage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in</a:t>
            </a:r>
            <a:r>
              <a:rPr/>
              <a:t> </a:t>
            </a:r>
            <a:r>
              <a:rPr/>
              <a:t>school</a:t>
            </a:r>
            <a:r>
              <a:rPr/>
              <a:t> </a:t>
            </a:r>
            <a:r>
              <a:rPr/>
              <a:t>survey</a:t>
            </a:r>
            <a:r>
              <a:rPr/>
              <a:t> </a:t>
            </a:r>
            <a:r>
              <a:rPr/>
              <a:t>of</a:t>
            </a:r>
            <a:r>
              <a:rPr/>
              <a:t> </a:t>
            </a:r>
            <a:r>
              <a:rPr/>
              <a:t>drug</a:t>
            </a:r>
            <a:r>
              <a:rPr/>
              <a:t> </a:t>
            </a:r>
            <a:r>
              <a:rPr/>
              <a:t>use</a:t>
            </a:r>
            <a:r>
              <a:rPr/>
              <a:t> </a:t>
            </a:r>
            <a:r>
              <a:rPr/>
              <a:t>in</a:t>
            </a:r>
            <a:r>
              <a:rPr/>
              <a:t> </a:t>
            </a:r>
            <a:r>
              <a:rPr/>
              <a:t>teenagers</a:t>
            </a:r>
          </a:p>
        </p:txBody>
      </p:sp>
      <p:sp>
        <p:nvSpPr>
          <p:cNvPr id="3" name="Content Placeholder 2"/>
          <p:cNvSpPr>
            <a:spLocks noGrp="1"/>
          </p:cNvSpPr>
          <p:nvPr>
            <p:ph idx="1"/>
          </p:nvPr>
        </p:nvSpPr>
        <p:spPr/>
        <p:txBody>
          <a:bodyPr/>
          <a:lstStyle/>
          <a:p>
            <a:pPr lvl="1"/>
            <a:r>
              <a:rPr/>
              <a:t>Who has lower selection probability?</a:t>
            </a:r>
          </a:p>
          <a:p>
            <a:pPr lvl="1"/>
            <a:r>
              <a:rPr/>
              <a:t>Who has a zero selection probability?</a:t>
            </a:r>
          </a:p>
          <a:p>
            <a:pPr lvl="1"/>
            <a:r>
              <a:rPr/>
              <a:t>Can you redefine your population?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prisoner</a:t>
            </a:r>
            <a:r>
              <a:rPr/>
              <a:t> </a:t>
            </a:r>
            <a:r>
              <a:rPr/>
              <a:t>IQ</a:t>
            </a:r>
            <a:r>
              <a:rPr/>
              <a:t> </a:t>
            </a:r>
            <a:r>
              <a:rPr/>
              <a:t>study</a:t>
            </a:r>
          </a:p>
        </p:txBody>
      </p:sp>
      <p:sp>
        <p:nvSpPr>
          <p:cNvPr id="3" name="Content Placeholder 2"/>
          <p:cNvSpPr>
            <a:spLocks noGrp="1"/>
          </p:cNvSpPr>
          <p:nvPr>
            <p:ph idx="1"/>
          </p:nvPr>
        </p:nvSpPr>
        <p:spPr/>
        <p:txBody>
          <a:bodyPr/>
          <a:lstStyle/>
          <a:p>
            <a:pPr lvl="1"/>
            <a:r>
              <a:rPr/>
              <a:t>Hypothetical study</a:t>
            </a:r>
          </a:p>
          <a:p>
            <a:pPr lvl="2"/>
            <a:r>
              <a:rPr/>
              <a:t>Calculate average IQ of prisoners</a:t>
            </a:r>
          </a:p>
          <a:p>
            <a:pPr lvl="2"/>
            <a:r>
              <a:rPr/>
              <a:t>Lower than general public</a:t>
            </a:r>
          </a:p>
          <a:p>
            <a:pPr lvl="1"/>
            <a:r>
              <a:rPr/>
              <a:t>Conclude: criminals less intelligent than honest people.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random sampling</a:t>
            </a:r>
          </a:p>
          <a:p>
            <a:pPr lvl="2"/>
            <a:r>
              <a:rPr/>
              <a:t>Stratified random sampling</a:t>
            </a:r>
          </a:p>
          <a:p>
            <a:pPr lvl="2"/>
            <a:r>
              <a:rPr/>
              <a:t>Cluster (random) sampling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simple</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Select your sample, starting at the top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r>
              <a:rPr/>
              <a:t> </a:t>
            </a:r>
            <a:r>
              <a:rPr/>
              <a:t>using</a:t>
            </a:r>
            <a:r>
              <a:rPr/>
              <a:t> </a:t>
            </a:r>
            <a:r>
              <a:rPr/>
              <a:t>Microsoft</a:t>
            </a:r>
            <a:r>
              <a:rPr/>
              <a:t> </a:t>
            </a:r>
            <a:r>
              <a:rPr/>
              <a:t>Excel</a:t>
            </a:r>
          </a:p>
        </p:txBody>
      </p:sp>
      <p:pic>
        <p:nvPicPr>
          <p:cNvPr descr="../images/08/random01.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simple</a:t>
            </a:r>
            <a:r>
              <a:rPr/>
              <a:t> </a:t>
            </a:r>
            <a:r>
              <a:rPr/>
              <a:t>random</a:t>
            </a:r>
            <a:r>
              <a:rPr/>
              <a:t> </a:t>
            </a:r>
            <a:r>
              <a:rPr/>
              <a:t>sampling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stratified</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and strata in a logical order</a:t>
            </a:r>
          </a:p>
          <a:p>
            <a:pPr lvl="1">
              <a:buAutoNum type="arabicPeriod"/>
            </a:pPr>
            <a:r>
              <a:rPr/>
              <a:t>Attach a column of random numbers</a:t>
            </a:r>
          </a:p>
          <a:p>
            <a:pPr lvl="1">
              <a:buAutoNum type="arabicPeriod"/>
            </a:pPr>
            <a:r>
              <a:rPr/>
              <a:t>Sort by the strata and the column of random numbers</a:t>
            </a:r>
          </a:p>
          <a:p>
            <a:pPr lvl="1">
              <a:buAutoNum type="arabicPeriod"/>
            </a:pPr>
            <a:r>
              <a:rPr/>
              <a:t>Select your sample, starting at the top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random</a:t>
            </a:r>
            <a:r>
              <a:rPr/>
              <a:t> </a:t>
            </a:r>
            <a:r>
              <a:rPr/>
              <a:t>sample</a:t>
            </a:r>
            <a:r>
              <a:rPr/>
              <a:t> </a:t>
            </a:r>
            <a:r>
              <a:rPr/>
              <a:t>using</a:t>
            </a:r>
            <a:r>
              <a:rPr/>
              <a:t> </a:t>
            </a:r>
            <a:r>
              <a:rPr/>
              <a:t>Microsoft</a:t>
            </a:r>
            <a:r>
              <a:rPr/>
              <a:t> </a:t>
            </a:r>
            <a:r>
              <a:rPr/>
              <a:t>Excel</a:t>
            </a:r>
          </a:p>
        </p:txBody>
      </p:sp>
      <p:pic>
        <p:nvPicPr>
          <p:cNvPr descr="../images/08/random02.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stratified</a:t>
            </a:r>
            <a:r>
              <a:rPr/>
              <a:t> </a:t>
            </a:r>
            <a:r>
              <a:rPr/>
              <a:t>random</a:t>
            </a:r>
            <a:r>
              <a:rPr/>
              <a:t> </a:t>
            </a:r>
            <a:r>
              <a:rPr/>
              <a:t>sampling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[1] "C:/Users/steve/Documents/SASUniversityEdition/myfolders/clinical-research-methodology/src"</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Convenience sampling</a:t>
            </a:r>
          </a:p>
          <a:p>
            <a:pPr lvl="2"/>
            <a:r>
              <a:rPr/>
              <a:t>Quota sampling</a:t>
            </a:r>
          </a:p>
          <a:p>
            <a:pPr lvl="2"/>
            <a:r>
              <a:rPr/>
              <a:t>Purposive sampling</a:t>
            </a:r>
          </a:p>
          <a:p>
            <a:pPr lvl="2"/>
            <a:r>
              <a:rPr/>
              <a:t>Purposeful sampling</a:t>
            </a:r>
          </a:p>
          <a:p>
            <a:pPr lvl="2"/>
            <a:r>
              <a:rPr/>
              <a:t>Snowball sampling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purposive</a:t>
            </a:r>
            <a:r>
              <a:rPr/>
              <a:t> </a:t>
            </a:r>
            <a:r>
              <a:rPr/>
              <a:t>sample</a:t>
            </a:r>
          </a:p>
        </p:txBody>
      </p:sp>
      <p:pic>
        <p:nvPicPr>
          <p:cNvPr descr="../images/08/purposive%20sampling%20strategy.png" id="0" name="Picture 1"/>
          <p:cNvPicPr>
            <a:picLocks noGrp="1" noChangeAspect="1"/>
          </p:cNvPicPr>
          <p:nvPr/>
        </p:nvPicPr>
        <p:blipFill>
          <a:blip r:embed="rId3"/>
          <a:stretch>
            <a:fillRect/>
          </a:stretch>
        </p:blipFill>
        <p:spPr bwMode="auto">
          <a:xfrm>
            <a:off x="3162300" y="1600200"/>
            <a:ext cx="280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describing</a:t>
            </a:r>
            <a:r>
              <a:rPr/>
              <a:t> </a:t>
            </a:r>
            <a:r>
              <a:rPr/>
              <a:t>purposive</a:t>
            </a:r>
            <a:r>
              <a:rPr/>
              <a:t> </a:t>
            </a:r>
            <a:r>
              <a:rPr/>
              <a:t>sampling</a:t>
            </a:r>
            <a:r>
              <a:rPr/>
              <a:t> </a:t>
            </a:r>
            <a:r>
              <a:rPr/>
              <a:t>strategy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treatments</a:t>
            </a:r>
            <a:r>
              <a:rPr/>
              <a:t> </a:t>
            </a:r>
            <a:r>
              <a:rPr/>
              <a:t>within</a:t>
            </a:r>
            <a:r>
              <a:rPr/>
              <a:t> </a:t>
            </a:r>
            <a:r>
              <a:rPr/>
              <a:t>a</a:t>
            </a:r>
            <a:r>
              <a:rPr/>
              <a:t> </a:t>
            </a:r>
            <a:r>
              <a:rPr/>
              <a:t>convenience</a:t>
            </a:r>
            <a:r>
              <a:rPr/>
              <a:t> </a:t>
            </a:r>
            <a:r>
              <a:rPr/>
              <a:t>sample</a:t>
            </a:r>
          </a:p>
        </p:txBody>
      </p:sp>
      <p:sp>
        <p:nvSpPr>
          <p:cNvPr id="3" name="Content Placeholder 2"/>
          <p:cNvSpPr>
            <a:spLocks noGrp="1"/>
          </p:cNvSpPr>
          <p:nvPr>
            <p:ph idx="1"/>
          </p:nvPr>
        </p:nvSpPr>
        <p:spPr/>
        <p:txBody>
          <a:bodyPr/>
          <a:lstStyle/>
          <a:p>
            <a:pPr lvl="0" marL="0" indent="0">
              <a:buNone/>
            </a:pPr>
            <a:r>
              <a:rPr/>
              <a:t>Many studies use a convenience sample, which may hamper external validity, but they randomly assign treatment or control conditions within the convenience sample, which helps with internal validity. The process works much like the process of drawing a simple random sample.</a:t>
            </a:r>
          </a:p>
          <a:p>
            <a:pPr lvl="1">
              <a:buAutoNum type="arabicPeriod"/>
            </a:pPr>
            <a:r>
              <a:rPr/>
              <a:t>List your treatment groups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Allocate treatment groups, starting at the top of the list.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a:t>
            </a:r>
            <a:r>
              <a:rPr/>
              <a:t> </a:t>
            </a:r>
            <a:r>
              <a:rPr/>
              <a:t>allocation</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treatment</a:t>
            </a:r>
            <a:r>
              <a:rPr/>
              <a:t> </a:t>
            </a:r>
            <a:r>
              <a:rPr/>
              <a:t>allocation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a</a:t>
            </a:r>
            <a:r>
              <a:rPr/>
              <a:t> </a:t>
            </a:r>
            <a:r>
              <a:rPr/>
              <a:t>crossover</a:t>
            </a:r>
            <a:r>
              <a:rPr/>
              <a:t> </a:t>
            </a:r>
            <a:r>
              <a:rPr/>
              <a:t>trial</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allocation</a:t>
            </a:r>
            <a:r>
              <a:rPr/>
              <a:t> </a:t>
            </a:r>
            <a:r>
              <a:rPr/>
              <a:t>of</a:t>
            </a:r>
            <a:r>
              <a:rPr/>
              <a:t> </a:t>
            </a:r>
            <a:r>
              <a:rPr/>
              <a:t>treatment</a:t>
            </a:r>
            <a:r>
              <a:rPr/>
              <a:t> </a:t>
            </a:r>
            <a:r>
              <a:rPr/>
              <a:t>order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r>
              <a:rPr/>
              <a:t> </a:t>
            </a:r>
            <a:r>
              <a:rPr/>
              <a:t>and</a:t>
            </a:r>
            <a:r>
              <a:rPr/>
              <a:t> </a:t>
            </a:r>
            <a:r>
              <a:rPr/>
              <a:t>pairing</a:t>
            </a:r>
          </a:p>
        </p:txBody>
      </p:sp>
      <p:sp>
        <p:nvSpPr>
          <p:cNvPr id="3" name="Content Placeholder 2"/>
          <p:cNvSpPr>
            <a:spLocks noGrp="1"/>
          </p:cNvSpPr>
          <p:nvPr>
            <p:ph idx="1"/>
          </p:nvPr>
        </p:nvSpPr>
        <p:spPr/>
        <p:txBody>
          <a:bodyPr/>
          <a:lstStyle/>
          <a:p>
            <a:pPr lvl="1"/>
            <a:r>
              <a:rPr/>
              <a:t>Improved precision</a:t>
            </a:r>
          </a:p>
          <a:p>
            <a:pPr lvl="1"/>
            <a:r>
              <a:rPr/>
              <a:t>Logistical issues</a:t>
            </a:r>
          </a:p>
          <a:p>
            <a:pPr lvl="1"/>
            <a:r>
              <a:rPr/>
              <a:t>Works for both randomized and observational studies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logistics</a:t>
            </a:r>
            <a:r>
              <a:rPr/>
              <a:t> </a:t>
            </a:r>
            <a:r>
              <a:rPr/>
              <a:t>of</a:t>
            </a:r>
            <a:r>
              <a:rPr/>
              <a:t> </a:t>
            </a:r>
            <a:r>
              <a:rPr/>
              <a:t>matching</a:t>
            </a:r>
          </a:p>
        </p:txBody>
      </p:sp>
      <p:sp>
        <p:nvSpPr>
          <p:cNvPr id="3" name="Content Placeholder 2"/>
          <p:cNvSpPr>
            <a:spLocks noGrp="1"/>
          </p:cNvSpPr>
          <p:nvPr>
            <p:ph idx="1"/>
          </p:nvPr>
        </p:nvSpPr>
        <p:spPr/>
        <p:txBody>
          <a:bodyPr/>
          <a:lstStyle/>
          <a:p>
            <a:pPr lvl="1"/>
            <a:r>
              <a:rPr/>
              <a:t>Not obvious</a:t>
            </a:r>
          </a:p>
          <a:p>
            <a:pPr lvl="1"/>
            <a:r>
              <a:rPr/>
              <a:t>Simplelst solution: greedy matching</a:t>
            </a:r>
          </a:p>
          <a:p>
            <a:pPr lvl="1"/>
            <a:r>
              <a:rPr/>
              <a:t>Unpaired patients are lost to your analysis</a:t>
            </a:r>
          </a:p>
          <a:p>
            <a:pPr lvl="2"/>
            <a:r>
              <a:rPr/>
              <a:t>Extra precision from pairing</a:t>
            </a:r>
          </a:p>
          <a:p>
            <a:pPr lvl="2"/>
            <a:r>
              <a:rPr/>
              <a:t>Loss of precision from loss of the unpaired.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manners in which data are measured</a:t>
            </a:r>
          </a:p>
          <a:p>
            <a:pPr lvl="1">
              <a:buAutoNum type="arabicPeriod"/>
            </a:pPr>
            <a:r>
              <a:rPr/>
              <a:t>To discuss advantages and disadvantages of different measurement scales</a:t>
            </a:r>
          </a:p>
          <a:p>
            <a:pPr lvl="1">
              <a:buAutoNum type="arabicPeriod"/>
            </a:pPr>
            <a:r>
              <a:rPr/>
              <a:t>To describe how data can be summarized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10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Wainer H, Palmer S, Bradlow ET. A Selection of Selection Anomalies. Chance Magazine 1998: 11(2); 3-7.</a:t>
            </a:r>
          </a:p>
          <a:p>
            <a:pPr lvl="0" marL="0" indent="0">
              <a:buNone/>
            </a:pPr>
            <a:r>
              <a:rPr/>
              <a:t>Palinkas LA, Horwitz SM, Green CA, Wisdom JP, Duan N, Hoagwood K. Purposeful Sampling for Qualitative Data Collection and Analysis in Mixed Method Implementation Research. Adm Policy Ment Health. 2015;42(5):533-44. Available in </a:t>
            </a:r>
            <a:r>
              <a:rPr>
                <a:hlinkClick r:id="rId3"/>
              </a:rPr>
              <a:t>html format</a:t>
            </a:r>
            <a:r>
              <a:rPr/>
              <a:t> and </a:t>
            </a:r>
            <a:r>
              <a:rPr>
                <a:hlinkClick r:id="rId4"/>
              </a:rPr>
              <a:t>PDF format</a:t>
            </a:r>
            <a:r>
              <a:rPr/>
              <a:t>.</a:t>
            </a:r>
          </a:p>
          <a:p>
            <a:pPr lvl="0" marL="0" indent="0">
              <a:buNone/>
            </a:pPr>
            <a:r>
              <a:rPr/>
              <a:t>van Hoeven LR, Janssen MP, Roes KC, Koffijberg H. Aiming for a representative sample: Simulating random versus purposive strategies for hospital selection. BMC Med Res Methodol. 2015;15:90. Published 2015 Oct 23. </a:t>
            </a:r>
            <a:r>
              <a:rPr>
                <a:hlinkClick r:id="rId5"/>
              </a:rPr>
              <a:t>doi:10.1186/s12874-015-0089-8</a:t>
            </a:r>
            <a:r>
              <a:rPr/>
              <a:t>. Available in </a:t>
            </a:r>
            <a:r>
              <a:rPr>
                <a:hlinkClick r:id="rId6"/>
              </a:rPr>
              <a:t>html format</a:t>
            </a:r>
            <a:r>
              <a:rPr/>
              <a:t> or </a:t>
            </a:r>
            <a:r>
              <a:rPr>
                <a:hlinkClick r:id="rId7"/>
              </a:rPr>
              <a:t>PDF format</a:t>
            </a:r>
            <a:r>
              <a:rPr/>
              <a:t>.</a:t>
            </a:r>
          </a:p>
          <a:p>
            <a:pPr lvl="0" marL="0" indent="0">
              <a:buNone/>
            </a:pPr>
            <a:r>
              <a:rPr/>
              <a:t>Christopher Zoukis. Selection Bias Influences Prison Education Research. PrisonEducation.com, August 13, 2015. Available in </a:t>
            </a:r>
            <a:r>
              <a:rPr>
                <a:hlinkClick r:id="rId8"/>
              </a:rPr>
              <a:t>html format</a:t>
            </a:r>
            <a:r>
              <a:rPr/>
              <a:t>.</a:t>
            </a:r>
          </a:p>
          <a:p>
            <a:pPr lvl="0" marL="0" indent="0">
              <a:buNone/>
            </a:pPr>
            <a:r>
              <a:rPr/>
              <a:t>Wheelock A, Miraldo M, Parand A, Vincent C, Sevdalis N. Journey to vaccination: a protocol for a multinational qualitative study. BMJ Open. 2014;4(1):e004279. Published 2014 Jan 30. </a:t>
            </a:r>
            <a:r>
              <a:rPr>
                <a:hlinkClick r:id="rId9"/>
              </a:rPr>
              <a:t>doi:10.1136/bmjopen-2013-004279</a:t>
            </a:r>
            <a:r>
              <a:rPr/>
              <a:t>. Available in </a:t>
            </a:r>
            <a:r>
              <a:rPr>
                <a:hlinkClick r:id="rId10"/>
              </a:rPr>
              <a:t>html format</a:t>
            </a:r>
            <a:r>
              <a:rPr/>
              <a:t> or </a:t>
            </a:r>
            <a:r>
              <a:rPr>
                <a:hlinkClick r:id="rId11"/>
              </a:rPr>
              <a:t>PDF format</a:t>
            </a:r>
            <a:r>
              <a:rPr/>
              <a:t>.</a:t>
            </a:r>
          </a:p>
          <a:p>
            <a:pPr lvl="0" marL="0" indent="0">
              <a:buNone/>
            </a:pPr>
            <a:r>
              <a:rPr/>
              <a:t>Guignard R, Wilquin JL, Richard JB, Beck F. Tobacco smoking surveillance: is quota sampling an efficient tool for monitoring national trends? A comparison with a random cross-sectional survey. PLoS One. 2013;8(10):e78372. Published 2013 Oct 23. </a:t>
            </a:r>
            <a:r>
              <a:rPr>
                <a:hlinkClick r:id="rId12"/>
              </a:rPr>
              <a:t>doi:10.1371/journal.pone.0078372</a:t>
            </a:r>
            <a:r>
              <a:rPr/>
              <a:t>. Available in </a:t>
            </a:r>
            <a:r>
              <a:rPr>
                <a:hlinkClick r:id="rId13"/>
              </a:rPr>
              <a:t>html format</a:t>
            </a:r>
            <a:r>
              <a:rPr/>
              <a:t> or </a:t>
            </a:r>
            <a:r>
              <a:rPr>
                <a:hlinkClick r:id="rId14"/>
              </a:rPr>
              <a:t>PDF format</a:t>
            </a:r>
            <a:r>
              <a:rPr/>
              <a:t>.</a:t>
            </a:r>
          </a:p>
          <a:p>
            <a:pPr lvl="0" marL="0" indent="0">
              <a:buNone/>
            </a:pPr>
            <a:r>
              <a:rPr/>
              <a:t>Morrow KM, Vargas S, Rosen RK, et al. The utility of non-proportional quota sampling for recruiting at-risk women for microbicide research. AIDS Behav. 2007;11(4):586-95. Available in </a:t>
            </a:r>
            <a:r>
              <a:rPr>
                <a:hlinkClick r:id="rId15"/>
              </a:rPr>
              <a:t>html format</a:t>
            </a:r>
            <a:r>
              <a:rPr/>
              <a:t> or </a:t>
            </a:r>
            <a:r>
              <a:rPr>
                <a:hlinkClick r:id="rId16"/>
              </a:rPr>
              <a:t>PDF format</a:t>
            </a:r>
            <a:r>
              <a:rPr/>
              <a:t>.</a:t>
            </a:r>
          </a:p>
          <a:p>
            <a:pPr lvl="0" marL="0" indent="0">
              <a:buNone/>
            </a:pPr>
            <a:r>
              <a:rPr/>
              <a:t>Sadler GR, Lee HC, Lim RS, Fullerton J. Recruitment of hard-to-reach population subgroups via adaptations of the snowball sampling strategy. Nurs Health Sci. 2010;12(3):369-74. Available in </a:t>
            </a:r>
            <a:r>
              <a:rPr>
                <a:hlinkClick r:id="rId17"/>
              </a:rPr>
              <a:t>html format</a:t>
            </a:r>
            <a:r>
              <a:rPr/>
              <a:t> or </a:t>
            </a:r>
            <a:r>
              <a:rPr>
                <a:hlinkClick r:id="rId18"/>
              </a:rPr>
              <a:t>PDF format</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issues</a:t>
            </a:r>
            <a:r>
              <a:rPr/>
              <a:t> </a:t>
            </a:r>
            <a:r>
              <a:rPr/>
              <a:t>to</a:t>
            </a:r>
            <a:r>
              <a:rPr/>
              <a:t> </a:t>
            </a:r>
            <a:r>
              <a:rPr/>
              <a:t>discuss</a:t>
            </a:r>
          </a:p>
        </p:txBody>
      </p:sp>
      <p:sp>
        <p:nvSpPr>
          <p:cNvPr id="3" name="Content Placeholder 2"/>
          <p:cNvSpPr>
            <a:spLocks noGrp="1"/>
          </p:cNvSpPr>
          <p:nvPr>
            <p:ph idx="1"/>
          </p:nvPr>
        </p:nvSpPr>
        <p:spPr/>
        <p:txBody>
          <a:bodyPr/>
          <a:lstStyle/>
          <a:p>
            <a:pPr lvl="1"/>
            <a:r>
              <a:rPr/>
              <a:t>Pilot studies</a:t>
            </a:r>
          </a:p>
          <a:p>
            <a:pPr lvl="1"/>
            <a:r>
              <a:rPr/>
              <a:t>Historical controls</a:t>
            </a:r>
          </a:p>
          <a:p>
            <a:pPr lvl="1"/>
            <a:r>
              <a:rPr/>
              <a:t>Questionnaires. </a:t>
            </a:r>
            <a:r>
              <a:rPr>
                <a:hlinkClick r:id="rId2"/>
              </a:rPr>
              <a:t>http://www.pmean.com/02/questionnaire.html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 process of selecting </a:t>
            </a:r>
            <a:r>
              <a:rPr i="1"/>
              <a:t>part</a:t>
            </a:r>
            <a:r>
              <a:rPr/>
              <a:t> of a larger group of participants with the intent of generalizing from the sample (the smaller group) to the population (the larger group).”</a:t>
            </a:r>
          </a:p>
          <a:p>
            <a:pPr lvl="2"/>
            <a:r>
              <a:rPr/>
              <a:t>“… representativeness of the sample is more important than its size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Reasons for sampling</a:t>
            </a:r>
          </a:p>
          <a:p>
            <a:pPr lvl="2"/>
            <a:r>
              <a:rPr/>
              <a:t>Expense</a:t>
            </a:r>
          </a:p>
          <a:p>
            <a:pPr lvl="2"/>
            <a:r>
              <a:rPr/>
              <a:t>Time</a:t>
            </a:r>
          </a:p>
          <a:p>
            <a:pPr lvl="2"/>
            <a:r>
              <a:rPr/>
              <a:t>Quality control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group of people or objects that share one or more common features.</a:t>
            </a:r>
          </a:p>
          <a:p>
            <a:pPr lvl="2"/>
            <a:r>
              <a:rPr/>
              <a:t>Demography</a:t>
            </a:r>
          </a:p>
          <a:p>
            <a:pPr lvl="2"/>
            <a:r>
              <a:rPr/>
              <a:t>Geography</a:t>
            </a:r>
          </a:p>
          <a:p>
            <a:pPr lvl="2"/>
            <a:r>
              <a:rPr/>
              <a:t>Occupation</a:t>
            </a:r>
          </a:p>
          <a:p>
            <a:pPr lvl="2"/>
            <a:r>
              <a:rPr/>
              <a:t>Time</a:t>
            </a:r>
          </a:p>
          <a:p>
            <a:pPr lvl="2"/>
            <a:r>
              <a:rPr/>
              <a:t>Care requirements</a:t>
            </a:r>
          </a:p>
          <a:p>
            <a:pPr lvl="2"/>
            <a:r>
              <a:rPr/>
              <a:t>Diagnosis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Sampling</dc:title>
  <dc:creator>Steve Simon</dc:creator>
  <cp:keywords/>
  <dcterms:created xsi:type="dcterms:W3CDTF">2019-03-10T20:22:19Z</dcterms:created>
  <dcterms:modified xsi:type="dcterms:W3CDTF">2019-03-10T20:22:19Z</dcterms:modified>
</cp:coreProperties>
</file>