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notesMaster" Target="notesMasters/notesMaster1.xml" /><Relationship Id="rId45" Type="http://schemas.openxmlformats.org/officeDocument/2006/relationships/viewProps" Target="viewProps.xml" /><Relationship Id="rId44" Type="http://schemas.openxmlformats.org/officeDocument/2006/relationships/presProps" Target="presProps.xml" /><Relationship Id="rId1" Type="http://schemas.openxmlformats.org/officeDocument/2006/relationships/slideMaster" Target="slideMasters/slideMaster1.xml" /><Relationship Id="rId47" Type="http://schemas.openxmlformats.org/officeDocument/2006/relationships/tableStyles" Target="tableStyles.xml" /><Relationship Id="rId4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second</a:t>
            </a:r>
            <a:r>
              <a:rPr/>
              <a:t> </a:t>
            </a:r>
            <a:r>
              <a:rPr/>
              <a:t>dichotomy</a:t>
            </a:r>
            <a:r>
              <a:rPr/>
              <a:t> </a:t>
            </a:r>
            <a:r>
              <a:rPr/>
              <a:t>is</a:t>
            </a:r>
            <a:r>
              <a:rPr/>
              <a:t> </a:t>
            </a:r>
            <a:r>
              <a:rPr/>
              <a:t>laboratory</a:t>
            </a:r>
            <a:r>
              <a:rPr/>
              <a:t> </a:t>
            </a:r>
            <a:r>
              <a:rPr/>
              <a:t>versus</a:t>
            </a:r>
            <a:r>
              <a:rPr/>
              <a:t> </a:t>
            </a:r>
            <a:r>
              <a:rPr/>
              <a:t>field</a:t>
            </a:r>
            <a:r>
              <a:rPr/>
              <a:t> </a:t>
            </a:r>
            <a:r>
              <a:rPr/>
              <a:t>research.</a:t>
            </a:r>
            <a:r>
              <a:rPr/>
              <a:t> </a:t>
            </a:r>
            <a:r>
              <a:rPr/>
              <a:t>Laboratory</a:t>
            </a:r>
            <a:r>
              <a:rPr/>
              <a:t> </a:t>
            </a:r>
            <a:r>
              <a:rPr/>
              <a:t>research</a:t>
            </a:r>
            <a:r>
              <a:rPr/>
              <a:t> </a:t>
            </a:r>
            <a:r>
              <a:rPr/>
              <a:t>is</a:t>
            </a:r>
            <a:r>
              <a:rPr/>
              <a:t> </a:t>
            </a:r>
            <a:r>
              <a:rPr/>
              <a:t>done</a:t>
            </a:r>
            <a:r>
              <a:rPr/>
              <a:t> </a:t>
            </a:r>
            <a:r>
              <a:rPr/>
              <a:t>in</a:t>
            </a:r>
            <a:r>
              <a:rPr/>
              <a:t> </a:t>
            </a:r>
            <a:r>
              <a:rPr/>
              <a:t>a</a:t>
            </a:r>
            <a:r>
              <a:rPr/>
              <a:t> </a:t>
            </a:r>
            <a:r>
              <a:rPr/>
              <a:t>controlled</a:t>
            </a:r>
            <a:r>
              <a:rPr/>
              <a:t> </a:t>
            </a:r>
            <a:r>
              <a:rPr/>
              <a:t>setting</a:t>
            </a:r>
            <a:r>
              <a:rPr/>
              <a:t> </a:t>
            </a:r>
            <a:r>
              <a:rPr/>
              <a:t>and</a:t>
            </a:r>
            <a:r>
              <a:rPr/>
              <a:t> </a:t>
            </a:r>
            <a:r>
              <a:rPr/>
              <a:t>has</a:t>
            </a:r>
            <a:r>
              <a:rPr/>
              <a:t> </a:t>
            </a:r>
            <a:r>
              <a:rPr/>
              <a:t>a</a:t>
            </a:r>
            <a:r>
              <a:rPr/>
              <a:t> </a:t>
            </a:r>
            <a:r>
              <a:rPr/>
              <a:t>greater</a:t>
            </a:r>
            <a:r>
              <a:rPr/>
              <a:t> </a:t>
            </a:r>
            <a:r>
              <a:rPr/>
              <a:t>level</a:t>
            </a:r>
            <a:r>
              <a:rPr/>
              <a:t> </a:t>
            </a:r>
            <a:r>
              <a:rPr/>
              <a:t>of</a:t>
            </a:r>
            <a:r>
              <a:rPr/>
              <a:t> </a:t>
            </a:r>
            <a:r>
              <a:rPr/>
              <a:t>control.</a:t>
            </a:r>
            <a:r>
              <a:rPr/>
              <a:t> </a:t>
            </a:r>
            <a:r>
              <a:rPr/>
              <a:t>The</a:t>
            </a:r>
            <a:r>
              <a:rPr/>
              <a:t> </a:t>
            </a:r>
            <a:r>
              <a:rPr/>
              <a:t>big</a:t>
            </a:r>
            <a:r>
              <a:rPr/>
              <a:t> </a:t>
            </a:r>
            <a:r>
              <a:rPr/>
              <a:t>criticism</a:t>
            </a:r>
            <a:r>
              <a:rPr/>
              <a:t> </a:t>
            </a:r>
            <a:r>
              <a:rPr/>
              <a:t>of</a:t>
            </a:r>
            <a:r>
              <a:rPr/>
              <a:t> </a:t>
            </a:r>
            <a:r>
              <a:rPr/>
              <a:t>laboratory</a:t>
            </a:r>
            <a:r>
              <a:rPr/>
              <a:t> </a:t>
            </a:r>
            <a:r>
              <a:rPr/>
              <a:t>studies</a:t>
            </a:r>
            <a:r>
              <a:rPr/>
              <a:t> </a:t>
            </a:r>
            <a:r>
              <a:rPr/>
              <a:t>is</a:t>
            </a:r>
            <a:r>
              <a:rPr/>
              <a:t> </a:t>
            </a:r>
            <a:r>
              <a:rPr/>
              <a:t>that</a:t>
            </a:r>
            <a:r>
              <a:rPr/>
              <a:t> </a:t>
            </a:r>
            <a:r>
              <a:rPr/>
              <a:t>they</a:t>
            </a:r>
            <a:r>
              <a:rPr/>
              <a:t> </a:t>
            </a:r>
            <a:r>
              <a:rPr/>
              <a:t>are</a:t>
            </a:r>
            <a:r>
              <a:rPr/>
              <a:t> </a:t>
            </a:r>
            <a:r>
              <a:rPr/>
              <a:t>“</a:t>
            </a:r>
            <a:r>
              <a:rPr/>
              <a:t>unnatural</a:t>
            </a:r>
            <a:r>
              <a:rPr/>
              <a:t>”</a:t>
            </a:r>
            <a:r>
              <a:rPr/>
              <a:t> </a:t>
            </a:r>
            <a:r>
              <a:rPr/>
              <a:t>and</a:t>
            </a:r>
            <a:r>
              <a:rPr/>
              <a:t> </a:t>
            </a:r>
            <a:r>
              <a:rPr/>
              <a:t>do</a:t>
            </a:r>
            <a:r>
              <a:rPr/>
              <a:t> </a:t>
            </a:r>
            <a:r>
              <a:rPr/>
              <a:t>not</a:t>
            </a:r>
            <a:r>
              <a:rPr/>
              <a:t> </a:t>
            </a:r>
            <a:r>
              <a:rPr/>
              <a:t>reflect</a:t>
            </a:r>
            <a:r>
              <a:rPr/>
              <a:t> </a:t>
            </a:r>
            <a:r>
              <a:rPr/>
              <a:t>how</a:t>
            </a:r>
            <a:r>
              <a:rPr/>
              <a:t> </a:t>
            </a:r>
            <a:r>
              <a:rPr/>
              <a:t>clinical</a:t>
            </a:r>
            <a:r>
              <a:rPr/>
              <a:t> </a:t>
            </a:r>
            <a:r>
              <a:rPr/>
              <a:t>care</a:t>
            </a:r>
            <a:r>
              <a:rPr/>
              <a:t> </a:t>
            </a:r>
            <a:r>
              <a:rPr/>
              <a:t>is</a:t>
            </a:r>
            <a:r>
              <a:rPr/>
              <a:t> </a:t>
            </a:r>
            <a:r>
              <a:rPr/>
              <a:t>actually</a:t>
            </a:r>
            <a:r>
              <a:rPr/>
              <a:t> </a:t>
            </a:r>
            <a:r>
              <a:rPr/>
              <a:t>provided.</a:t>
            </a:r>
            <a:r>
              <a:rPr/>
              <a:t> </a:t>
            </a:r>
            <a:r>
              <a:rPr/>
              <a:t>In</a:t>
            </a:r>
            <a:r>
              <a:rPr/>
              <a:t> </a:t>
            </a:r>
            <a:r>
              <a:rPr/>
              <a:t>fairness,</a:t>
            </a:r>
            <a:r>
              <a:rPr/>
              <a:t> </a:t>
            </a:r>
            <a:r>
              <a:rPr/>
              <a:t>almost</a:t>
            </a:r>
            <a:r>
              <a:rPr/>
              <a:t> </a:t>
            </a:r>
            <a:r>
              <a:rPr/>
              <a:t>all</a:t>
            </a:r>
            <a:r>
              <a:rPr/>
              <a:t> </a:t>
            </a:r>
            <a:r>
              <a:rPr/>
              <a:t>research</a:t>
            </a:r>
            <a:r>
              <a:rPr/>
              <a:t> </a:t>
            </a:r>
            <a:r>
              <a:rPr/>
              <a:t>has</a:t>
            </a:r>
            <a:r>
              <a:rPr/>
              <a:t> </a:t>
            </a:r>
            <a:r>
              <a:rPr/>
              <a:t>an</a:t>
            </a:r>
            <a:r>
              <a:rPr/>
              <a:t> </a:t>
            </a:r>
            <a:r>
              <a:rPr/>
              <a:t>artificiality</a:t>
            </a:r>
            <a:r>
              <a:rPr/>
              <a:t> </a:t>
            </a:r>
            <a:r>
              <a:rPr/>
              <a:t>associated</a:t>
            </a:r>
            <a:r>
              <a:rPr/>
              <a:t> </a:t>
            </a:r>
            <a:r>
              <a:rPr/>
              <a:t>with</a:t>
            </a:r>
            <a:r>
              <a:rPr/>
              <a:t> </a:t>
            </a:r>
            <a:r>
              <a:rPr/>
              <a:t>it.</a:t>
            </a:r>
            <a:r>
              <a:rPr/>
              <a:t> </a:t>
            </a:r>
            <a:r>
              <a:rPr/>
              <a:t>It’s</a:t>
            </a:r>
            <a:r>
              <a:rPr/>
              <a:t> </a:t>
            </a:r>
            <a:r>
              <a:rPr/>
              <a:t>just</a:t>
            </a:r>
            <a:r>
              <a:rPr/>
              <a:t> </a:t>
            </a:r>
            <a:r>
              <a:rPr/>
              <a:t>that</a:t>
            </a:r>
            <a:r>
              <a:rPr/>
              <a:t> </a:t>
            </a:r>
            <a:r>
              <a:rPr/>
              <a:t>the</a:t>
            </a:r>
            <a:r>
              <a:rPr/>
              <a:t> </a:t>
            </a:r>
            <a:r>
              <a:rPr/>
              <a:t>laboratory</a:t>
            </a:r>
            <a:r>
              <a:rPr/>
              <a:t> </a:t>
            </a:r>
            <a:r>
              <a:rPr/>
              <a:t>is</a:t>
            </a:r>
            <a:r>
              <a:rPr/>
              <a:t> </a:t>
            </a:r>
            <a:r>
              <a:rPr/>
              <a:t>even</a:t>
            </a:r>
            <a:r>
              <a:rPr/>
              <a:t> </a:t>
            </a:r>
            <a:r>
              <a:rPr/>
              <a:t>more</a:t>
            </a:r>
            <a:r>
              <a:rPr/>
              <a:t> </a:t>
            </a:r>
            <a:r>
              <a:rPr/>
              <a:t>artificial</a:t>
            </a:r>
            <a:r>
              <a:rPr/>
              <a:t> </a:t>
            </a:r>
            <a:r>
              <a:rPr/>
              <a:t>than</a:t>
            </a:r>
            <a:r>
              <a:rPr/>
              <a:t> </a:t>
            </a:r>
            <a:r>
              <a:rPr/>
              <a:t>field</a:t>
            </a:r>
            <a:r>
              <a:rPr/>
              <a:t> </a:t>
            </a:r>
            <a:r>
              <a:rPr/>
              <a:t>research.</a:t>
            </a:r>
          </a:p>
          <a:p>
            <a:pPr lvl="0" marL="0" indent="0">
              <a:buNone/>
            </a:pPr>
          </a:p>
          <a:p>
            <a:pPr lvl="0" marL="0" indent="0">
              <a:buNone/>
            </a:pPr>
            <a:r>
              <a:rPr/>
              <a:t>Field</a:t>
            </a:r>
            <a:r>
              <a:rPr/>
              <a:t> </a:t>
            </a:r>
            <a:r>
              <a:rPr/>
              <a:t>settings</a:t>
            </a:r>
            <a:r>
              <a:rPr/>
              <a:t> </a:t>
            </a:r>
            <a:r>
              <a:rPr/>
              <a:t>provide</a:t>
            </a:r>
            <a:r>
              <a:rPr/>
              <a:t> </a:t>
            </a:r>
            <a:r>
              <a:rPr/>
              <a:t>what</a:t>
            </a:r>
            <a:r>
              <a:rPr/>
              <a:t> </a:t>
            </a:r>
            <a:r>
              <a:rPr/>
              <a:t>the</a:t>
            </a:r>
            <a:r>
              <a:rPr/>
              <a:t> </a:t>
            </a:r>
            <a:r>
              <a:rPr/>
              <a:t>authors</a:t>
            </a:r>
            <a:r>
              <a:rPr/>
              <a:t> </a:t>
            </a:r>
            <a:r>
              <a:rPr/>
              <a:t>describe</a:t>
            </a:r>
            <a:r>
              <a:rPr/>
              <a:t> </a:t>
            </a:r>
            <a:r>
              <a:rPr/>
              <a:t>as</a:t>
            </a:r>
            <a:r>
              <a:rPr/>
              <a:t> </a:t>
            </a:r>
            <a:r>
              <a:rPr/>
              <a:t>“</a:t>
            </a:r>
            <a:r>
              <a:rPr/>
              <a:t>ecologic</a:t>
            </a:r>
            <a:r>
              <a:rPr/>
              <a:t> </a:t>
            </a:r>
            <a:r>
              <a:rPr/>
              <a:t>validity.</a:t>
            </a:r>
            <a:r>
              <a:rPr/>
              <a:t>”</a:t>
            </a:r>
            <a:r>
              <a:rPr/>
              <a:t> </a:t>
            </a:r>
            <a:r>
              <a:rPr/>
              <a:t>This</a:t>
            </a:r>
            <a:r>
              <a:rPr/>
              <a:t> </a:t>
            </a:r>
            <a:r>
              <a:rPr/>
              <a:t>is</a:t>
            </a:r>
            <a:r>
              <a:rPr/>
              <a:t> </a:t>
            </a:r>
            <a:r>
              <a:rPr/>
              <a:t>a</a:t>
            </a:r>
            <a:r>
              <a:rPr/>
              <a:t> </a:t>
            </a:r>
            <a:r>
              <a:rPr/>
              <a:t>term</a:t>
            </a:r>
            <a:r>
              <a:rPr/>
              <a:t> </a:t>
            </a:r>
            <a:r>
              <a:rPr/>
              <a:t>I’d</a:t>
            </a:r>
            <a:r>
              <a:rPr/>
              <a:t> </a:t>
            </a:r>
            <a:r>
              <a:rPr/>
              <a:t>not</a:t>
            </a:r>
            <a:r>
              <a:rPr/>
              <a:t> </a:t>
            </a:r>
            <a:r>
              <a:rPr/>
              <a:t>heard</a:t>
            </a:r>
            <a:r>
              <a:rPr/>
              <a:t> </a:t>
            </a:r>
            <a:r>
              <a:rPr/>
              <a:t>before</a:t>
            </a:r>
            <a:r>
              <a:rPr/>
              <a:t> </a:t>
            </a:r>
            <a:r>
              <a:rPr/>
              <a:t>but</a:t>
            </a:r>
            <a:r>
              <a:rPr/>
              <a:t> </a:t>
            </a:r>
            <a:r>
              <a:rPr/>
              <a:t>the</a:t>
            </a:r>
            <a:r>
              <a:rPr/>
              <a:t> </a:t>
            </a:r>
            <a:r>
              <a:rPr/>
              <a:t>definition</a:t>
            </a:r>
            <a:r>
              <a:rPr/>
              <a:t> </a:t>
            </a:r>
            <a:r>
              <a:rPr/>
              <a:t>is</a:t>
            </a:r>
            <a:r>
              <a:rPr/>
              <a:t> </a:t>
            </a:r>
            <a:r>
              <a:rPr/>
              <a:t>quite</a:t>
            </a:r>
            <a:r>
              <a:rPr/>
              <a:t> </a:t>
            </a:r>
            <a:r>
              <a:rPr/>
              <a:t>simple.</a:t>
            </a:r>
            <a:r>
              <a:rPr/>
              <a:t> </a:t>
            </a:r>
            <a:r>
              <a:rPr/>
              <a:t>The</a:t>
            </a:r>
            <a:r>
              <a:rPr/>
              <a:t> </a:t>
            </a:r>
            <a:r>
              <a:rPr/>
              <a:t>Wikipedia</a:t>
            </a:r>
            <a:r>
              <a:rPr/>
              <a:t> </a:t>
            </a:r>
            <a:r>
              <a:rPr/>
              <a:t>definition</a:t>
            </a:r>
            <a:r>
              <a:rPr/>
              <a:t> </a:t>
            </a:r>
            <a:r>
              <a:rPr/>
              <a:t>is</a:t>
            </a:r>
            <a:r>
              <a:rPr/>
              <a:t> </a:t>
            </a:r>
            <a:r>
              <a:rPr/>
              <a:t>as</a:t>
            </a:r>
            <a:r>
              <a:rPr/>
              <a:t> </a:t>
            </a:r>
            <a:r>
              <a:rPr/>
              <a:t>good</a:t>
            </a:r>
            <a:r>
              <a:rPr/>
              <a:t> </a:t>
            </a:r>
            <a:r>
              <a:rPr/>
              <a:t>as</a:t>
            </a:r>
            <a:r>
              <a:rPr/>
              <a:t> </a:t>
            </a:r>
            <a:r>
              <a:rPr/>
              <a:t>any.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dichotomy</a:t>
            </a:r>
            <a:r>
              <a:rPr/>
              <a:t> </a:t>
            </a:r>
            <a:r>
              <a:rPr/>
              <a:t>in</a:t>
            </a:r>
            <a:r>
              <a:rPr/>
              <a:t> </a:t>
            </a:r>
            <a:r>
              <a:rPr/>
              <a:t>research</a:t>
            </a:r>
            <a:r>
              <a:rPr/>
              <a:t> </a:t>
            </a:r>
            <a:r>
              <a:rPr/>
              <a:t>involves</a:t>
            </a:r>
            <a:r>
              <a:rPr/>
              <a:t> </a:t>
            </a:r>
            <a:r>
              <a:rPr/>
              <a:t>who</a:t>
            </a:r>
            <a:r>
              <a:rPr/>
              <a:t> </a:t>
            </a:r>
            <a:r>
              <a:rPr/>
              <a:t>is</a:t>
            </a:r>
            <a:r>
              <a:rPr/>
              <a:t> </a:t>
            </a:r>
            <a:r>
              <a:rPr/>
              <a:t>providing</a:t>
            </a:r>
            <a:r>
              <a:rPr/>
              <a:t> </a:t>
            </a:r>
            <a:r>
              <a:rPr/>
              <a:t>the</a:t>
            </a:r>
            <a:r>
              <a:rPr/>
              <a:t> </a:t>
            </a:r>
            <a:r>
              <a:rPr/>
              <a:t>data</a:t>
            </a:r>
            <a:r>
              <a:rPr/>
              <a:t> </a:t>
            </a:r>
            <a:r>
              <a:rPr/>
              <a:t>for</a:t>
            </a:r>
            <a:r>
              <a:rPr/>
              <a:t> </a:t>
            </a:r>
            <a:r>
              <a:rPr/>
              <a:t>the</a:t>
            </a:r>
            <a:r>
              <a:rPr/>
              <a:t> </a:t>
            </a:r>
            <a:r>
              <a:rPr/>
              <a:t>research</a:t>
            </a:r>
            <a:r>
              <a:rPr/>
              <a:t> </a:t>
            </a:r>
            <a:r>
              <a:rPr/>
              <a:t>study.</a:t>
            </a:r>
            <a:r>
              <a:rPr/>
              <a:t> </a:t>
            </a:r>
            <a:r>
              <a:rPr/>
              <a:t>If</a:t>
            </a:r>
            <a:r>
              <a:rPr/>
              <a:t> </a:t>
            </a:r>
            <a:r>
              <a:rPr/>
              <a:t>the</a:t>
            </a:r>
            <a:r>
              <a:rPr/>
              <a:t> </a:t>
            </a:r>
            <a:r>
              <a:rPr/>
              <a:t>patient</a:t>
            </a:r>
            <a:r>
              <a:rPr/>
              <a:t> </a:t>
            </a:r>
            <a:r>
              <a:rPr/>
              <a:t>is</a:t>
            </a:r>
            <a:r>
              <a:rPr/>
              <a:t> </a:t>
            </a:r>
            <a:r>
              <a:rPr/>
              <a:t>providing</a:t>
            </a:r>
            <a:r>
              <a:rPr/>
              <a:t> </a:t>
            </a:r>
            <a:r>
              <a:rPr/>
              <a:t>the</a:t>
            </a:r>
            <a:r>
              <a:rPr/>
              <a:t> </a:t>
            </a:r>
            <a:r>
              <a:rPr/>
              <a:t>data</a:t>
            </a:r>
            <a:r>
              <a:rPr/>
              <a:t> </a:t>
            </a:r>
            <a:r>
              <a:rPr/>
              <a:t>(either</a:t>
            </a:r>
            <a:r>
              <a:rPr/>
              <a:t> </a:t>
            </a:r>
            <a:r>
              <a:rPr/>
              <a:t>through</a:t>
            </a:r>
            <a:r>
              <a:rPr/>
              <a:t> </a:t>
            </a:r>
            <a:r>
              <a:rPr/>
              <a:t>an</a:t>
            </a:r>
            <a:r>
              <a:rPr/>
              <a:t> </a:t>
            </a:r>
            <a:r>
              <a:rPr/>
              <a:t>interview</a:t>
            </a:r>
            <a:r>
              <a:rPr/>
              <a:t> </a:t>
            </a:r>
            <a:r>
              <a:rPr/>
              <a:t>or</a:t>
            </a:r>
            <a:r>
              <a:rPr/>
              <a:t> </a:t>
            </a:r>
            <a:r>
              <a:rPr/>
              <a:t>through</a:t>
            </a:r>
            <a:r>
              <a:rPr/>
              <a:t> </a:t>
            </a:r>
            <a:r>
              <a:rPr/>
              <a:t>their</a:t>
            </a:r>
            <a:r>
              <a:rPr/>
              <a:t> </a:t>
            </a:r>
            <a:r>
              <a:rPr/>
              <a:t>writing),</a:t>
            </a:r>
            <a:r>
              <a:rPr/>
              <a:t> </a:t>
            </a:r>
            <a:r>
              <a:rPr/>
              <a:t>you</a:t>
            </a:r>
            <a:r>
              <a:rPr/>
              <a:t> </a:t>
            </a:r>
            <a:r>
              <a:rPr/>
              <a:t>get</a:t>
            </a:r>
            <a:r>
              <a:rPr/>
              <a:t> </a:t>
            </a:r>
            <a:r>
              <a:rPr/>
              <a:t>something</a:t>
            </a:r>
            <a:r>
              <a:rPr/>
              <a:t> </a:t>
            </a:r>
            <a:r>
              <a:rPr/>
              <a:t>“</a:t>
            </a:r>
            <a:r>
              <a:rPr/>
              <a:t>straight</a:t>
            </a:r>
            <a:r>
              <a:rPr/>
              <a:t> </a:t>
            </a:r>
            <a:r>
              <a:rPr/>
              <a:t>from</a:t>
            </a:r>
            <a:r>
              <a:rPr/>
              <a:t> </a:t>
            </a:r>
            <a:r>
              <a:rPr/>
              <a:t>the</a:t>
            </a:r>
            <a:r>
              <a:rPr/>
              <a:t> </a:t>
            </a:r>
            <a:r>
              <a:rPr/>
              <a:t>horse’s</a:t>
            </a:r>
            <a:r>
              <a:rPr/>
              <a:t> </a:t>
            </a:r>
            <a:r>
              <a:rPr/>
              <a:t>mouth.</a:t>
            </a:r>
            <a:r>
              <a:rPr/>
              <a:t>”</a:t>
            </a:r>
            <a:r>
              <a:rPr/>
              <a:t> </a:t>
            </a:r>
            <a:r>
              <a:rPr/>
              <a:t>There’s</a:t>
            </a:r>
            <a:r>
              <a:rPr/>
              <a:t> </a:t>
            </a:r>
            <a:r>
              <a:rPr/>
              <a:t>always</a:t>
            </a:r>
            <a:r>
              <a:rPr/>
              <a:t> </a:t>
            </a:r>
            <a:r>
              <a:rPr/>
              <a:t>the</a:t>
            </a:r>
            <a:r>
              <a:rPr/>
              <a:t> </a:t>
            </a:r>
            <a:r>
              <a:rPr/>
              <a:t>concern</a:t>
            </a:r>
            <a:r>
              <a:rPr/>
              <a:t> </a:t>
            </a:r>
            <a:r>
              <a:rPr/>
              <a:t>that</a:t>
            </a:r>
            <a:r>
              <a:rPr/>
              <a:t> </a:t>
            </a:r>
            <a:r>
              <a:rPr/>
              <a:t>patients</a:t>
            </a:r>
            <a:r>
              <a:rPr/>
              <a:t> </a:t>
            </a:r>
            <a:r>
              <a:rPr/>
              <a:t>might</a:t>
            </a:r>
            <a:r>
              <a:rPr/>
              <a:t> </a:t>
            </a:r>
            <a:r>
              <a:rPr/>
              <a:t>say</a:t>
            </a:r>
            <a:r>
              <a:rPr/>
              <a:t> </a:t>
            </a:r>
            <a:r>
              <a:rPr/>
              <a:t>things</a:t>
            </a:r>
            <a:r>
              <a:rPr/>
              <a:t> </a:t>
            </a:r>
            <a:r>
              <a:rPr/>
              <a:t>to</a:t>
            </a:r>
            <a:r>
              <a:rPr/>
              <a:t> </a:t>
            </a:r>
            <a:r>
              <a:rPr/>
              <a:t>please</a:t>
            </a:r>
            <a:r>
              <a:rPr/>
              <a:t> </a:t>
            </a:r>
            <a:r>
              <a:rPr/>
              <a:t>the</a:t>
            </a:r>
            <a:r>
              <a:rPr/>
              <a:t> </a:t>
            </a:r>
            <a:r>
              <a:rPr/>
              <a:t>researcher</a:t>
            </a:r>
            <a:r>
              <a:rPr/>
              <a:t> </a:t>
            </a:r>
            <a:r>
              <a:rPr/>
              <a:t>or</a:t>
            </a:r>
            <a:r>
              <a:rPr/>
              <a:t> </a:t>
            </a:r>
            <a:r>
              <a:rPr/>
              <a:t>hide</a:t>
            </a:r>
            <a:r>
              <a:rPr/>
              <a:t> </a:t>
            </a:r>
            <a:r>
              <a:rPr/>
              <a:t>things</a:t>
            </a:r>
            <a:r>
              <a:rPr/>
              <a:t> </a:t>
            </a:r>
            <a:r>
              <a:rPr/>
              <a:t>that</a:t>
            </a:r>
            <a:r>
              <a:rPr/>
              <a:t> </a:t>
            </a:r>
            <a:r>
              <a:rPr/>
              <a:t>they</a:t>
            </a:r>
            <a:r>
              <a:rPr/>
              <a:t> </a:t>
            </a:r>
            <a:r>
              <a:rPr/>
              <a:t>might</a:t>
            </a:r>
            <a:r>
              <a:rPr/>
              <a:t> </a:t>
            </a:r>
            <a:r>
              <a:rPr/>
              <a:t>be</a:t>
            </a:r>
            <a:r>
              <a:rPr/>
              <a:t> </a:t>
            </a:r>
            <a:r>
              <a:rPr/>
              <a:t>embarrassed</a:t>
            </a:r>
            <a:r>
              <a:rPr/>
              <a:t> </a:t>
            </a:r>
            <a:r>
              <a:rPr/>
              <a:t>about.</a:t>
            </a:r>
            <a:r>
              <a:rPr/>
              <a:t> </a:t>
            </a:r>
            <a:r>
              <a:rPr/>
              <a:t>Certain</a:t>
            </a:r>
            <a:r>
              <a:rPr/>
              <a:t> </a:t>
            </a:r>
            <a:r>
              <a:rPr/>
              <a:t>things</a:t>
            </a:r>
            <a:r>
              <a:rPr/>
              <a:t> </a:t>
            </a:r>
            <a:r>
              <a:rPr/>
              <a:t>like</a:t>
            </a:r>
            <a:r>
              <a:rPr/>
              <a:t> </a:t>
            </a:r>
            <a:r>
              <a:rPr/>
              <a:t>pain</a:t>
            </a:r>
            <a:r>
              <a:rPr/>
              <a:t> </a:t>
            </a:r>
            <a:r>
              <a:rPr/>
              <a:t>and</a:t>
            </a:r>
            <a:r>
              <a:rPr/>
              <a:t> </a:t>
            </a:r>
            <a:r>
              <a:rPr/>
              <a:t>quality</a:t>
            </a:r>
            <a:r>
              <a:rPr/>
              <a:t> </a:t>
            </a:r>
            <a:r>
              <a:rPr/>
              <a:t>of</a:t>
            </a:r>
            <a:r>
              <a:rPr/>
              <a:t> </a:t>
            </a:r>
            <a:r>
              <a:rPr/>
              <a:t>life</a:t>
            </a:r>
            <a:r>
              <a:rPr/>
              <a:t> </a:t>
            </a:r>
            <a:r>
              <a:rPr/>
              <a:t>can</a:t>
            </a:r>
            <a:r>
              <a:rPr/>
              <a:t> </a:t>
            </a:r>
            <a:r>
              <a:rPr/>
              <a:t>be</a:t>
            </a:r>
            <a:r>
              <a:rPr/>
              <a:t> </a:t>
            </a:r>
            <a:r>
              <a:rPr/>
              <a:t>measured</a:t>
            </a:r>
            <a:r>
              <a:rPr/>
              <a:t> </a:t>
            </a:r>
            <a:r>
              <a:rPr/>
              <a:t>in</a:t>
            </a:r>
            <a:r>
              <a:rPr/>
              <a:t> </a:t>
            </a:r>
            <a:r>
              <a:rPr/>
              <a:t>no</a:t>
            </a:r>
            <a:r>
              <a:rPr/>
              <a:t> </a:t>
            </a:r>
            <a:r>
              <a:rPr/>
              <a:t>other</a:t>
            </a:r>
            <a:r>
              <a:rPr/>
              <a:t> </a:t>
            </a:r>
            <a:r>
              <a:rPr/>
              <a:t>way.</a:t>
            </a:r>
            <a:r>
              <a:rPr/>
              <a:t> </a:t>
            </a:r>
            <a:r>
              <a:rPr/>
              <a:t>Note</a:t>
            </a:r>
            <a:r>
              <a:rPr/>
              <a:t> </a:t>
            </a:r>
            <a:r>
              <a:rPr/>
              <a:t>that</a:t>
            </a:r>
            <a:r>
              <a:rPr/>
              <a:t> </a:t>
            </a:r>
            <a:r>
              <a:rPr/>
              <a:t>a</a:t>
            </a:r>
            <a:r>
              <a:rPr/>
              <a:t> </a:t>
            </a:r>
            <a:r>
              <a:rPr/>
              <a:t>lot</a:t>
            </a:r>
            <a:r>
              <a:rPr/>
              <a:t> </a:t>
            </a:r>
            <a:r>
              <a:rPr/>
              <a:t>of</a:t>
            </a:r>
            <a:r>
              <a:rPr/>
              <a:t> </a:t>
            </a:r>
            <a:r>
              <a:rPr/>
              <a:t>the</a:t>
            </a:r>
            <a:r>
              <a:rPr/>
              <a:t> </a:t>
            </a:r>
            <a:r>
              <a:rPr/>
              <a:t>resources</a:t>
            </a:r>
            <a:r>
              <a:rPr/>
              <a:t> </a:t>
            </a:r>
            <a:r>
              <a:rPr/>
              <a:t>for</a:t>
            </a:r>
            <a:r>
              <a:rPr/>
              <a:t> </a:t>
            </a:r>
            <a:r>
              <a:rPr/>
              <a:t>patient</a:t>
            </a:r>
            <a:r>
              <a:rPr/>
              <a:t> </a:t>
            </a:r>
            <a:r>
              <a:rPr/>
              <a:t>report</a:t>
            </a:r>
            <a:r>
              <a:rPr/>
              <a:t> </a:t>
            </a:r>
            <a:r>
              <a:rPr/>
              <a:t>appears</a:t>
            </a:r>
            <a:r>
              <a:rPr/>
              <a:t> </a:t>
            </a:r>
            <a:r>
              <a:rPr/>
              <a:t>under</a:t>
            </a:r>
            <a:r>
              <a:rPr/>
              <a:t> </a:t>
            </a:r>
            <a:r>
              <a:rPr/>
              <a:t>the</a:t>
            </a:r>
            <a:r>
              <a:rPr/>
              <a:t> </a:t>
            </a:r>
            <a:r>
              <a:rPr/>
              <a:t>acronym</a:t>
            </a:r>
            <a:r>
              <a:rPr/>
              <a:t> </a:t>
            </a:r>
            <a:r>
              <a:rPr/>
              <a:t>PRO</a:t>
            </a:r>
            <a:r>
              <a:rPr/>
              <a:t> </a:t>
            </a:r>
            <a:r>
              <a:rPr/>
              <a:t>(Patient</a:t>
            </a:r>
            <a:r>
              <a:rPr/>
              <a:t> </a:t>
            </a:r>
            <a:r>
              <a:rPr/>
              <a:t>Reported</a:t>
            </a:r>
            <a:r>
              <a:rPr/>
              <a:t> </a:t>
            </a:r>
            <a:r>
              <a:rPr/>
              <a:t>Outcome).</a:t>
            </a:r>
            <a:r>
              <a:rPr/>
              <a:t> </a:t>
            </a:r>
            <a:r>
              <a:rPr/>
              <a:t>Two</a:t>
            </a:r>
            <a:r>
              <a:rPr/>
              <a:t> </a:t>
            </a:r>
            <a:r>
              <a:rPr/>
              <a:t>good</a:t>
            </a:r>
            <a:r>
              <a:rPr/>
              <a:t> </a:t>
            </a:r>
            <a:r>
              <a:rPr/>
              <a:t>PRO</a:t>
            </a:r>
            <a:r>
              <a:rPr/>
              <a:t> </a:t>
            </a:r>
            <a:r>
              <a:rPr/>
              <a:t>references</a:t>
            </a:r>
            <a:r>
              <a:rPr/>
              <a:t> </a:t>
            </a:r>
            <a:r>
              <a:rPr/>
              <a:t>are</a:t>
            </a:r>
            <a:r>
              <a:rPr/>
              <a:t> </a:t>
            </a:r>
            <a:r>
              <a:rPr/>
              <a:t>a</a:t>
            </a:r>
            <a:r>
              <a:rPr/>
              <a:t> </a:t>
            </a:r>
            <a:r>
              <a:rPr/>
              <a:t>chapter</a:t>
            </a:r>
            <a:r>
              <a:rPr/>
              <a:t> </a:t>
            </a:r>
            <a:r>
              <a:rPr/>
              <a:t>in</a:t>
            </a:r>
            <a:r>
              <a:rPr/>
              <a:t> </a:t>
            </a:r>
            <a:r>
              <a:rPr/>
              <a:t>the</a:t>
            </a:r>
            <a:r>
              <a:rPr/>
              <a:t> </a:t>
            </a:r>
            <a:r>
              <a:rPr/>
              <a:t>NIH</a:t>
            </a:r>
            <a:r>
              <a:rPr/>
              <a:t> </a:t>
            </a:r>
            <a:r>
              <a:rPr/>
              <a:t>Collaboratory</a:t>
            </a:r>
            <a:r>
              <a:rPr/>
              <a:t> </a:t>
            </a:r>
            <a:r>
              <a:rPr/>
              <a:t>Living</a:t>
            </a:r>
            <a:r>
              <a:rPr/>
              <a:t> </a:t>
            </a:r>
            <a:r>
              <a:rPr/>
              <a:t>Textbook</a:t>
            </a:r>
            <a:r>
              <a:rPr/>
              <a:t> </a:t>
            </a:r>
            <a:r>
              <a:rPr/>
              <a:t>of</a:t>
            </a:r>
            <a:r>
              <a:rPr/>
              <a:t> </a:t>
            </a:r>
            <a:r>
              <a:rPr/>
              <a:t>Pragmatic</a:t>
            </a:r>
            <a:r>
              <a:rPr/>
              <a:t> </a:t>
            </a:r>
            <a:r>
              <a:rPr/>
              <a:t>Clinical</a:t>
            </a:r>
            <a:r>
              <a:rPr/>
              <a:t> </a:t>
            </a:r>
            <a:r>
              <a:rPr/>
              <a:t>Trials</a:t>
            </a:r>
            <a:r>
              <a:rPr/>
              <a:t> </a:t>
            </a:r>
            <a:r>
              <a:rPr/>
              <a:t>and</a:t>
            </a:r>
            <a:r>
              <a:rPr/>
              <a:t> </a:t>
            </a:r>
            <a:r>
              <a:rPr/>
              <a:t>a</a:t>
            </a:r>
            <a:r>
              <a:rPr/>
              <a:t> </a:t>
            </a:r>
            <a:r>
              <a:rPr/>
              <a:t>nice</a:t>
            </a:r>
            <a:r>
              <a:rPr/>
              <a:t> </a:t>
            </a:r>
            <a:r>
              <a:rPr/>
              <a:t>2011</a:t>
            </a:r>
            <a:r>
              <a:rPr/>
              <a:t> </a:t>
            </a:r>
            <a:r>
              <a:rPr/>
              <a:t>overview</a:t>
            </a:r>
            <a:r>
              <a:rPr/>
              <a:t> </a:t>
            </a:r>
            <a:r>
              <a:rPr/>
              <a:t>article</a:t>
            </a:r>
            <a:r>
              <a:rPr/>
              <a:t> </a:t>
            </a:r>
            <a:r>
              <a:rPr/>
              <a:t>in</a:t>
            </a:r>
            <a:r>
              <a:rPr/>
              <a:t> </a:t>
            </a:r>
            <a:r>
              <a:rPr/>
              <a:t>Perspectives</a:t>
            </a:r>
            <a:r>
              <a:rPr/>
              <a:t> </a:t>
            </a:r>
            <a:r>
              <a:rPr/>
              <a:t>in</a:t>
            </a:r>
            <a:r>
              <a:rPr/>
              <a:t> </a:t>
            </a:r>
            <a:r>
              <a:rPr/>
              <a:t>Clinical</a:t>
            </a:r>
            <a:r>
              <a:rPr/>
              <a:t> </a:t>
            </a:r>
            <a:r>
              <a:rPr/>
              <a:t>Research.</a:t>
            </a:r>
            <a:r>
              <a:rPr/>
              <a:t> </a:t>
            </a:r>
            <a:r>
              <a:rPr/>
              <a:t>See</a:t>
            </a:r>
            <a:r>
              <a:rPr/>
              <a:t> </a:t>
            </a:r>
            <a:r>
              <a:rPr/>
              <a:t>the</a:t>
            </a:r>
            <a:r>
              <a:rPr/>
              <a:t> </a:t>
            </a:r>
            <a:r>
              <a:rPr/>
              <a:t>readings</a:t>
            </a:r>
            <a:r>
              <a:rPr/>
              <a:t> </a:t>
            </a:r>
            <a:r>
              <a:rPr/>
              <a:t>slide</a:t>
            </a:r>
            <a:r>
              <a:rPr/>
              <a:t> </a:t>
            </a:r>
            <a:r>
              <a:rPr/>
              <a:t>for</a:t>
            </a:r>
            <a:r>
              <a:rPr/>
              <a:t> </a:t>
            </a:r>
            <a:r>
              <a:rPr/>
              <a:t>more</a:t>
            </a:r>
            <a:r>
              <a:rPr/>
              <a:t> </a:t>
            </a:r>
            <a:r>
              <a:rPr/>
              <a:t>details.</a:t>
            </a:r>
          </a:p>
          <a:p>
            <a:pPr lvl="0" marL="0" indent="0">
              <a:buNone/>
            </a:pPr>
          </a:p>
          <a:p>
            <a:pPr lvl="0" marL="0" indent="0">
              <a:buNone/>
            </a:pPr>
            <a:r>
              <a:rPr/>
              <a:t>In</a:t>
            </a:r>
            <a:r>
              <a:rPr/>
              <a:t> </a:t>
            </a:r>
            <a:r>
              <a:rPr/>
              <a:t>contrast</a:t>
            </a:r>
            <a:r>
              <a:rPr/>
              <a:t> </a:t>
            </a:r>
            <a:r>
              <a:rPr/>
              <a:t>to</a:t>
            </a:r>
            <a:r>
              <a:rPr/>
              <a:t> </a:t>
            </a:r>
            <a:r>
              <a:rPr/>
              <a:t>a</a:t>
            </a:r>
            <a:r>
              <a:rPr/>
              <a:t> </a:t>
            </a:r>
            <a:r>
              <a:rPr/>
              <a:t>patient</a:t>
            </a:r>
            <a:r>
              <a:rPr/>
              <a:t> </a:t>
            </a:r>
            <a:r>
              <a:rPr/>
              <a:t>report,</a:t>
            </a:r>
            <a:r>
              <a:rPr/>
              <a:t> </a:t>
            </a:r>
            <a:r>
              <a:rPr/>
              <a:t>the</a:t>
            </a:r>
            <a:r>
              <a:rPr/>
              <a:t> </a:t>
            </a:r>
            <a:r>
              <a:rPr/>
              <a:t>physician</a:t>
            </a:r>
            <a:r>
              <a:rPr/>
              <a:t> </a:t>
            </a:r>
            <a:r>
              <a:rPr/>
              <a:t>or</a:t>
            </a:r>
            <a:r>
              <a:rPr/>
              <a:t> </a:t>
            </a:r>
            <a:r>
              <a:rPr/>
              <a:t>other</a:t>
            </a:r>
            <a:r>
              <a:rPr/>
              <a:t> </a:t>
            </a:r>
            <a:r>
              <a:rPr/>
              <a:t>care</a:t>
            </a:r>
            <a:r>
              <a:rPr/>
              <a:t> </a:t>
            </a:r>
            <a:r>
              <a:rPr/>
              <a:t>giver</a:t>
            </a:r>
            <a:r>
              <a:rPr/>
              <a:t> </a:t>
            </a:r>
            <a:r>
              <a:rPr/>
              <a:t>could</a:t>
            </a:r>
            <a:r>
              <a:rPr/>
              <a:t> </a:t>
            </a:r>
            <a:r>
              <a:rPr/>
              <a:t>provide</a:t>
            </a:r>
            <a:r>
              <a:rPr/>
              <a:t> </a:t>
            </a:r>
            <a:r>
              <a:rPr/>
              <a:t>the</a:t>
            </a:r>
            <a:r>
              <a:rPr/>
              <a:t> </a:t>
            </a:r>
            <a:r>
              <a:rPr/>
              <a:t>data.</a:t>
            </a:r>
            <a:r>
              <a:rPr/>
              <a:t> </a:t>
            </a:r>
            <a:r>
              <a:rPr/>
              <a:t>The</a:t>
            </a:r>
            <a:r>
              <a:rPr/>
              <a:t> </a:t>
            </a:r>
            <a:r>
              <a:rPr/>
              <a:t>data</a:t>
            </a:r>
            <a:r>
              <a:rPr/>
              <a:t> </a:t>
            </a:r>
            <a:r>
              <a:rPr/>
              <a:t>could</a:t>
            </a:r>
            <a:r>
              <a:rPr/>
              <a:t> </a:t>
            </a:r>
            <a:r>
              <a:rPr/>
              <a:t>also</a:t>
            </a:r>
            <a:r>
              <a:rPr/>
              <a:t> </a:t>
            </a:r>
            <a:r>
              <a:rPr/>
              <a:t>come</a:t>
            </a:r>
            <a:r>
              <a:rPr/>
              <a:t> </a:t>
            </a:r>
            <a:r>
              <a:rPr/>
              <a:t>from</a:t>
            </a:r>
            <a:r>
              <a:rPr/>
              <a:t> </a:t>
            </a:r>
            <a:r>
              <a:rPr/>
              <a:t>a</a:t>
            </a:r>
            <a:r>
              <a:rPr/>
              <a:t> </a:t>
            </a:r>
            <a:r>
              <a:rPr/>
              <a:t>machine</a:t>
            </a:r>
            <a:r>
              <a:rPr/>
              <a:t> </a:t>
            </a:r>
            <a:r>
              <a:rPr/>
              <a:t>like</a:t>
            </a:r>
            <a:r>
              <a:rPr/>
              <a:t> </a:t>
            </a:r>
            <a:r>
              <a:rPr/>
              <a:t>a</a:t>
            </a:r>
            <a:r>
              <a:rPr/>
              <a:t> </a:t>
            </a:r>
            <a:r>
              <a:rPr/>
              <a:t>blood</a:t>
            </a:r>
            <a:r>
              <a:rPr/>
              <a:t> </a:t>
            </a:r>
            <a:r>
              <a:rPr/>
              <a:t>pressure</a:t>
            </a:r>
            <a:r>
              <a:rPr/>
              <a:t> </a:t>
            </a:r>
            <a:r>
              <a:rPr/>
              <a:t>cuff</a:t>
            </a:r>
            <a:r>
              <a:rPr/>
              <a:t> </a:t>
            </a:r>
            <a:r>
              <a:rPr/>
              <a:t>or</a:t>
            </a:r>
            <a:r>
              <a:rPr/>
              <a:t> </a:t>
            </a:r>
            <a:r>
              <a:rPr/>
              <a:t>a</a:t>
            </a:r>
            <a:r>
              <a:rPr/>
              <a:t> </a:t>
            </a:r>
            <a:r>
              <a:rPr/>
              <a:t>heart</a:t>
            </a:r>
            <a:r>
              <a:rPr/>
              <a:t> </a:t>
            </a:r>
            <a:r>
              <a:rPr/>
              <a:t>rate</a:t>
            </a:r>
            <a:r>
              <a:rPr/>
              <a:t> </a:t>
            </a:r>
            <a:r>
              <a:rPr/>
              <a:t>monitor.</a:t>
            </a:r>
            <a:r>
              <a:rPr/>
              <a:t> </a:t>
            </a:r>
            <a:r>
              <a:rPr/>
              <a:t>Researcher</a:t>
            </a:r>
            <a:r>
              <a:rPr/>
              <a:t> </a:t>
            </a:r>
            <a:r>
              <a:rPr/>
              <a:t>observation</a:t>
            </a:r>
            <a:r>
              <a:rPr/>
              <a:t> </a:t>
            </a:r>
            <a:r>
              <a:rPr/>
              <a:t>is</a:t>
            </a:r>
            <a:r>
              <a:rPr/>
              <a:t> </a:t>
            </a:r>
            <a:r>
              <a:rPr/>
              <a:t>perceived</a:t>
            </a:r>
            <a:r>
              <a:rPr/>
              <a:t> </a:t>
            </a:r>
            <a:r>
              <a:rPr/>
              <a:t>by</a:t>
            </a:r>
            <a:r>
              <a:rPr/>
              <a:t> </a:t>
            </a:r>
            <a:r>
              <a:rPr/>
              <a:t>many</a:t>
            </a:r>
            <a:r>
              <a:rPr/>
              <a:t> </a:t>
            </a:r>
            <a:r>
              <a:rPr/>
              <a:t>to</a:t>
            </a:r>
            <a:r>
              <a:rPr/>
              <a:t> </a:t>
            </a:r>
            <a:r>
              <a:rPr/>
              <a:t>be</a:t>
            </a:r>
            <a:r>
              <a:rPr/>
              <a:t> </a:t>
            </a:r>
            <a:r>
              <a:rPr/>
              <a:t>more</a:t>
            </a:r>
            <a:r>
              <a:rPr/>
              <a:t> </a:t>
            </a:r>
            <a:r>
              <a:rPr/>
              <a:t>objective,</a:t>
            </a:r>
            <a:r>
              <a:rPr/>
              <a:t> </a:t>
            </a:r>
            <a:r>
              <a:rPr/>
              <a:t>but</a:t>
            </a:r>
            <a:r>
              <a:rPr/>
              <a:t> </a:t>
            </a:r>
            <a:r>
              <a:rPr/>
              <a:t>I</a:t>
            </a:r>
            <a:r>
              <a:rPr/>
              <a:t> </a:t>
            </a:r>
            <a:r>
              <a:rPr/>
              <a:t>disagree.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that</a:t>
            </a:r>
            <a:r>
              <a:rPr/>
              <a:t> </a:t>
            </a:r>
            <a:r>
              <a:rPr/>
              <a:t>diagram</a:t>
            </a:r>
            <a:r>
              <a:rPr/>
              <a:t> </a:t>
            </a:r>
            <a:r>
              <a:rPr/>
              <a:t>again.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your</a:t>
            </a:r>
            <a:r>
              <a:rPr/>
              <a:t> </a:t>
            </a:r>
            <a:r>
              <a:rPr/>
              <a:t>homework</a:t>
            </a:r>
            <a:r>
              <a:rPr/>
              <a:t> </a:t>
            </a:r>
            <a:r>
              <a:rPr/>
              <a:t>assignment</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a:t>
            </a:r>
            <a:r>
              <a:rPr/>
              <a:t> </a:t>
            </a:r>
            <a:r>
              <a:rPr/>
              <a:t>should</a:t>
            </a:r>
            <a:r>
              <a:rPr/>
              <a:t> </a:t>
            </a:r>
            <a:r>
              <a:rPr/>
              <a:t>have</a:t>
            </a:r>
            <a:r>
              <a:rPr/>
              <a:t> </a:t>
            </a:r>
            <a:r>
              <a:rPr/>
              <a:t>read</a:t>
            </a:r>
            <a:r>
              <a:rPr/>
              <a:t> </a:t>
            </a:r>
            <a:r>
              <a:rPr/>
              <a:t>already.</a:t>
            </a:r>
            <a:r>
              <a:rPr/>
              <a:t> </a:t>
            </a:r>
            <a:r>
              <a:rPr/>
              <a:t>If</a:t>
            </a:r>
            <a:r>
              <a:rPr/>
              <a:t> </a:t>
            </a:r>
            <a:r>
              <a:rPr/>
              <a:t>you</a:t>
            </a:r>
            <a:r>
              <a:rPr/>
              <a:t> </a:t>
            </a:r>
            <a:r>
              <a:rPr/>
              <a:t>haven’t</a:t>
            </a:r>
            <a:r>
              <a:rPr/>
              <a:t> </a:t>
            </a:r>
            <a:r>
              <a:rPr/>
              <a:t>done</a:t>
            </a:r>
            <a:r>
              <a:rPr/>
              <a:t> </a:t>
            </a:r>
            <a:r>
              <a:rPr/>
              <a:t>the</a:t>
            </a:r>
            <a:r>
              <a:rPr/>
              <a:t> </a:t>
            </a:r>
            <a:r>
              <a:rPr/>
              <a:t>reading</a:t>
            </a:r>
            <a:r>
              <a:rPr/>
              <a:t> </a:t>
            </a:r>
            <a:r>
              <a:rPr/>
              <a:t>yet,</a:t>
            </a:r>
            <a:r>
              <a:rPr/>
              <a:t> </a:t>
            </a:r>
            <a:r>
              <a:rPr/>
              <a:t>pause</a:t>
            </a:r>
            <a:r>
              <a:rPr/>
              <a:t> </a:t>
            </a:r>
            <a:r>
              <a:rPr/>
              <a:t>this</a:t>
            </a:r>
            <a:r>
              <a:rPr/>
              <a:t> </a:t>
            </a:r>
            <a:r>
              <a:rPr/>
              <a:t>video</a:t>
            </a:r>
            <a:r>
              <a:rPr/>
              <a:t> </a:t>
            </a:r>
            <a:r>
              <a:rPr/>
              <a:t>and</a:t>
            </a:r>
            <a:r>
              <a:rPr/>
              <a:t> </a:t>
            </a:r>
            <a:r>
              <a:rPr/>
              <a:t>read</a:t>
            </a:r>
            <a:r>
              <a:rPr/>
              <a:t> </a:t>
            </a:r>
            <a:r>
              <a:rPr/>
              <a:t>this</a:t>
            </a:r>
            <a:r>
              <a:rPr/>
              <a:t> </a:t>
            </a:r>
            <a:r>
              <a:rPr/>
              <a:t>material.</a:t>
            </a:r>
            <a:r>
              <a:rPr/>
              <a:t> </a:t>
            </a:r>
            <a:r>
              <a:rPr/>
              <a:t>You’ll</a:t>
            </a:r>
            <a:r>
              <a:rPr/>
              <a:t> </a:t>
            </a:r>
            <a:r>
              <a:rPr/>
              <a:t>get</a:t>
            </a:r>
            <a:r>
              <a:rPr/>
              <a:t> </a:t>
            </a:r>
            <a:r>
              <a:rPr/>
              <a:t>more</a:t>
            </a:r>
            <a:r>
              <a:rPr/>
              <a:t> </a:t>
            </a:r>
            <a:r>
              <a:rPr/>
              <a:t>out</a:t>
            </a:r>
            <a:r>
              <a:rPr/>
              <a:t> </a:t>
            </a:r>
            <a:r>
              <a:rPr/>
              <a:t>of</a:t>
            </a:r>
            <a:r>
              <a:rPr/>
              <a:t> </a:t>
            </a:r>
            <a:r>
              <a:rPr/>
              <a:t>the</a:t>
            </a:r>
            <a:r>
              <a:rPr/>
              <a:t> </a:t>
            </a:r>
            <a:r>
              <a:rPr/>
              <a:t>video</a:t>
            </a:r>
            <a:r>
              <a:rPr/>
              <a:t> </a:t>
            </a:r>
            <a:r>
              <a:rPr/>
              <a:t>if</a:t>
            </a:r>
            <a:r>
              <a:rPr/>
              <a:t> </a:t>
            </a:r>
            <a:r>
              <a:rPr/>
              <a:t>you</a:t>
            </a:r>
            <a:r>
              <a:rPr/>
              <a:t> </a:t>
            </a:r>
            <a:r>
              <a:rPr/>
              <a:t>do</a:t>
            </a:r>
            <a:r>
              <a:rPr/>
              <a:t> </a:t>
            </a:r>
            <a:r>
              <a:rPr/>
              <a:t>so.</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define</a:t>
            </a:r>
            <a:r>
              <a:rPr/>
              <a:t> </a:t>
            </a:r>
            <a:r>
              <a:rPr/>
              <a:t>the</a:t>
            </a:r>
            <a:r>
              <a:rPr/>
              <a:t> </a:t>
            </a:r>
            <a:r>
              <a:rPr/>
              <a:t>three</a:t>
            </a:r>
            <a:r>
              <a:rPr/>
              <a:t> </a:t>
            </a:r>
            <a:r>
              <a:rPr/>
              <a:t>words</a:t>
            </a:r>
            <a:r>
              <a:rPr/>
              <a:t> </a:t>
            </a:r>
            <a:r>
              <a:rPr/>
              <a:t>“</a:t>
            </a:r>
            <a:r>
              <a:rPr/>
              <a:t>clinical</a:t>
            </a:r>
            <a:r>
              <a:rPr/>
              <a:t> </a:t>
            </a:r>
            <a:r>
              <a:rPr/>
              <a:t>research</a:t>
            </a:r>
            <a:r>
              <a:rPr/>
              <a:t> </a:t>
            </a:r>
            <a:r>
              <a:rPr/>
              <a:t>methodology.</a:t>
            </a:r>
            <a:r>
              <a:rPr/>
              <a:t>”</a:t>
            </a:r>
            <a:r>
              <a:rPr/>
              <a:t> </a:t>
            </a:r>
            <a:r>
              <a:rPr/>
              <a:t>Start</a:t>
            </a:r>
            <a:r>
              <a:rPr/>
              <a:t> </a:t>
            </a:r>
            <a:r>
              <a:rPr/>
              <a:t>with</a:t>
            </a:r>
            <a:r>
              <a:rPr/>
              <a:t> </a:t>
            </a:r>
            <a:r>
              <a:rPr/>
              <a:t>“</a:t>
            </a:r>
            <a:r>
              <a:rPr/>
              <a:t>research.</a:t>
            </a:r>
            <a:r>
              <a:rPr/>
              <a:t>”</a:t>
            </a:r>
            <a:r>
              <a:rPr/>
              <a:t> </a:t>
            </a:r>
            <a:r>
              <a:rPr/>
              <a:t>I</a:t>
            </a:r>
            <a:r>
              <a:rPr/>
              <a:t> </a:t>
            </a:r>
            <a:r>
              <a:rPr/>
              <a:t>like</a:t>
            </a:r>
            <a:r>
              <a:rPr/>
              <a:t> </a:t>
            </a:r>
            <a:r>
              <a:rPr/>
              <a:t>the</a:t>
            </a:r>
            <a:r>
              <a:rPr/>
              <a:t> </a:t>
            </a:r>
            <a:r>
              <a:rPr/>
              <a:t>federal</a:t>
            </a:r>
            <a:r>
              <a:rPr/>
              <a:t> </a:t>
            </a:r>
            <a:r>
              <a:rPr/>
              <a:t>government’s</a:t>
            </a:r>
            <a:r>
              <a:rPr/>
              <a:t> </a:t>
            </a:r>
            <a:r>
              <a:rPr/>
              <a:t>definition.</a:t>
            </a:r>
            <a:r>
              <a:rPr/>
              <a:t> </a:t>
            </a:r>
            <a:r>
              <a:rPr/>
              <a:t>The</a:t>
            </a:r>
            <a:r>
              <a:rPr/>
              <a:t> </a:t>
            </a:r>
            <a:r>
              <a:rPr/>
              <a:t>key</a:t>
            </a:r>
            <a:r>
              <a:rPr/>
              <a:t> </a:t>
            </a:r>
            <a:r>
              <a:rPr/>
              <a:t>words</a:t>
            </a:r>
            <a:r>
              <a:rPr/>
              <a:t> </a:t>
            </a:r>
            <a:r>
              <a:rPr/>
              <a:t>in</a:t>
            </a:r>
            <a:r>
              <a:rPr/>
              <a:t> </a:t>
            </a:r>
            <a:r>
              <a:rPr/>
              <a:t>this</a:t>
            </a:r>
            <a:r>
              <a:rPr/>
              <a:t> </a:t>
            </a:r>
            <a:r>
              <a:rPr/>
              <a:t>definition</a:t>
            </a:r>
            <a:r>
              <a:rPr/>
              <a:t> </a:t>
            </a:r>
            <a:r>
              <a:rPr/>
              <a:t>are</a:t>
            </a:r>
            <a:r>
              <a:rPr/>
              <a:t> </a:t>
            </a:r>
            <a:r>
              <a:rPr/>
              <a:t>“</a:t>
            </a:r>
            <a:r>
              <a:rPr/>
              <a:t>generalizable</a:t>
            </a:r>
            <a:r>
              <a:rPr/>
              <a:t> </a:t>
            </a:r>
            <a:r>
              <a:rPr/>
              <a:t>knowledge.</a:t>
            </a:r>
            <a:r>
              <a:rPr/>
              <a:t>”</a:t>
            </a:r>
            <a:r>
              <a:rPr/>
              <a:t> </a:t>
            </a:r>
            <a:r>
              <a:rPr/>
              <a:t>If</a:t>
            </a:r>
            <a:r>
              <a:rPr/>
              <a:t> </a:t>
            </a:r>
            <a:r>
              <a:rPr/>
              <a:t>you</a:t>
            </a:r>
            <a:r>
              <a:rPr/>
              <a:t> </a:t>
            </a:r>
            <a:r>
              <a:rPr/>
              <a:t>don’t</a:t>
            </a:r>
            <a:r>
              <a:rPr/>
              <a:t> </a:t>
            </a:r>
            <a:r>
              <a:rPr/>
              <a:t>hope</a:t>
            </a:r>
            <a:r>
              <a:rPr/>
              <a:t> </a:t>
            </a:r>
            <a:r>
              <a:rPr/>
              <a:t>to</a:t>
            </a:r>
            <a:r>
              <a:rPr/>
              <a:t> </a:t>
            </a:r>
            <a:r>
              <a:rPr/>
              <a:t>extrapolate</a:t>
            </a:r>
            <a:r>
              <a:rPr/>
              <a:t> </a:t>
            </a:r>
            <a:r>
              <a:rPr/>
              <a:t>beyond</a:t>
            </a:r>
            <a:r>
              <a:rPr/>
              <a:t> </a:t>
            </a:r>
            <a:r>
              <a:rPr/>
              <a:t>the</a:t>
            </a:r>
            <a:r>
              <a:rPr/>
              <a:t> </a:t>
            </a:r>
            <a:r>
              <a:rPr/>
              <a:t>range</a:t>
            </a:r>
            <a:r>
              <a:rPr/>
              <a:t> </a:t>
            </a:r>
            <a:r>
              <a:rPr/>
              <a:t>of</a:t>
            </a:r>
            <a:r>
              <a:rPr/>
              <a:t> </a:t>
            </a:r>
            <a:r>
              <a:rPr/>
              <a:t>the</a:t>
            </a:r>
            <a:r>
              <a:rPr/>
              <a:t> </a:t>
            </a:r>
            <a:r>
              <a:rPr/>
              <a:t>data</a:t>
            </a:r>
            <a:r>
              <a:rPr/>
              <a:t> </a:t>
            </a:r>
            <a:r>
              <a:rPr/>
              <a:t>you</a:t>
            </a:r>
            <a:r>
              <a:rPr/>
              <a:t> </a:t>
            </a:r>
            <a:r>
              <a:rPr/>
              <a:t>collect,</a:t>
            </a:r>
            <a:r>
              <a:rPr/>
              <a:t> </a:t>
            </a:r>
            <a:r>
              <a:rPr/>
              <a:t>it</a:t>
            </a:r>
            <a:r>
              <a:rPr/>
              <a:t> </a:t>
            </a:r>
            <a:r>
              <a:rPr/>
              <a:t>isn’t</a:t>
            </a:r>
            <a:r>
              <a:rPr/>
              <a:t> </a:t>
            </a:r>
            <a:r>
              <a:rPr/>
              <a:t>research.</a:t>
            </a:r>
          </a:p>
          <a:p>
            <a:pPr lvl="0" marL="0" indent="0">
              <a:buNone/>
            </a:pPr>
          </a:p>
          <a:p>
            <a:pPr lvl="0" marL="0" indent="0">
              <a:buNone/>
            </a:pPr>
            <a:r>
              <a:rPr/>
              <a:t>Gliner,</a:t>
            </a:r>
            <a:r>
              <a:rPr/>
              <a:t> </a:t>
            </a:r>
            <a:r>
              <a:rPr/>
              <a:t>Morgan,</a:t>
            </a:r>
            <a:r>
              <a:rPr/>
              <a:t> </a:t>
            </a:r>
            <a:r>
              <a:rPr/>
              <a:t>and</a:t>
            </a:r>
            <a:r>
              <a:rPr/>
              <a:t> </a:t>
            </a:r>
            <a:r>
              <a:rPr/>
              <a:t>Leech</a:t>
            </a:r>
            <a:r>
              <a:rPr/>
              <a:t> </a:t>
            </a:r>
            <a:r>
              <a:rPr/>
              <a:t>emphasize</a:t>
            </a:r>
            <a:r>
              <a:rPr/>
              <a:t> </a:t>
            </a:r>
            <a:r>
              <a:rPr/>
              <a:t>research</a:t>
            </a:r>
            <a:r>
              <a:rPr/>
              <a:t> </a:t>
            </a:r>
            <a:r>
              <a:rPr/>
              <a:t>as</a:t>
            </a:r>
            <a:r>
              <a:rPr/>
              <a:t> </a:t>
            </a:r>
            <a:r>
              <a:rPr/>
              <a:t>a</a:t>
            </a:r>
            <a:r>
              <a:rPr/>
              <a:t> </a:t>
            </a:r>
            <a:r>
              <a:rPr/>
              <a:t>disciplined</a:t>
            </a:r>
            <a:r>
              <a:rPr/>
              <a:t> </a:t>
            </a:r>
            <a:r>
              <a:rPr/>
              <a:t>method.</a:t>
            </a:r>
            <a:r>
              <a:rPr/>
              <a:t> </a:t>
            </a:r>
            <a:r>
              <a:rPr/>
              <a:t>The</a:t>
            </a:r>
            <a:r>
              <a:rPr/>
              <a:t> </a:t>
            </a:r>
            <a:r>
              <a:rPr/>
              <a:t>quote</a:t>
            </a:r>
            <a:r>
              <a:rPr/>
              <a:t> </a:t>
            </a:r>
            <a:r>
              <a:rPr/>
              <a:t>from</a:t>
            </a:r>
            <a:r>
              <a:rPr/>
              <a:t> </a:t>
            </a:r>
            <a:r>
              <a:rPr/>
              <a:t>a</a:t>
            </a:r>
            <a:r>
              <a:rPr/>
              <a:t> </a:t>
            </a:r>
            <a:r>
              <a:rPr/>
              <a:t>1981</a:t>
            </a:r>
            <a:r>
              <a:rPr/>
              <a:t> </a:t>
            </a:r>
            <a:r>
              <a:rPr/>
              <a:t>source</a:t>
            </a:r>
            <a:r>
              <a:rPr/>
              <a:t> </a:t>
            </a:r>
            <a:r>
              <a:rPr/>
              <a:t>that</a:t>
            </a:r>
            <a:r>
              <a:rPr/>
              <a:t> </a:t>
            </a:r>
            <a:r>
              <a:rPr/>
              <a:t>emphasizes</a:t>
            </a:r>
            <a:r>
              <a:rPr/>
              <a:t> </a:t>
            </a:r>
            <a:r>
              <a:rPr/>
              <a:t>a</a:t>
            </a:r>
            <a:r>
              <a:rPr/>
              <a:t> </a:t>
            </a:r>
            <a:r>
              <a:rPr/>
              <a:t>dispassionate</a:t>
            </a:r>
            <a:r>
              <a:rPr/>
              <a:t> </a:t>
            </a:r>
            <a:r>
              <a:rPr/>
              <a:t>search</a:t>
            </a:r>
            <a:r>
              <a:rPr/>
              <a:t> </a:t>
            </a:r>
            <a:r>
              <a:rPr/>
              <a:t>for</a:t>
            </a:r>
            <a:r>
              <a:rPr/>
              <a:t> </a:t>
            </a:r>
            <a:r>
              <a:rPr/>
              <a:t>truth</a:t>
            </a:r>
            <a:r>
              <a:rPr/>
              <a:t> </a:t>
            </a:r>
            <a:r>
              <a:rPr/>
              <a:t>and</a:t>
            </a:r>
            <a:r>
              <a:rPr/>
              <a:t> </a:t>
            </a:r>
            <a:r>
              <a:rPr/>
              <a:t>independence</a:t>
            </a:r>
            <a:r>
              <a:rPr/>
              <a:t> </a:t>
            </a:r>
            <a:r>
              <a:rPr/>
              <a:t>from</a:t>
            </a:r>
            <a:r>
              <a:rPr/>
              <a:t> </a:t>
            </a:r>
            <a:r>
              <a:rPr/>
              <a:t>preconceived</a:t>
            </a:r>
            <a:r>
              <a:rPr/>
              <a:t> </a:t>
            </a:r>
            <a:r>
              <a:rPr/>
              <a:t>notions.</a:t>
            </a:r>
          </a:p>
          <a:p>
            <a:pPr lvl="0" marL="0" indent="0">
              <a:buNone/>
            </a:pPr>
          </a:p>
          <a:p>
            <a:pPr lvl="0" marL="0" indent="0">
              <a:buNone/>
            </a:pPr>
            <a:r>
              <a:rPr/>
              <a:t>Both</a:t>
            </a:r>
            <a:r>
              <a:rPr/>
              <a:t> </a:t>
            </a:r>
            <a:r>
              <a:rPr/>
              <a:t>definitions</a:t>
            </a:r>
            <a:r>
              <a:rPr/>
              <a:t> </a:t>
            </a:r>
            <a:r>
              <a:rPr/>
              <a:t>are</a:t>
            </a:r>
            <a:r>
              <a:rPr/>
              <a:t> </a:t>
            </a:r>
            <a:r>
              <a:rPr/>
              <a:t>good,</a:t>
            </a:r>
            <a:r>
              <a:rPr/>
              <a:t> </a:t>
            </a:r>
            <a:r>
              <a:rPr/>
              <a:t>but</a:t>
            </a:r>
            <a:r>
              <a:rPr/>
              <a:t> </a:t>
            </a:r>
            <a:r>
              <a:rPr/>
              <a:t>I</a:t>
            </a:r>
            <a:r>
              <a:rPr/>
              <a:t> </a:t>
            </a:r>
            <a:r>
              <a:rPr/>
              <a:t>like</a:t>
            </a:r>
            <a:r>
              <a:rPr/>
              <a:t> </a:t>
            </a:r>
            <a:r>
              <a:rPr/>
              <a:t>the</a:t>
            </a:r>
            <a:r>
              <a:rPr/>
              <a:t> </a:t>
            </a:r>
            <a:r>
              <a:rPr/>
              <a:t>government</a:t>
            </a:r>
            <a:r>
              <a:rPr/>
              <a:t> </a:t>
            </a:r>
            <a:r>
              <a:rPr/>
              <a:t>definition</a:t>
            </a:r>
            <a:r>
              <a:rPr/>
              <a:t> </a:t>
            </a:r>
            <a:r>
              <a:rPr/>
              <a:t>for</a:t>
            </a:r>
            <a:r>
              <a:rPr/>
              <a:t> </a:t>
            </a:r>
            <a:r>
              <a:rPr/>
              <a:t>its</a:t>
            </a:r>
            <a:r>
              <a:rPr/>
              <a:t> </a:t>
            </a:r>
            <a:r>
              <a:rPr/>
              <a:t>simplicity.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classic</a:t>
            </a:r>
            <a:r>
              <a:rPr/>
              <a:t> </a:t>
            </a:r>
            <a:r>
              <a:rPr/>
              <a:t>dictionary</a:t>
            </a:r>
            <a:r>
              <a:rPr/>
              <a:t> </a:t>
            </a:r>
            <a:r>
              <a:rPr/>
              <a:t>definitions</a:t>
            </a:r>
            <a:r>
              <a:rPr/>
              <a:t> </a:t>
            </a:r>
            <a:r>
              <a:rPr/>
              <a:t>for</a:t>
            </a:r>
            <a:r>
              <a:rPr/>
              <a:t> </a:t>
            </a:r>
            <a:r>
              <a:rPr/>
              <a:t>“</a:t>
            </a:r>
            <a:r>
              <a:rPr/>
              <a:t>clinical</a:t>
            </a:r>
            <a:r>
              <a:rPr/>
              <a:t>”</a:t>
            </a:r>
            <a:r>
              <a:rPr/>
              <a:t> </a:t>
            </a:r>
            <a:r>
              <a:rPr/>
              <a:t>and</a:t>
            </a:r>
            <a:r>
              <a:rPr/>
              <a:t> </a:t>
            </a:r>
            <a:r>
              <a:rPr/>
              <a:t>“</a:t>
            </a:r>
            <a:r>
              <a:rPr/>
              <a:t>methodology</a:t>
            </a:r>
            <a:r>
              <a:rPr/>
              <a:t>”</a:t>
            </a:r>
            <a:r>
              <a:rPr/>
              <a:t> </a:t>
            </a:r>
            <a:r>
              <a:rPr/>
              <a:t>work</a:t>
            </a:r>
            <a:r>
              <a:rPr/>
              <a:t> </a:t>
            </a:r>
            <a:r>
              <a:rPr/>
              <a:t>just</a:t>
            </a:r>
            <a:r>
              <a:rPr/>
              <a:t> </a:t>
            </a:r>
            <a:r>
              <a:rPr/>
              <a:t>fine.</a:t>
            </a:r>
            <a:r>
              <a:rPr/>
              <a:t> </a:t>
            </a:r>
            <a:r>
              <a:rPr/>
              <a:t>“</a:t>
            </a:r>
            <a:r>
              <a:rPr/>
              <a:t>Clinical</a:t>
            </a:r>
            <a:r>
              <a:rPr/>
              <a:t>”</a:t>
            </a:r>
            <a:r>
              <a:rPr/>
              <a:t> </a:t>
            </a:r>
            <a:r>
              <a:rPr/>
              <a:t>places</a:t>
            </a:r>
            <a:r>
              <a:rPr/>
              <a:t> </a:t>
            </a:r>
            <a:r>
              <a:rPr/>
              <a:t>the</a:t>
            </a:r>
            <a:r>
              <a:rPr/>
              <a:t> </a:t>
            </a:r>
            <a:r>
              <a:rPr/>
              <a:t>emphasis</a:t>
            </a:r>
            <a:r>
              <a:rPr/>
              <a:t> </a:t>
            </a:r>
            <a:r>
              <a:rPr/>
              <a:t>on</a:t>
            </a:r>
            <a:r>
              <a:rPr/>
              <a:t> </a:t>
            </a:r>
            <a:r>
              <a:rPr/>
              <a:t>patients</a:t>
            </a:r>
            <a:r>
              <a:rPr/>
              <a:t> </a:t>
            </a:r>
            <a:r>
              <a:rPr/>
              <a:t>and</a:t>
            </a:r>
            <a:r>
              <a:rPr/>
              <a:t> </a:t>
            </a:r>
            <a:r>
              <a:rPr/>
              <a:t>methodology</a:t>
            </a:r>
            <a:r>
              <a:rPr/>
              <a:t> </a:t>
            </a:r>
            <a:r>
              <a:rPr/>
              <a:t>is</a:t>
            </a:r>
            <a:r>
              <a:rPr/>
              <a:t> </a:t>
            </a:r>
            <a:r>
              <a:rPr/>
              <a:t>a</a:t>
            </a:r>
            <a:r>
              <a:rPr/>
              <a:t> </a:t>
            </a:r>
            <a:r>
              <a:rPr/>
              <a:t>body</a:t>
            </a:r>
            <a:r>
              <a:rPr/>
              <a:t> </a:t>
            </a:r>
            <a:r>
              <a:rPr/>
              <a:t>of</a:t>
            </a:r>
            <a:r>
              <a:rPr/>
              <a:t> </a:t>
            </a:r>
            <a:r>
              <a:rPr/>
              <a:t>rules.</a:t>
            </a:r>
          </a:p>
          <a:p>
            <a:pPr lvl="0" marL="0" indent="0">
              <a:buNone/>
            </a:pPr>
          </a:p>
          <a:p>
            <a:pPr lvl="0" marL="0" indent="0">
              <a:buNone/>
            </a:pPr>
            <a:r>
              <a:rPr/>
              <a:t>Now</a:t>
            </a:r>
            <a:r>
              <a:rPr/>
              <a:t> </a:t>
            </a:r>
            <a:r>
              <a:rPr/>
              <a:t>some</a:t>
            </a:r>
            <a:r>
              <a:rPr/>
              <a:t> </a:t>
            </a:r>
            <a:r>
              <a:rPr/>
              <a:t>of</a:t>
            </a:r>
            <a:r>
              <a:rPr/>
              <a:t> </a:t>
            </a:r>
            <a:r>
              <a:rPr/>
              <a:t>you</a:t>
            </a:r>
            <a:r>
              <a:rPr/>
              <a:t> </a:t>
            </a:r>
            <a:r>
              <a:rPr/>
              <a:t>may</a:t>
            </a:r>
            <a:r>
              <a:rPr/>
              <a:t> </a:t>
            </a:r>
            <a:r>
              <a:rPr/>
              <a:t>be</a:t>
            </a:r>
            <a:r>
              <a:rPr/>
              <a:t> </a:t>
            </a:r>
            <a:r>
              <a:rPr/>
              <a:t>interested</a:t>
            </a:r>
            <a:r>
              <a:rPr/>
              <a:t> </a:t>
            </a:r>
            <a:r>
              <a:rPr/>
              <a:t>in</a:t>
            </a:r>
            <a:r>
              <a:rPr/>
              <a:t> </a:t>
            </a:r>
            <a:r>
              <a:rPr/>
              <a:t>non-clinical</a:t>
            </a:r>
            <a:r>
              <a:rPr/>
              <a:t> </a:t>
            </a:r>
            <a:r>
              <a:rPr/>
              <a:t>research,</a:t>
            </a:r>
            <a:r>
              <a:rPr/>
              <a:t> </a:t>
            </a:r>
            <a:r>
              <a:rPr/>
              <a:t>such</a:t>
            </a:r>
            <a:r>
              <a:rPr/>
              <a:t> </a:t>
            </a:r>
            <a:r>
              <a:rPr/>
              <a:t>as</a:t>
            </a:r>
            <a:r>
              <a:rPr/>
              <a:t> </a:t>
            </a:r>
            <a:r>
              <a:rPr/>
              <a:t>laboratory</a:t>
            </a:r>
            <a:r>
              <a:rPr/>
              <a:t> </a:t>
            </a:r>
            <a:r>
              <a:rPr/>
              <a:t>studies</a:t>
            </a:r>
            <a:r>
              <a:rPr/>
              <a:t> </a:t>
            </a:r>
            <a:r>
              <a:rPr/>
              <a:t>or</a:t>
            </a:r>
            <a:r>
              <a:rPr/>
              <a:t> </a:t>
            </a:r>
            <a:r>
              <a:rPr/>
              <a:t>computer</a:t>
            </a:r>
            <a:r>
              <a:rPr/>
              <a:t> </a:t>
            </a:r>
            <a:r>
              <a:rPr/>
              <a:t>simulations.</a:t>
            </a:r>
            <a:r>
              <a:rPr/>
              <a:t> </a:t>
            </a:r>
            <a:r>
              <a:rPr/>
              <a:t>These</a:t>
            </a:r>
            <a:r>
              <a:rPr/>
              <a:t> </a:t>
            </a:r>
            <a:r>
              <a:rPr/>
              <a:t>types</a:t>
            </a:r>
            <a:r>
              <a:rPr/>
              <a:t> </a:t>
            </a:r>
            <a:r>
              <a:rPr/>
              <a:t>of</a:t>
            </a:r>
            <a:r>
              <a:rPr/>
              <a:t> </a:t>
            </a:r>
            <a:r>
              <a:rPr/>
              <a:t>research</a:t>
            </a:r>
            <a:r>
              <a:rPr/>
              <a:t> </a:t>
            </a:r>
            <a:r>
              <a:rPr/>
              <a:t>will</a:t>
            </a:r>
            <a:r>
              <a:rPr/>
              <a:t> </a:t>
            </a:r>
            <a:r>
              <a:rPr/>
              <a:t>not</a:t>
            </a:r>
            <a:r>
              <a:rPr/>
              <a:t> </a:t>
            </a:r>
            <a:r>
              <a:rPr/>
              <a:t>be</a:t>
            </a:r>
            <a:r>
              <a:rPr/>
              <a:t> </a:t>
            </a:r>
            <a:r>
              <a:rPr/>
              <a:t>covered</a:t>
            </a:r>
            <a:r>
              <a:rPr/>
              <a:t> </a:t>
            </a:r>
            <a:r>
              <a:rPr/>
              <a:t>explicitly</a:t>
            </a:r>
            <a:r>
              <a:rPr/>
              <a:t> </a:t>
            </a:r>
            <a:r>
              <a:rPr/>
              <a:t>in</a:t>
            </a:r>
            <a:r>
              <a:rPr/>
              <a:t> </a:t>
            </a:r>
            <a:r>
              <a:rPr/>
              <a:t>this</a:t>
            </a:r>
            <a:r>
              <a:rPr/>
              <a:t> </a:t>
            </a:r>
            <a:r>
              <a:rPr/>
              <a:t>course,</a:t>
            </a:r>
            <a:r>
              <a:rPr/>
              <a:t> </a:t>
            </a:r>
            <a:r>
              <a:rPr/>
              <a:t>but</a:t>
            </a:r>
            <a:r>
              <a:rPr/>
              <a:t> </a:t>
            </a:r>
            <a:r>
              <a:rPr/>
              <a:t>there</a:t>
            </a:r>
            <a:r>
              <a:rPr/>
              <a:t> </a:t>
            </a:r>
            <a:r>
              <a:rPr/>
              <a:t>is</a:t>
            </a:r>
            <a:r>
              <a:rPr/>
              <a:t> </a:t>
            </a:r>
            <a:r>
              <a:rPr/>
              <a:t>enough</a:t>
            </a:r>
            <a:r>
              <a:rPr/>
              <a:t> </a:t>
            </a:r>
            <a:r>
              <a:rPr/>
              <a:t>commonality</a:t>
            </a:r>
            <a:r>
              <a:rPr/>
              <a:t> </a:t>
            </a:r>
            <a:r>
              <a:rPr/>
              <a:t>that</a:t>
            </a:r>
            <a:r>
              <a:rPr/>
              <a:t> </a:t>
            </a:r>
            <a:r>
              <a:rPr/>
              <a:t>you</a:t>
            </a:r>
            <a:r>
              <a:rPr/>
              <a:t> </a:t>
            </a:r>
            <a:r>
              <a:rPr/>
              <a:t>can</a:t>
            </a:r>
            <a:r>
              <a:rPr/>
              <a:t> </a:t>
            </a:r>
            <a:r>
              <a:rPr/>
              <a:t>still</a:t>
            </a:r>
            <a:r>
              <a:rPr/>
              <a:t> </a:t>
            </a:r>
            <a:r>
              <a:rPr/>
              <a:t>learn</a:t>
            </a:r>
            <a:r>
              <a:rPr/>
              <a:t> </a:t>
            </a:r>
            <a:r>
              <a:rPr/>
              <a:t>a</a:t>
            </a:r>
            <a:r>
              <a:rPr/>
              <a:t> </a:t>
            </a:r>
            <a:r>
              <a:rPr/>
              <a:t>lot</a:t>
            </a:r>
            <a:r>
              <a:rPr/>
              <a:t> </a:t>
            </a:r>
            <a:r>
              <a:rPr/>
              <a:t>of</a:t>
            </a:r>
            <a:r>
              <a:rPr/>
              <a:t> </a:t>
            </a:r>
            <a:r>
              <a:rPr/>
              <a:t>things</a:t>
            </a:r>
            <a:r>
              <a:rPr/>
              <a:t> </a:t>
            </a:r>
            <a:r>
              <a:rPr/>
              <a:t>that</a:t>
            </a:r>
            <a:r>
              <a:rPr/>
              <a:t> </a:t>
            </a:r>
            <a:r>
              <a:rPr/>
              <a:t>will</a:t>
            </a:r>
            <a:r>
              <a:rPr/>
              <a:t> </a:t>
            </a:r>
            <a:r>
              <a:rPr/>
              <a:t>help</a:t>
            </a:r>
            <a:r>
              <a:rPr/>
              <a:t> </a:t>
            </a:r>
            <a:r>
              <a:rPr/>
              <a:t>you</a:t>
            </a:r>
            <a:r>
              <a:rPr/>
              <a:t> </a:t>
            </a:r>
            <a:r>
              <a:rPr/>
              <a:t>in</a:t>
            </a:r>
            <a:r>
              <a:rPr/>
              <a:t> </a:t>
            </a:r>
            <a:r>
              <a:rPr/>
              <a:t>your</a:t>
            </a:r>
            <a:r>
              <a:rPr/>
              <a:t> </a:t>
            </a:r>
            <a:r>
              <a:rPr/>
              <a:t>research</a:t>
            </a:r>
            <a:r>
              <a:rPr/>
              <a:t> </a:t>
            </a:r>
            <a:r>
              <a:rPr/>
              <a:t>career.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an</a:t>
            </a:r>
            <a:r>
              <a:rPr/>
              <a:t> </a:t>
            </a:r>
            <a:r>
              <a:rPr/>
              <a:t>excellent</a:t>
            </a:r>
            <a:r>
              <a:rPr/>
              <a:t> </a:t>
            </a:r>
            <a:r>
              <a:rPr/>
              <a:t>summary</a:t>
            </a:r>
            <a:r>
              <a:rPr/>
              <a:t> </a:t>
            </a:r>
            <a:r>
              <a:rPr/>
              <a:t>of</a:t>
            </a:r>
            <a:r>
              <a:rPr/>
              <a:t> </a:t>
            </a:r>
            <a:r>
              <a:rPr/>
              <a:t>how</a:t>
            </a:r>
            <a:r>
              <a:rPr/>
              <a:t> </a:t>
            </a:r>
            <a:r>
              <a:rPr/>
              <a:t>to</a:t>
            </a:r>
            <a:r>
              <a:rPr/>
              <a:t> </a:t>
            </a:r>
            <a:r>
              <a:rPr/>
              <a:t>come</a:t>
            </a:r>
            <a:r>
              <a:rPr/>
              <a:t> </a:t>
            </a:r>
            <a:r>
              <a:rPr/>
              <a:t>up</a:t>
            </a:r>
            <a:r>
              <a:rPr/>
              <a:t> </a:t>
            </a:r>
            <a:r>
              <a:rPr/>
              <a:t>with</a:t>
            </a:r>
            <a:r>
              <a:rPr/>
              <a:t> </a:t>
            </a:r>
            <a:r>
              <a:rPr/>
              <a:t>a</a:t>
            </a:r>
            <a:r>
              <a:rPr/>
              <a:t> </a:t>
            </a:r>
            <a:r>
              <a:rPr/>
              <a:t>research</a:t>
            </a:r>
            <a:r>
              <a:rPr/>
              <a:t> </a:t>
            </a:r>
            <a:r>
              <a:rPr/>
              <a:t>idea</a:t>
            </a:r>
            <a:r>
              <a:rPr/>
              <a:t> </a:t>
            </a:r>
            <a:r>
              <a:rPr/>
              <a:t>that</a:t>
            </a:r>
            <a:r>
              <a:rPr/>
              <a:t> </a:t>
            </a:r>
            <a:r>
              <a:rPr/>
              <a:t>I</a:t>
            </a:r>
            <a:r>
              <a:rPr/>
              <a:t> </a:t>
            </a:r>
            <a:r>
              <a:rPr/>
              <a:t>was</a:t>
            </a:r>
            <a:r>
              <a:rPr/>
              <a:t> </a:t>
            </a:r>
            <a:r>
              <a:rPr/>
              <a:t>asked</a:t>
            </a:r>
            <a:r>
              <a:rPr/>
              <a:t> </a:t>
            </a:r>
            <a:r>
              <a:rPr/>
              <a:t>to</a:t>
            </a:r>
            <a:r>
              <a:rPr/>
              <a:t> </a:t>
            </a:r>
            <a:r>
              <a:rPr/>
              <a:t>host</a:t>
            </a:r>
            <a:r>
              <a:rPr/>
              <a:t> </a:t>
            </a:r>
            <a:r>
              <a:rPr/>
              <a:t>on</a:t>
            </a:r>
            <a:r>
              <a:rPr/>
              <a:t> </a:t>
            </a:r>
            <a:r>
              <a:rPr/>
              <a:t>my</a:t>
            </a:r>
            <a:r>
              <a:rPr/>
              <a:t> </a:t>
            </a:r>
            <a:r>
              <a:rPr/>
              <a:t>website.</a:t>
            </a:r>
            <a:r>
              <a:rPr/>
              <a:t> </a:t>
            </a:r>
            <a:r>
              <a:rPr/>
              <a:t>It</a:t>
            </a:r>
            <a:r>
              <a:rPr/>
              <a:t> </a:t>
            </a:r>
            <a:r>
              <a:rPr/>
              <a:t>was</a:t>
            </a:r>
            <a:r>
              <a:rPr/>
              <a:t> </a:t>
            </a:r>
            <a:r>
              <a:rPr/>
              <a:t>collated</a:t>
            </a:r>
            <a:r>
              <a:rPr/>
              <a:t> </a:t>
            </a:r>
            <a:r>
              <a:rPr/>
              <a:t>from</a:t>
            </a:r>
            <a:r>
              <a:rPr/>
              <a:t> </a:t>
            </a:r>
            <a:r>
              <a:rPr/>
              <a:t>various</a:t>
            </a:r>
            <a:r>
              <a:rPr/>
              <a:t> </a:t>
            </a:r>
            <a:r>
              <a:rPr/>
              <a:t>postings</a:t>
            </a:r>
            <a:r>
              <a:rPr/>
              <a:t> </a:t>
            </a:r>
            <a:r>
              <a:rPr/>
              <a:t>on</a:t>
            </a:r>
            <a:r>
              <a:rPr/>
              <a:t> </a:t>
            </a:r>
            <a:r>
              <a:rPr/>
              <a:t>an</a:t>
            </a:r>
            <a:r>
              <a:rPr/>
              <a:t> </a:t>
            </a:r>
            <a:r>
              <a:rPr/>
              <a:t>email</a:t>
            </a:r>
            <a:r>
              <a:rPr/>
              <a:t> </a:t>
            </a:r>
            <a:r>
              <a:rPr/>
              <a:t>discussion</a:t>
            </a:r>
            <a:r>
              <a:rPr/>
              <a:t> </a:t>
            </a:r>
            <a:r>
              <a:rPr/>
              <a:t>group</a:t>
            </a:r>
            <a:r>
              <a:rPr/>
              <a:t> </a:t>
            </a:r>
            <a:r>
              <a:rPr/>
              <a:t>by</a:t>
            </a:r>
            <a:r>
              <a:rPr/>
              <a:t> </a:t>
            </a:r>
            <a:r>
              <a:rPr/>
              <a:t>Ronan</a:t>
            </a:r>
            <a:r>
              <a:rPr/>
              <a:t> </a:t>
            </a:r>
            <a:r>
              <a:rPr/>
              <a:t>Conroy.</a:t>
            </a:r>
          </a:p>
          <a:p>
            <a:pPr lvl="0" marL="0" indent="0">
              <a:buNone/>
            </a:pPr>
          </a:p>
          <a:p>
            <a:pPr lvl="0" marL="0" indent="0">
              <a:buNone/>
            </a:pPr>
            <a:r>
              <a:rPr/>
              <a:t>The</a:t>
            </a:r>
            <a:r>
              <a:rPr/>
              <a:t> </a:t>
            </a:r>
            <a:r>
              <a:rPr/>
              <a:t>ideas</a:t>
            </a:r>
            <a:r>
              <a:rPr/>
              <a:t> </a:t>
            </a:r>
            <a:r>
              <a:rPr/>
              <a:t>are</a:t>
            </a:r>
            <a:r>
              <a:rPr/>
              <a:t> </a:t>
            </a:r>
            <a:r>
              <a:rPr/>
              <a:t>all</a:t>
            </a:r>
            <a:r>
              <a:rPr/>
              <a:t> </a:t>
            </a:r>
            <a:r>
              <a:rPr/>
              <a:t>good,</a:t>
            </a:r>
            <a:r>
              <a:rPr/>
              <a:t> </a:t>
            </a:r>
            <a:r>
              <a:rPr/>
              <a:t>but</a:t>
            </a:r>
            <a:r>
              <a:rPr/>
              <a:t> </a:t>
            </a:r>
            <a:r>
              <a:rPr/>
              <a:t>let</a:t>
            </a:r>
            <a:r>
              <a:rPr/>
              <a:t> </a:t>
            </a:r>
            <a:r>
              <a:rPr/>
              <a:t>me</a:t>
            </a:r>
            <a:r>
              <a:rPr/>
              <a:t> </a:t>
            </a:r>
            <a:r>
              <a:rPr/>
              <a:t>emphasize</a:t>
            </a:r>
            <a:r>
              <a:rPr/>
              <a:t> </a:t>
            </a:r>
            <a:r>
              <a:rPr/>
              <a:t>the</a:t>
            </a:r>
            <a:r>
              <a:rPr/>
              <a:t> </a:t>
            </a:r>
            <a:r>
              <a:rPr/>
              <a:t>importance</a:t>
            </a:r>
            <a:r>
              <a:rPr/>
              <a:t> </a:t>
            </a:r>
            <a:r>
              <a:rPr/>
              <a:t>of</a:t>
            </a:r>
            <a:r>
              <a:rPr/>
              <a:t> </a:t>
            </a:r>
            <a:r>
              <a:rPr/>
              <a:t>reading.</a:t>
            </a:r>
            <a:r>
              <a:rPr/>
              <a:t> </a:t>
            </a:r>
            <a:r>
              <a:rPr/>
              <a:t>Almost</a:t>
            </a:r>
            <a:r>
              <a:rPr/>
              <a:t> </a:t>
            </a:r>
            <a:r>
              <a:rPr/>
              <a:t>every</a:t>
            </a:r>
            <a:r>
              <a:rPr/>
              <a:t> </a:t>
            </a:r>
            <a:r>
              <a:rPr/>
              <a:t>research</a:t>
            </a:r>
            <a:r>
              <a:rPr/>
              <a:t> </a:t>
            </a:r>
            <a:r>
              <a:rPr/>
              <a:t>paper</a:t>
            </a:r>
            <a:r>
              <a:rPr/>
              <a:t> </a:t>
            </a:r>
            <a:r>
              <a:rPr/>
              <a:t>includes</a:t>
            </a:r>
            <a:r>
              <a:rPr/>
              <a:t> </a:t>
            </a:r>
            <a:r>
              <a:rPr/>
              <a:t>suggestions</a:t>
            </a:r>
            <a:r>
              <a:rPr/>
              <a:t> </a:t>
            </a:r>
            <a:r>
              <a:rPr/>
              <a:t>for</a:t>
            </a:r>
            <a:r>
              <a:rPr/>
              <a:t> </a:t>
            </a:r>
            <a:r>
              <a:rPr/>
              <a:t>further</a:t>
            </a:r>
            <a:r>
              <a:rPr/>
              <a:t> </a:t>
            </a:r>
            <a:r>
              <a:rPr/>
              <a:t>research</a:t>
            </a:r>
            <a:r>
              <a:rPr/>
              <a:t> </a:t>
            </a:r>
            <a:r>
              <a:rPr/>
              <a:t>in</a:t>
            </a:r>
            <a:r>
              <a:rPr/>
              <a:t> </a:t>
            </a:r>
            <a:r>
              <a:rPr/>
              <a:t>their</a:t>
            </a:r>
            <a:r>
              <a:rPr/>
              <a:t> </a:t>
            </a:r>
            <a:r>
              <a:rPr/>
              <a:t>discussion</a:t>
            </a:r>
            <a:r>
              <a:rPr/>
              <a:t> </a:t>
            </a:r>
            <a:r>
              <a:rPr/>
              <a:t>section.</a:t>
            </a:r>
            <a:r>
              <a:rPr/>
              <a:t> </a:t>
            </a:r>
            <a:r>
              <a:rPr/>
              <a:t>This</a:t>
            </a:r>
            <a:r>
              <a:rPr/>
              <a:t> </a:t>
            </a:r>
            <a:r>
              <a:rPr/>
              <a:t>is</a:t>
            </a:r>
            <a:r>
              <a:rPr/>
              <a:t> </a:t>
            </a:r>
            <a:r>
              <a:rPr/>
              <a:t>free</a:t>
            </a:r>
            <a:r>
              <a:rPr/>
              <a:t> </a:t>
            </a:r>
            <a:r>
              <a:rPr/>
              <a:t>advice</a:t>
            </a:r>
            <a:r>
              <a:rPr/>
              <a:t> </a:t>
            </a:r>
            <a:r>
              <a:rPr/>
              <a:t>from</a:t>
            </a:r>
            <a:r>
              <a:rPr/>
              <a:t> </a:t>
            </a:r>
            <a:r>
              <a:rPr/>
              <a:t>researchers</a:t>
            </a:r>
            <a:r>
              <a:rPr/>
              <a:t> </a:t>
            </a:r>
            <a:r>
              <a:rPr/>
              <a:t>who</a:t>
            </a:r>
            <a:r>
              <a:rPr/>
              <a:t> </a:t>
            </a:r>
            <a:r>
              <a:rPr/>
              <a:t>have</a:t>
            </a:r>
            <a:r>
              <a:rPr/>
              <a:t> </a:t>
            </a:r>
            <a:r>
              <a:rPr/>
              <a:t>proved</a:t>
            </a:r>
            <a:r>
              <a:rPr/>
              <a:t> </a:t>
            </a:r>
            <a:r>
              <a:rPr/>
              <a:t>that</a:t>
            </a:r>
            <a:r>
              <a:rPr/>
              <a:t> </a:t>
            </a:r>
            <a:r>
              <a:rPr/>
              <a:t>they</a:t>
            </a:r>
            <a:r>
              <a:rPr/>
              <a:t> </a:t>
            </a:r>
            <a:r>
              <a:rPr/>
              <a:t>can</a:t>
            </a:r>
            <a:r>
              <a:rPr/>
              <a:t> </a:t>
            </a:r>
            <a:r>
              <a:rPr/>
              <a:t>get</a:t>
            </a:r>
            <a:r>
              <a:rPr/>
              <a:t> </a:t>
            </a:r>
            <a:r>
              <a:rPr/>
              <a:t>their</a:t>
            </a:r>
            <a:r>
              <a:rPr/>
              <a:t> </a:t>
            </a:r>
            <a:r>
              <a:rPr/>
              <a:t>work</a:t>
            </a:r>
            <a:r>
              <a:rPr/>
              <a:t> </a:t>
            </a:r>
            <a:r>
              <a:rPr/>
              <a:t>published.</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many</a:t>
            </a:r>
            <a:r>
              <a:rPr/>
              <a:t> </a:t>
            </a:r>
            <a:r>
              <a:rPr/>
              <a:t>reasons</a:t>
            </a:r>
            <a:r>
              <a:rPr/>
              <a:t> </a:t>
            </a:r>
            <a:r>
              <a:rPr/>
              <a:t>to</a:t>
            </a:r>
            <a:r>
              <a:rPr/>
              <a:t> </a:t>
            </a:r>
            <a:r>
              <a:rPr/>
              <a:t>conduct</a:t>
            </a:r>
            <a:r>
              <a:rPr/>
              <a:t> </a:t>
            </a:r>
            <a:r>
              <a:rPr/>
              <a:t>research.</a:t>
            </a:r>
            <a:r>
              <a:rPr/>
              <a:t> </a:t>
            </a:r>
            <a:r>
              <a:rPr/>
              <a:t>You</a:t>
            </a:r>
            <a:r>
              <a:rPr/>
              <a:t> </a:t>
            </a:r>
            <a:r>
              <a:rPr/>
              <a:t>can</a:t>
            </a:r>
            <a:r>
              <a:rPr/>
              <a:t> </a:t>
            </a:r>
            <a:r>
              <a:rPr/>
              <a:t>develop</a:t>
            </a:r>
            <a:r>
              <a:rPr/>
              <a:t> </a:t>
            </a:r>
            <a:r>
              <a:rPr/>
              <a:t>knowledge</a:t>
            </a:r>
            <a:r>
              <a:rPr/>
              <a:t> </a:t>
            </a:r>
            <a:r>
              <a:rPr/>
              <a:t>for</a:t>
            </a:r>
            <a:r>
              <a:rPr/>
              <a:t> </a:t>
            </a:r>
            <a:r>
              <a:rPr/>
              <a:t>its</a:t>
            </a:r>
            <a:r>
              <a:rPr/>
              <a:t> </a:t>
            </a:r>
            <a:r>
              <a:rPr/>
              <a:t>own</a:t>
            </a:r>
            <a:r>
              <a:rPr/>
              <a:t> </a:t>
            </a:r>
            <a:r>
              <a:rPr/>
              <a:t>sake</a:t>
            </a:r>
            <a:r>
              <a:rPr/>
              <a:t> </a:t>
            </a:r>
            <a:r>
              <a:rPr/>
              <a:t>or</a:t>
            </a:r>
            <a:r>
              <a:rPr/>
              <a:t> </a:t>
            </a:r>
            <a:r>
              <a:rPr/>
              <a:t>for</a:t>
            </a:r>
            <a:r>
              <a:rPr/>
              <a:t> </a:t>
            </a:r>
            <a:r>
              <a:rPr/>
              <a:t>a</a:t>
            </a:r>
            <a:r>
              <a:rPr/>
              <a:t> </a:t>
            </a:r>
            <a:r>
              <a:rPr/>
              <a:t>practical</a:t>
            </a:r>
            <a:r>
              <a:rPr/>
              <a:t> </a:t>
            </a:r>
            <a:r>
              <a:rPr/>
              <a:t>application.</a:t>
            </a:r>
            <a:r>
              <a:rPr/>
              <a:t> </a:t>
            </a:r>
            <a:r>
              <a:rPr/>
              <a:t>You</a:t>
            </a:r>
            <a:r>
              <a:rPr/>
              <a:t> </a:t>
            </a:r>
            <a:r>
              <a:rPr/>
              <a:t>can</a:t>
            </a:r>
            <a:r>
              <a:rPr/>
              <a:t> </a:t>
            </a:r>
            <a:r>
              <a:rPr/>
              <a:t>also</a:t>
            </a:r>
            <a:r>
              <a:rPr/>
              <a:t> </a:t>
            </a:r>
            <a:r>
              <a:rPr/>
              <a:t>conduct</a:t>
            </a:r>
            <a:r>
              <a:rPr/>
              <a:t> </a:t>
            </a:r>
            <a:r>
              <a:rPr/>
              <a:t>research</a:t>
            </a:r>
            <a:r>
              <a:rPr/>
              <a:t> </a:t>
            </a:r>
            <a:r>
              <a:rPr/>
              <a:t>to</a:t>
            </a:r>
            <a:r>
              <a:rPr/>
              <a:t> </a:t>
            </a:r>
            <a:r>
              <a:rPr/>
              <a:t>improve</a:t>
            </a:r>
            <a:r>
              <a:rPr/>
              <a:t> </a:t>
            </a:r>
            <a:r>
              <a:rPr/>
              <a:t>the</a:t>
            </a:r>
            <a:r>
              <a:rPr/>
              <a:t> </a:t>
            </a:r>
            <a:r>
              <a:rPr/>
              <a:t>research</a:t>
            </a:r>
            <a:r>
              <a:rPr/>
              <a:t> </a:t>
            </a:r>
            <a:r>
              <a:rPr/>
              <a:t>process</a:t>
            </a:r>
            <a:r>
              <a:rPr/>
              <a:t> </a:t>
            </a:r>
            <a:r>
              <a:rPr/>
              <a:t>(this</a:t>
            </a:r>
            <a:r>
              <a:rPr/>
              <a:t> </a:t>
            </a:r>
            <a:r>
              <a:rPr/>
              <a:t>is</a:t>
            </a:r>
            <a:r>
              <a:rPr/>
              <a:t> </a:t>
            </a:r>
            <a:r>
              <a:rPr/>
              <a:t>an</a:t>
            </a:r>
            <a:r>
              <a:rPr/>
              <a:t> </a:t>
            </a:r>
            <a:r>
              <a:rPr/>
              <a:t>area</a:t>
            </a:r>
            <a:r>
              <a:rPr/>
              <a:t> </a:t>
            </a:r>
            <a:r>
              <a:rPr/>
              <a:t>I</a:t>
            </a:r>
            <a:r>
              <a:rPr/>
              <a:t> </a:t>
            </a:r>
            <a:r>
              <a:rPr/>
              <a:t>am</a:t>
            </a:r>
            <a:r>
              <a:rPr/>
              <a:t> </a:t>
            </a:r>
            <a:r>
              <a:rPr/>
              <a:t>very</a:t>
            </a:r>
            <a:r>
              <a:rPr/>
              <a:t> </a:t>
            </a:r>
            <a:r>
              <a:rPr/>
              <a:t>interested</a:t>
            </a:r>
            <a:r>
              <a:rPr/>
              <a:t> </a:t>
            </a:r>
            <a:r>
              <a:rPr/>
              <a:t>in).</a:t>
            </a:r>
            <a:r>
              <a:rPr/>
              <a:t> </a:t>
            </a:r>
            <a:r>
              <a:rPr/>
              <a:t>You</a:t>
            </a:r>
            <a:r>
              <a:rPr/>
              <a:t> </a:t>
            </a:r>
            <a:r>
              <a:rPr/>
              <a:t>can</a:t>
            </a:r>
            <a:r>
              <a:rPr/>
              <a:t> </a:t>
            </a:r>
            <a:r>
              <a:rPr/>
              <a:t>also</a:t>
            </a:r>
            <a:r>
              <a:rPr/>
              <a:t> </a:t>
            </a:r>
            <a:r>
              <a:rPr/>
              <a:t>conduct</a:t>
            </a:r>
            <a:r>
              <a:rPr/>
              <a:t> </a:t>
            </a:r>
            <a:r>
              <a:rPr/>
              <a:t>research</a:t>
            </a:r>
            <a:r>
              <a:rPr/>
              <a:t> </a:t>
            </a:r>
            <a:r>
              <a:rPr/>
              <a:t>for</a:t>
            </a:r>
            <a:r>
              <a:rPr/>
              <a:t> </a:t>
            </a:r>
            <a:r>
              <a:rPr/>
              <a:t>your</a:t>
            </a:r>
            <a:r>
              <a:rPr/>
              <a:t> </a:t>
            </a:r>
            <a:r>
              <a:rPr/>
              <a:t>own</a:t>
            </a:r>
            <a:r>
              <a:rPr/>
              <a:t> </a:t>
            </a:r>
            <a:r>
              <a:rPr/>
              <a:t>professional</a:t>
            </a:r>
            <a:r>
              <a:rPr/>
              <a:t> </a:t>
            </a:r>
            <a:r>
              <a:rPr/>
              <a:t>development.</a:t>
            </a:r>
            <a:r>
              <a:rPr/>
              <a:t> </a:t>
            </a:r>
            <a:r>
              <a:rPr/>
              <a:t>Nothing</a:t>
            </a:r>
            <a:r>
              <a:rPr/>
              <a:t> </a:t>
            </a:r>
            <a:r>
              <a:rPr/>
              <a:t>makes</a:t>
            </a:r>
            <a:r>
              <a:rPr/>
              <a:t> </a:t>
            </a:r>
            <a:r>
              <a:rPr/>
              <a:t>you</a:t>
            </a:r>
            <a:r>
              <a:rPr/>
              <a:t> </a:t>
            </a:r>
            <a:r>
              <a:rPr/>
              <a:t>a</a:t>
            </a:r>
            <a:r>
              <a:rPr/>
              <a:t> </a:t>
            </a:r>
            <a:r>
              <a:rPr/>
              <a:t>better</a:t>
            </a:r>
            <a:r>
              <a:rPr/>
              <a:t> </a:t>
            </a:r>
            <a:r>
              <a:rPr/>
              <a:t>consumer</a:t>
            </a:r>
            <a:r>
              <a:rPr/>
              <a:t> </a:t>
            </a:r>
            <a:r>
              <a:rPr/>
              <a:t>of</a:t>
            </a:r>
            <a:r>
              <a:rPr/>
              <a:t> </a:t>
            </a:r>
            <a:r>
              <a:rPr/>
              <a:t>other</a:t>
            </a:r>
            <a:r>
              <a:rPr/>
              <a:t> </a:t>
            </a:r>
            <a:r>
              <a:rPr/>
              <a:t>people’s</a:t>
            </a:r>
            <a:r>
              <a:rPr/>
              <a:t> </a:t>
            </a:r>
            <a:r>
              <a:rPr/>
              <a:t>research</a:t>
            </a:r>
            <a:r>
              <a:rPr/>
              <a:t> </a:t>
            </a:r>
            <a:r>
              <a:rPr/>
              <a:t>than</a:t>
            </a:r>
            <a:r>
              <a:rPr/>
              <a:t> </a:t>
            </a:r>
            <a:r>
              <a:rPr/>
              <a:t>doing</a:t>
            </a:r>
            <a:r>
              <a:rPr/>
              <a:t> </a:t>
            </a:r>
            <a:r>
              <a:rPr/>
              <a:t>a</a:t>
            </a:r>
            <a:r>
              <a:rPr/>
              <a:t> </a:t>
            </a:r>
            <a:r>
              <a:rPr/>
              <a:t>bit</a:t>
            </a:r>
            <a:r>
              <a:rPr/>
              <a:t> </a:t>
            </a:r>
            <a:r>
              <a:rPr/>
              <a:t>of</a:t>
            </a:r>
            <a:r>
              <a:rPr/>
              <a:t> </a:t>
            </a:r>
            <a:r>
              <a:rPr/>
              <a:t>research</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emphasizes</a:t>
            </a:r>
            <a:r>
              <a:rPr/>
              <a:t> </a:t>
            </a:r>
            <a:r>
              <a:rPr/>
              <a:t>six</a:t>
            </a:r>
            <a:r>
              <a:rPr/>
              <a:t> </a:t>
            </a:r>
            <a:r>
              <a:rPr/>
              <a:t>(actually</a:t>
            </a:r>
            <a:r>
              <a:rPr/>
              <a:t> </a:t>
            </a:r>
            <a:r>
              <a:rPr/>
              <a:t>seven)</a:t>
            </a:r>
            <a:r>
              <a:rPr/>
              <a:t> </a:t>
            </a:r>
            <a:r>
              <a:rPr/>
              <a:t>research</a:t>
            </a:r>
            <a:r>
              <a:rPr/>
              <a:t> </a:t>
            </a:r>
            <a:r>
              <a:rPr/>
              <a:t>dichotomies.</a:t>
            </a:r>
            <a:r>
              <a:rPr/>
              <a:t> </a:t>
            </a:r>
            <a:r>
              <a:rPr/>
              <a:t>All</a:t>
            </a:r>
            <a:r>
              <a:rPr/>
              <a:t> </a:t>
            </a:r>
            <a:r>
              <a:rPr/>
              <a:t>dichotomies</a:t>
            </a:r>
            <a:r>
              <a:rPr/>
              <a:t> </a:t>
            </a:r>
            <a:r>
              <a:rPr/>
              <a:t>are</a:t>
            </a:r>
            <a:r>
              <a:rPr/>
              <a:t> </a:t>
            </a:r>
            <a:r>
              <a:rPr/>
              <a:t>false</a:t>
            </a:r>
            <a:r>
              <a:rPr/>
              <a:t> </a:t>
            </a:r>
            <a:r>
              <a:rPr/>
              <a:t>dichotomies.</a:t>
            </a:r>
            <a:r>
              <a:rPr/>
              <a:t> </a:t>
            </a:r>
            <a:r>
              <a:rPr/>
              <a:t>Some</a:t>
            </a:r>
            <a:r>
              <a:rPr/>
              <a:t> </a:t>
            </a:r>
            <a:r>
              <a:rPr/>
              <a:t>dichotomies</a:t>
            </a:r>
            <a:r>
              <a:rPr/>
              <a:t> </a:t>
            </a:r>
            <a:r>
              <a:rPr/>
              <a:t>are</a:t>
            </a:r>
            <a:r>
              <a:rPr/>
              <a:t> </a:t>
            </a:r>
            <a:r>
              <a:rPr/>
              <a:t>actually</a:t>
            </a:r>
            <a:r>
              <a:rPr/>
              <a:t> </a:t>
            </a:r>
            <a:r>
              <a:rPr/>
              <a:t>three</a:t>
            </a:r>
            <a:r>
              <a:rPr/>
              <a:t> </a:t>
            </a:r>
            <a:r>
              <a:rPr/>
              <a:t>levels</a:t>
            </a:r>
            <a:r>
              <a:rPr/>
              <a:t> </a:t>
            </a:r>
            <a:r>
              <a:rPr/>
              <a:t>(trichotomies)</a:t>
            </a:r>
            <a:r>
              <a:rPr/>
              <a:t> </a:t>
            </a:r>
            <a:r>
              <a:rPr/>
              <a:t>or</a:t>
            </a:r>
            <a:r>
              <a:rPr/>
              <a:t> </a:t>
            </a:r>
            <a:r>
              <a:rPr/>
              <a:t>more</a:t>
            </a:r>
            <a:r>
              <a:rPr/>
              <a:t> </a:t>
            </a:r>
            <a:r>
              <a:rPr/>
              <a:t>and</a:t>
            </a:r>
            <a:r>
              <a:rPr/>
              <a:t> </a:t>
            </a:r>
            <a:r>
              <a:rPr/>
              <a:t>some</a:t>
            </a:r>
            <a:r>
              <a:rPr/>
              <a:t> </a:t>
            </a:r>
            <a:r>
              <a:rPr/>
              <a:t>dichotomies</a:t>
            </a:r>
            <a:r>
              <a:rPr/>
              <a:t> </a:t>
            </a:r>
            <a:r>
              <a:rPr/>
              <a:t>are</a:t>
            </a:r>
            <a:r>
              <a:rPr/>
              <a:t> </a:t>
            </a:r>
            <a:r>
              <a:rPr/>
              <a:t>creating</a:t>
            </a:r>
            <a:r>
              <a:rPr/>
              <a:t> </a:t>
            </a:r>
            <a:r>
              <a:rPr/>
              <a:t>a</a:t>
            </a:r>
            <a:r>
              <a:rPr/>
              <a:t> </a:t>
            </a:r>
            <a:r>
              <a:rPr/>
              <a:t>division</a:t>
            </a:r>
            <a:r>
              <a:rPr/>
              <a:t> </a:t>
            </a:r>
            <a:r>
              <a:rPr/>
              <a:t>that</a:t>
            </a:r>
            <a:r>
              <a:rPr/>
              <a:t> </a:t>
            </a:r>
            <a:r>
              <a:rPr/>
              <a:t>doesn’t</a:t>
            </a:r>
            <a:r>
              <a:rPr/>
              <a:t> </a:t>
            </a:r>
            <a:r>
              <a:rPr/>
              <a:t>really</a:t>
            </a:r>
            <a:r>
              <a:rPr/>
              <a:t> </a:t>
            </a:r>
            <a:r>
              <a:rPr/>
              <a:t>exist</a:t>
            </a:r>
            <a:r>
              <a:rPr/>
              <a:t> </a:t>
            </a:r>
            <a:r>
              <a:rPr/>
              <a:t>(monochotomies).</a:t>
            </a:r>
          </a:p>
          <a:p>
            <a:pPr lvl="0" marL="0" indent="0">
              <a:buNone/>
            </a:pPr>
          </a:p>
          <a:p>
            <a:pPr lvl="0" marL="0" indent="0">
              <a:buNone/>
            </a:pPr>
            <a:r>
              <a:rPr/>
              <a:t>But</a:t>
            </a:r>
            <a:r>
              <a:rPr/>
              <a:t> </a:t>
            </a:r>
            <a:r>
              <a:rPr/>
              <a:t>these</a:t>
            </a:r>
            <a:r>
              <a:rPr/>
              <a:t> </a:t>
            </a:r>
            <a:r>
              <a:rPr/>
              <a:t>are</a:t>
            </a:r>
            <a:r>
              <a:rPr/>
              <a:t> </a:t>
            </a:r>
            <a:r>
              <a:rPr/>
              <a:t>still</a:t>
            </a:r>
            <a:r>
              <a:rPr/>
              <a:t> </a:t>
            </a:r>
            <a:r>
              <a:rPr/>
              <a:t>useful</a:t>
            </a:r>
            <a:r>
              <a:rPr/>
              <a:t> </a:t>
            </a:r>
            <a:r>
              <a:rPr/>
              <a:t>because</a:t>
            </a:r>
            <a:r>
              <a:rPr/>
              <a:t> </a:t>
            </a:r>
            <a:r>
              <a:rPr/>
              <a:t>classifying</a:t>
            </a:r>
            <a:r>
              <a:rPr/>
              <a:t> </a:t>
            </a:r>
            <a:r>
              <a:rPr/>
              <a:t>research</a:t>
            </a:r>
            <a:r>
              <a:rPr/>
              <a:t> </a:t>
            </a:r>
            <a:r>
              <a:rPr/>
              <a:t>into</a:t>
            </a:r>
            <a:r>
              <a:rPr/>
              <a:t> </a:t>
            </a:r>
            <a:r>
              <a:rPr/>
              <a:t>category</a:t>
            </a:r>
            <a:r>
              <a:rPr/>
              <a:t> </a:t>
            </a:r>
            <a:r>
              <a:rPr/>
              <a:t>A</a:t>
            </a:r>
            <a:r>
              <a:rPr/>
              <a:t> </a:t>
            </a:r>
            <a:r>
              <a:rPr/>
              <a:t>versus</a:t>
            </a:r>
            <a:r>
              <a:rPr/>
              <a:t> </a:t>
            </a:r>
            <a:r>
              <a:rPr/>
              <a:t>category</a:t>
            </a:r>
            <a:r>
              <a:rPr/>
              <a:t> </a:t>
            </a:r>
            <a:r>
              <a:rPr/>
              <a:t>B</a:t>
            </a:r>
            <a:r>
              <a:rPr/>
              <a:t> </a:t>
            </a:r>
            <a:r>
              <a:rPr/>
              <a:t>provides</a:t>
            </a:r>
            <a:r>
              <a:rPr/>
              <a:t> </a:t>
            </a:r>
            <a:r>
              <a:rPr/>
              <a:t>a</a:t>
            </a:r>
            <a:r>
              <a:rPr/>
              <a:t> </a:t>
            </a:r>
            <a:r>
              <a:rPr/>
              <a:t>shorthand</a:t>
            </a:r>
            <a:r>
              <a:rPr/>
              <a:t> </a:t>
            </a:r>
            <a:r>
              <a:rPr/>
              <a:t>that</a:t>
            </a:r>
            <a:r>
              <a:rPr/>
              <a:t> </a:t>
            </a:r>
            <a:r>
              <a:rPr/>
              <a:t>helps</a:t>
            </a:r>
            <a:r>
              <a:rPr/>
              <a:t> </a:t>
            </a:r>
            <a:r>
              <a:rPr/>
              <a:t>others</a:t>
            </a:r>
            <a:r>
              <a:rPr/>
              <a:t> </a:t>
            </a:r>
            <a:r>
              <a:rPr/>
              <a:t>understand</a:t>
            </a:r>
            <a:r>
              <a:rPr/>
              <a:t> </a:t>
            </a:r>
            <a:r>
              <a:rPr/>
              <a:t>your</a:t>
            </a:r>
            <a:r>
              <a:rPr/>
              <a:t> </a:t>
            </a:r>
            <a:r>
              <a:rPr/>
              <a:t>research.</a:t>
            </a:r>
            <a:r>
              <a:rPr/>
              <a:t> </a:t>
            </a:r>
            <a:r>
              <a:rPr/>
              <a:t>It</a:t>
            </a:r>
            <a:r>
              <a:rPr/>
              <a:t> </a:t>
            </a:r>
            <a:r>
              <a:rPr/>
              <a:t>also</a:t>
            </a:r>
            <a:r>
              <a:rPr/>
              <a:t> </a:t>
            </a:r>
            <a:r>
              <a:rPr/>
              <a:t>provides</a:t>
            </a:r>
            <a:r>
              <a:rPr/>
              <a:t> </a:t>
            </a:r>
            <a:r>
              <a:rPr/>
              <a:t>guidance</a:t>
            </a:r>
            <a:r>
              <a:rPr/>
              <a:t> </a:t>
            </a:r>
            <a:r>
              <a:rPr/>
              <a:t>as</a:t>
            </a:r>
            <a:r>
              <a:rPr/>
              <a:t> </a:t>
            </a:r>
            <a:r>
              <a:rPr/>
              <a:t>to</a:t>
            </a:r>
            <a:r>
              <a:rPr/>
              <a:t> </a:t>
            </a:r>
            <a:r>
              <a:rPr/>
              <a:t>what</a:t>
            </a:r>
            <a:r>
              <a:rPr/>
              <a:t> </a:t>
            </a:r>
            <a:r>
              <a:rPr/>
              <a:t>sort</a:t>
            </a:r>
            <a:r>
              <a:rPr/>
              <a:t> </a:t>
            </a:r>
            <a:r>
              <a:rPr/>
              <a:t>of</a:t>
            </a:r>
            <a:r>
              <a:rPr/>
              <a:t> </a:t>
            </a:r>
            <a:r>
              <a:rPr/>
              <a:t>statistical</a:t>
            </a:r>
            <a:r>
              <a:rPr/>
              <a:t> </a:t>
            </a:r>
            <a:r>
              <a:rPr/>
              <a:t>analysis</a:t>
            </a:r>
            <a:r>
              <a:rPr/>
              <a:t> </a:t>
            </a:r>
            <a:r>
              <a:rPr/>
              <a:t>is</a:t>
            </a:r>
            <a:r>
              <a:rPr/>
              <a:t> </a:t>
            </a:r>
            <a:r>
              <a:rPr/>
              <a:t>most</a:t>
            </a:r>
            <a:r>
              <a:rPr/>
              <a:t> </a:t>
            </a:r>
            <a:r>
              <a:rPr/>
              <a:t>appropriate</a:t>
            </a:r>
            <a:r>
              <a:rPr/>
              <a:t> </a:t>
            </a:r>
            <a:r>
              <a:rPr/>
              <a:t>and</a:t>
            </a:r>
            <a:r>
              <a:rPr/>
              <a:t> </a:t>
            </a:r>
            <a:r>
              <a:rPr/>
              <a:t>helps</a:t>
            </a:r>
            <a:r>
              <a:rPr/>
              <a:t> </a:t>
            </a:r>
            <a:r>
              <a:rPr/>
              <a:t>with</a:t>
            </a:r>
            <a:r>
              <a:rPr/>
              <a:t> </a:t>
            </a:r>
            <a:r>
              <a:rPr/>
              <a:t>critical</a:t>
            </a:r>
            <a:r>
              <a:rPr/>
              <a:t> </a:t>
            </a:r>
            <a:r>
              <a:rPr/>
              <a:t>appraisal</a:t>
            </a:r>
            <a:r>
              <a:rPr/>
              <a:t> </a:t>
            </a:r>
            <a:r>
              <a:rPr/>
              <a:t>of</a:t>
            </a:r>
            <a:r>
              <a:rPr/>
              <a:t> </a:t>
            </a:r>
            <a:r>
              <a:rPr/>
              <a:t>the</a:t>
            </a:r>
            <a:r>
              <a:rPr/>
              <a:t> </a:t>
            </a:r>
            <a:r>
              <a:rPr/>
              <a:t>research</a:t>
            </a:r>
            <a:r>
              <a:rPr/>
              <a:t> </a:t>
            </a:r>
            <a:r>
              <a:rPr/>
              <a:t>literature.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wanted</a:t>
            </a:r>
            <a:r>
              <a:rPr/>
              <a:t> </a:t>
            </a:r>
            <a:r>
              <a:rPr/>
              <a:t>to</a:t>
            </a:r>
            <a:r>
              <a:rPr/>
              <a:t> </a:t>
            </a:r>
            <a:r>
              <a:rPr/>
              <a:t>share</a:t>
            </a:r>
            <a:r>
              <a:rPr/>
              <a:t> </a:t>
            </a:r>
            <a:r>
              <a:rPr/>
              <a:t>this</a:t>
            </a:r>
            <a:r>
              <a:rPr/>
              <a:t> </a:t>
            </a:r>
            <a:r>
              <a:rPr/>
              <a:t>image</a:t>
            </a:r>
            <a:r>
              <a:rPr/>
              <a:t> </a:t>
            </a:r>
            <a:r>
              <a:rPr/>
              <a:t>with</a:t>
            </a:r>
            <a:r>
              <a:rPr/>
              <a:t> </a:t>
            </a:r>
            <a:r>
              <a:rPr/>
              <a:t>you</a:t>
            </a:r>
            <a:r>
              <a:rPr/>
              <a:t> </a:t>
            </a:r>
            <a:r>
              <a:rPr/>
              <a:t>early</a:t>
            </a:r>
            <a:r>
              <a:rPr/>
              <a:t> </a:t>
            </a:r>
            <a:r>
              <a:rPr/>
              <a:t>because</a:t>
            </a:r>
            <a:r>
              <a:rPr/>
              <a:t> </a:t>
            </a:r>
            <a:r>
              <a:rPr/>
              <a:t>it</a:t>
            </a:r>
            <a:r>
              <a:rPr/>
              <a:t> </a:t>
            </a:r>
            <a:r>
              <a:rPr/>
              <a:t>shows</a:t>
            </a:r>
            <a:r>
              <a:rPr/>
              <a:t> </a:t>
            </a:r>
            <a:r>
              <a:rPr/>
              <a:t>some</a:t>
            </a:r>
            <a:r>
              <a:rPr/>
              <a:t> </a:t>
            </a:r>
            <a:r>
              <a:rPr/>
              <a:t>of</a:t>
            </a:r>
            <a:r>
              <a:rPr/>
              <a:t> </a:t>
            </a:r>
            <a:r>
              <a:rPr/>
              <a:t>the</a:t>
            </a:r>
            <a:r>
              <a:rPr/>
              <a:t> </a:t>
            </a:r>
            <a:r>
              <a:rPr/>
              <a:t>dichotomies</a:t>
            </a:r>
            <a:r>
              <a:rPr/>
              <a:t> </a:t>
            </a:r>
            <a:r>
              <a:rPr/>
              <a:t>in</a:t>
            </a:r>
            <a:r>
              <a:rPr/>
              <a:t> </a:t>
            </a:r>
            <a:r>
              <a:rPr/>
              <a:t>research</a:t>
            </a:r>
            <a:r>
              <a:rPr/>
              <a:t> </a:t>
            </a:r>
            <a:r>
              <a:rPr/>
              <a:t>and</a:t>
            </a:r>
            <a:r>
              <a:rPr/>
              <a:t> </a:t>
            </a:r>
            <a:r>
              <a:rPr/>
              <a:t>how</a:t>
            </a:r>
            <a:r>
              <a:rPr/>
              <a:t> </a:t>
            </a:r>
            <a:r>
              <a:rPr/>
              <a:t>it</a:t>
            </a:r>
            <a:r>
              <a:rPr/>
              <a:t> </a:t>
            </a:r>
            <a:r>
              <a:rPr/>
              <a:t>influences</a:t>
            </a:r>
            <a:r>
              <a:rPr/>
              <a:t> </a:t>
            </a:r>
            <a:r>
              <a:rPr/>
              <a:t>what</a:t>
            </a:r>
            <a:r>
              <a:rPr/>
              <a:t> </a:t>
            </a:r>
            <a:r>
              <a:rPr/>
              <a:t>statistics</a:t>
            </a:r>
            <a:r>
              <a:rPr/>
              <a:t> </a:t>
            </a:r>
            <a:r>
              <a:rPr/>
              <a:t>you</a:t>
            </a:r>
            <a:r>
              <a:rPr/>
              <a:t> </a:t>
            </a:r>
            <a:r>
              <a:rPr/>
              <a:t>should</a:t>
            </a:r>
            <a:r>
              <a:rPr/>
              <a:t> </a:t>
            </a:r>
            <a:r>
              <a:rPr/>
              <a:t>use.</a:t>
            </a:r>
            <a:r>
              <a:rPr/>
              <a:t> </a:t>
            </a:r>
            <a:r>
              <a:rPr/>
              <a:t>I</a:t>
            </a:r>
            <a:r>
              <a:rPr/>
              <a:t> </a:t>
            </a:r>
            <a:r>
              <a:rPr/>
              <a:t>have</a:t>
            </a:r>
            <a:r>
              <a:rPr/>
              <a:t> </a:t>
            </a:r>
            <a:r>
              <a:rPr/>
              <a:t>never</a:t>
            </a:r>
            <a:r>
              <a:rPr/>
              <a:t> </a:t>
            </a:r>
            <a:r>
              <a:rPr/>
              <a:t>liked</a:t>
            </a:r>
            <a:r>
              <a:rPr/>
              <a:t> </a:t>
            </a:r>
            <a:r>
              <a:rPr/>
              <a:t>these</a:t>
            </a:r>
            <a:r>
              <a:rPr/>
              <a:t> </a:t>
            </a:r>
            <a:r>
              <a:rPr/>
              <a:t>sorts</a:t>
            </a:r>
            <a:r>
              <a:rPr/>
              <a:t> </a:t>
            </a:r>
            <a:r>
              <a:rPr/>
              <a:t>of</a:t>
            </a:r>
            <a:r>
              <a:rPr/>
              <a:t> </a:t>
            </a:r>
            <a:r>
              <a:rPr/>
              <a:t>diagrams</a:t>
            </a:r>
            <a:r>
              <a:rPr/>
              <a:t> </a:t>
            </a:r>
            <a:r>
              <a:rPr/>
              <a:t>because</a:t>
            </a:r>
            <a:r>
              <a:rPr/>
              <a:t> </a:t>
            </a:r>
            <a:r>
              <a:rPr/>
              <a:t>there</a:t>
            </a:r>
            <a:r>
              <a:rPr/>
              <a:t> </a:t>
            </a:r>
            <a:r>
              <a:rPr/>
              <a:t>are</a:t>
            </a:r>
            <a:r>
              <a:rPr/>
              <a:t> </a:t>
            </a:r>
            <a:r>
              <a:rPr/>
              <a:t>always</a:t>
            </a:r>
            <a:r>
              <a:rPr/>
              <a:t> </a:t>
            </a:r>
            <a:r>
              <a:rPr/>
              <a:t>so</a:t>
            </a:r>
            <a:r>
              <a:rPr/>
              <a:t> </a:t>
            </a:r>
            <a:r>
              <a:rPr/>
              <a:t>many</a:t>
            </a:r>
            <a:r>
              <a:rPr/>
              <a:t> </a:t>
            </a:r>
            <a:r>
              <a:rPr/>
              <a:t>exceptions</a:t>
            </a:r>
            <a:r>
              <a:rPr/>
              <a:t> </a:t>
            </a:r>
            <a:r>
              <a:rPr/>
              <a:t>to</a:t>
            </a:r>
            <a:r>
              <a:rPr/>
              <a:t> </a:t>
            </a:r>
            <a:r>
              <a:rPr/>
              <a:t>the</a:t>
            </a:r>
            <a:r>
              <a:rPr/>
              <a:t> </a:t>
            </a:r>
            <a:r>
              <a:rPr/>
              <a:t>rules</a:t>
            </a:r>
            <a:r>
              <a:rPr/>
              <a:t> </a:t>
            </a:r>
            <a:r>
              <a:rPr/>
              <a:t>they</a:t>
            </a:r>
            <a:r>
              <a:rPr/>
              <a:t> </a:t>
            </a:r>
            <a:r>
              <a:rPr/>
              <a:t>propose.</a:t>
            </a:r>
            <a:r>
              <a:rPr/>
              <a:t> </a:t>
            </a:r>
            <a:r>
              <a:rPr/>
              <a:t>But</a:t>
            </a:r>
            <a:r>
              <a:rPr/>
              <a:t> </a:t>
            </a:r>
            <a:r>
              <a:rPr/>
              <a:t>a</a:t>
            </a:r>
            <a:r>
              <a:rPr/>
              <a:t> </a:t>
            </a:r>
            <a:r>
              <a:rPr/>
              <a:t>diagram</a:t>
            </a:r>
            <a:r>
              <a:rPr/>
              <a:t> </a:t>
            </a:r>
            <a:r>
              <a:rPr/>
              <a:t>like</a:t>
            </a:r>
            <a:r>
              <a:rPr/>
              <a:t> </a:t>
            </a:r>
            <a:r>
              <a:rPr/>
              <a:t>this</a:t>
            </a:r>
            <a:r>
              <a:rPr/>
              <a:t> </a:t>
            </a:r>
            <a:r>
              <a:rPr/>
              <a:t>is</a:t>
            </a:r>
            <a:r>
              <a:rPr/>
              <a:t> </a:t>
            </a:r>
            <a:r>
              <a:rPr/>
              <a:t>still</a:t>
            </a:r>
            <a:r>
              <a:rPr/>
              <a:t> </a:t>
            </a:r>
            <a:r>
              <a:rPr/>
              <a:t>useful</a:t>
            </a:r>
            <a:r>
              <a:rPr/>
              <a:t> </a:t>
            </a:r>
            <a:r>
              <a:rPr/>
              <a:t>because</a:t>
            </a:r>
            <a:r>
              <a:rPr/>
              <a:t> </a:t>
            </a:r>
            <a:r>
              <a:rPr/>
              <a:t>it</a:t>
            </a:r>
            <a:r>
              <a:rPr/>
              <a:t> </a:t>
            </a:r>
            <a:r>
              <a:rPr/>
              <a:t>gives</a:t>
            </a:r>
            <a:r>
              <a:rPr/>
              <a:t> </a:t>
            </a:r>
            <a:r>
              <a:rPr/>
              <a:t>you</a:t>
            </a:r>
            <a:r>
              <a:rPr/>
              <a:t> </a:t>
            </a:r>
            <a:r>
              <a:rPr/>
              <a:t>a</a:t>
            </a:r>
            <a:r>
              <a:rPr/>
              <a:t> </a:t>
            </a:r>
            <a:r>
              <a:rPr/>
              <a:t>starting</a:t>
            </a:r>
            <a:r>
              <a:rPr/>
              <a:t> </a:t>
            </a:r>
            <a:r>
              <a:rPr/>
              <a:t>point</a:t>
            </a:r>
            <a:r>
              <a:rPr/>
              <a:t> </a:t>
            </a:r>
            <a:r>
              <a:rPr/>
              <a:t>for</a:t>
            </a:r>
            <a:r>
              <a:rPr/>
              <a:t> </a:t>
            </a:r>
            <a:r>
              <a:rPr/>
              <a:t>your</a:t>
            </a:r>
            <a:r>
              <a:rPr/>
              <a:t> </a:t>
            </a:r>
            <a:r>
              <a:rPr/>
              <a:t>work.</a:t>
            </a:r>
            <a:r>
              <a:rPr/>
              <a:t> </a:t>
            </a:r>
            <a:r>
              <a:rPr/>
              <a:t>Just</a:t>
            </a:r>
            <a:r>
              <a:rPr/>
              <a:t> </a:t>
            </a:r>
            <a:r>
              <a:rPr/>
              <a:t>don’t</a:t>
            </a:r>
            <a:r>
              <a:rPr/>
              <a:t> </a:t>
            </a:r>
            <a:r>
              <a:rPr/>
              <a:t>let</a:t>
            </a:r>
            <a:r>
              <a:rPr/>
              <a:t> </a:t>
            </a:r>
            <a:r>
              <a:rPr/>
              <a:t>yourself</a:t>
            </a:r>
            <a:r>
              <a:rPr/>
              <a:t> </a:t>
            </a:r>
            <a:r>
              <a:rPr/>
              <a:t>be</a:t>
            </a:r>
            <a:r>
              <a:rPr/>
              <a:t> </a:t>
            </a:r>
            <a:r>
              <a:rPr/>
              <a:t>constrained</a:t>
            </a:r>
            <a:r>
              <a:rPr/>
              <a:t> </a:t>
            </a:r>
            <a:r>
              <a:rPr/>
              <a:t>too</a:t>
            </a:r>
            <a:r>
              <a:rPr/>
              <a:t> </a:t>
            </a:r>
            <a:r>
              <a:rPr/>
              <a:t>much</a:t>
            </a:r>
            <a:r>
              <a:rPr/>
              <a:t> </a:t>
            </a:r>
            <a:r>
              <a:rPr/>
              <a:t>by</a:t>
            </a:r>
            <a:r>
              <a:rPr/>
              <a:t> </a:t>
            </a:r>
            <a:r>
              <a:rPr/>
              <a:t>this</a:t>
            </a:r>
            <a:r>
              <a:rPr/>
              <a:t> </a:t>
            </a:r>
            <a:r>
              <a:rPr/>
              <a:t>diagram.</a:t>
            </a:r>
            <a:r>
              <a:rPr/>
              <a:t> </a:t>
            </a:r>
            <a:r>
              <a:rPr/>
              <a:t>Consider</a:t>
            </a:r>
            <a:r>
              <a:rPr/>
              <a:t> </a:t>
            </a:r>
            <a:r>
              <a:rPr/>
              <a:t>it</a:t>
            </a:r>
            <a:r>
              <a:rPr/>
              <a:t> </a:t>
            </a:r>
            <a:r>
              <a:rPr/>
              <a:t>a</a:t>
            </a:r>
            <a:r>
              <a:rPr/>
              <a:t> </a:t>
            </a:r>
            <a:r>
              <a:rPr/>
              <a:t>recommendation</a:t>
            </a:r>
            <a:r>
              <a:rPr/>
              <a:t> </a:t>
            </a:r>
            <a:r>
              <a:rPr/>
              <a:t>rather</a:t>
            </a:r>
            <a:r>
              <a:rPr/>
              <a:t> </a:t>
            </a:r>
            <a:r>
              <a:rPr/>
              <a:t>than</a:t>
            </a:r>
            <a:r>
              <a:rPr/>
              <a:t> </a:t>
            </a:r>
            <a:r>
              <a:rPr/>
              <a:t>a</a:t>
            </a:r>
            <a:r>
              <a:rPr/>
              <a:t> </a:t>
            </a:r>
            <a:r>
              <a:rPr/>
              <a:t>requirement.</a:t>
            </a:r>
          </a:p>
          <a:p>
            <a:pPr lvl="0" marL="0" indent="0">
              <a:buNone/>
            </a:pPr>
          </a:p>
          <a:p>
            <a:pPr lvl="0" marL="0" indent="0">
              <a:buNone/>
            </a:pPr>
            <a:r>
              <a:rPr/>
              <a:t>We’ll</a:t>
            </a:r>
            <a:r>
              <a:rPr/>
              <a:t> </a:t>
            </a:r>
            <a:r>
              <a:rPr/>
              <a:t>come</a:t>
            </a:r>
            <a:r>
              <a:rPr/>
              <a:t> </a:t>
            </a:r>
            <a:r>
              <a:rPr/>
              <a:t>back</a:t>
            </a:r>
            <a:r>
              <a:rPr/>
              <a:t> </a:t>
            </a:r>
            <a:r>
              <a:rPr/>
              <a:t>to</a:t>
            </a:r>
            <a:r>
              <a:rPr/>
              <a:t> </a:t>
            </a:r>
            <a:r>
              <a:rPr/>
              <a:t>this</a:t>
            </a:r>
            <a:r>
              <a:rPr/>
              <a:t> </a:t>
            </a:r>
            <a:r>
              <a:rPr/>
              <a:t>diagram</a:t>
            </a:r>
            <a:r>
              <a:rPr/>
              <a:t> </a:t>
            </a:r>
            <a:r>
              <a:rPr/>
              <a:t>later</a:t>
            </a:r>
            <a:r>
              <a:rPr/>
              <a:t> </a:t>
            </a:r>
            <a:r>
              <a:rPr/>
              <a:t>in</a:t>
            </a:r>
            <a:r>
              <a:rPr/>
              <a:t> </a:t>
            </a:r>
            <a:r>
              <a:rPr/>
              <a:t>this</a:t>
            </a:r>
            <a:r>
              <a:rPr/>
              <a:t> </a:t>
            </a:r>
            <a:r>
              <a:rPr/>
              <a:t>video.</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distinction</a:t>
            </a:r>
            <a:r>
              <a:rPr/>
              <a:t> </a:t>
            </a:r>
            <a:r>
              <a:rPr/>
              <a:t>between</a:t>
            </a:r>
            <a:r>
              <a:rPr/>
              <a:t> </a:t>
            </a:r>
            <a:r>
              <a:rPr/>
              <a:t>theoretical</a:t>
            </a:r>
            <a:r>
              <a:rPr/>
              <a:t> </a:t>
            </a:r>
            <a:r>
              <a:rPr/>
              <a:t>and</a:t>
            </a:r>
            <a:r>
              <a:rPr/>
              <a:t> </a:t>
            </a:r>
            <a:r>
              <a:rPr/>
              <a:t>applied</a:t>
            </a:r>
            <a:r>
              <a:rPr/>
              <a:t> </a:t>
            </a:r>
            <a:r>
              <a:rPr/>
              <a:t>research</a:t>
            </a:r>
            <a:r>
              <a:rPr/>
              <a:t> </a:t>
            </a:r>
            <a:r>
              <a:rPr/>
              <a:t>is</a:t>
            </a:r>
            <a:r>
              <a:rPr/>
              <a:t> </a:t>
            </a:r>
            <a:r>
              <a:rPr/>
              <a:t>in</a:t>
            </a:r>
            <a:r>
              <a:rPr/>
              <a:t> </a:t>
            </a:r>
            <a:r>
              <a:rPr/>
              <a:t>when</a:t>
            </a:r>
            <a:r>
              <a:rPr/>
              <a:t> </a:t>
            </a:r>
            <a:r>
              <a:rPr/>
              <a:t>you</a:t>
            </a:r>
            <a:r>
              <a:rPr/>
              <a:t> </a:t>
            </a:r>
            <a:r>
              <a:rPr/>
              <a:t>expect</a:t>
            </a:r>
            <a:r>
              <a:rPr/>
              <a:t> </a:t>
            </a:r>
            <a:r>
              <a:rPr/>
              <a:t>to</a:t>
            </a:r>
            <a:r>
              <a:rPr/>
              <a:t> </a:t>
            </a:r>
            <a:r>
              <a:rPr/>
              <a:t>see</a:t>
            </a:r>
            <a:r>
              <a:rPr/>
              <a:t> </a:t>
            </a:r>
            <a:r>
              <a:rPr/>
              <a:t>something</a:t>
            </a:r>
            <a:r>
              <a:rPr/>
              <a:t> </a:t>
            </a:r>
            <a:r>
              <a:rPr/>
              <a:t>of</a:t>
            </a:r>
            <a:r>
              <a:rPr/>
              <a:t> </a:t>
            </a:r>
            <a:r>
              <a:rPr/>
              <a:t>value</a:t>
            </a:r>
            <a:r>
              <a:rPr/>
              <a:t> </a:t>
            </a:r>
            <a:r>
              <a:rPr/>
              <a:t>to</a:t>
            </a:r>
            <a:r>
              <a:rPr/>
              <a:t> </a:t>
            </a:r>
            <a:r>
              <a:rPr/>
              <a:t>your</a:t>
            </a:r>
            <a:r>
              <a:rPr/>
              <a:t> </a:t>
            </a:r>
            <a:r>
              <a:rPr/>
              <a:t>patients.</a:t>
            </a:r>
            <a:r>
              <a:rPr/>
              <a:t> </a:t>
            </a:r>
            <a:r>
              <a:rPr/>
              <a:t>Theoretical</a:t>
            </a:r>
            <a:r>
              <a:rPr/>
              <a:t> </a:t>
            </a:r>
            <a:r>
              <a:rPr/>
              <a:t>research</a:t>
            </a:r>
            <a:r>
              <a:rPr/>
              <a:t> </a:t>
            </a:r>
            <a:r>
              <a:rPr/>
              <a:t>has</a:t>
            </a:r>
            <a:r>
              <a:rPr/>
              <a:t> </a:t>
            </a:r>
            <a:r>
              <a:rPr/>
              <a:t>no</a:t>
            </a:r>
            <a:r>
              <a:rPr/>
              <a:t> </a:t>
            </a:r>
            <a:r>
              <a:rPr/>
              <a:t>immediate</a:t>
            </a:r>
            <a:r>
              <a:rPr/>
              <a:t> </a:t>
            </a:r>
            <a:r>
              <a:rPr/>
              <a:t>benefit</a:t>
            </a:r>
            <a:r>
              <a:rPr/>
              <a:t> </a:t>
            </a:r>
            <a:r>
              <a:rPr/>
              <a:t>to</a:t>
            </a:r>
            <a:r>
              <a:rPr/>
              <a:t> </a:t>
            </a:r>
            <a:r>
              <a:rPr/>
              <a:t>your</a:t>
            </a:r>
            <a:r>
              <a:rPr/>
              <a:t> </a:t>
            </a:r>
            <a:r>
              <a:rPr/>
              <a:t>patients,</a:t>
            </a:r>
            <a:r>
              <a:rPr/>
              <a:t> </a:t>
            </a:r>
            <a:r>
              <a:rPr/>
              <a:t>and</a:t>
            </a:r>
            <a:r>
              <a:rPr/>
              <a:t> </a:t>
            </a:r>
            <a:r>
              <a:rPr/>
              <a:t>could</a:t>
            </a:r>
            <a:r>
              <a:rPr/>
              <a:t> </a:t>
            </a:r>
            <a:r>
              <a:rPr/>
              <a:t>potentially</a:t>
            </a:r>
            <a:r>
              <a:rPr/>
              <a:t> </a:t>
            </a:r>
            <a:r>
              <a:rPr/>
              <a:t>never</a:t>
            </a:r>
            <a:r>
              <a:rPr/>
              <a:t> </a:t>
            </a:r>
            <a:r>
              <a:rPr/>
              <a:t>offer</a:t>
            </a:r>
            <a:r>
              <a:rPr/>
              <a:t> </a:t>
            </a:r>
            <a:r>
              <a:rPr/>
              <a:t>direct</a:t>
            </a:r>
            <a:r>
              <a:rPr/>
              <a:t> </a:t>
            </a:r>
            <a:r>
              <a:rPr/>
              <a:t>benefits</a:t>
            </a:r>
            <a:r>
              <a:rPr/>
              <a:t> </a:t>
            </a:r>
            <a:r>
              <a:rPr/>
              <a:t>to</a:t>
            </a:r>
            <a:r>
              <a:rPr/>
              <a:t> </a:t>
            </a:r>
            <a:r>
              <a:rPr/>
              <a:t>your</a:t>
            </a:r>
            <a:r>
              <a:rPr/>
              <a:t> </a:t>
            </a:r>
            <a:r>
              <a:rPr/>
              <a:t>patients.</a:t>
            </a:r>
          </a:p>
          <a:p>
            <a:pPr lvl="0" marL="0" indent="0">
              <a:buNone/>
            </a:pPr>
          </a:p>
          <a:p>
            <a:pPr lvl="0" marL="0" indent="0">
              <a:buNone/>
            </a:pPr>
            <a:r>
              <a:rPr/>
              <a:t>There’s</a:t>
            </a:r>
            <a:r>
              <a:rPr/>
              <a:t> </a:t>
            </a:r>
            <a:r>
              <a:rPr/>
              <a:t>a</a:t>
            </a:r>
            <a:r>
              <a:rPr/>
              <a:t> </a:t>
            </a:r>
            <a:r>
              <a:rPr/>
              <a:t>tendency</a:t>
            </a:r>
            <a:r>
              <a:rPr/>
              <a:t> </a:t>
            </a:r>
            <a:r>
              <a:rPr/>
              <a:t>of</a:t>
            </a:r>
            <a:r>
              <a:rPr/>
              <a:t> </a:t>
            </a:r>
            <a:r>
              <a:rPr/>
              <a:t>some</a:t>
            </a:r>
            <a:r>
              <a:rPr/>
              <a:t> </a:t>
            </a:r>
            <a:r>
              <a:rPr/>
              <a:t>applied</a:t>
            </a:r>
            <a:r>
              <a:rPr/>
              <a:t> </a:t>
            </a:r>
            <a:r>
              <a:rPr/>
              <a:t>researchers</a:t>
            </a:r>
            <a:r>
              <a:rPr/>
              <a:t> </a:t>
            </a:r>
            <a:r>
              <a:rPr/>
              <a:t>to</a:t>
            </a:r>
            <a:r>
              <a:rPr/>
              <a:t> </a:t>
            </a:r>
            <a:r>
              <a:rPr/>
              <a:t>sneer</a:t>
            </a:r>
            <a:r>
              <a:rPr/>
              <a:t> </a:t>
            </a:r>
            <a:r>
              <a:rPr/>
              <a:t>at</a:t>
            </a:r>
            <a:r>
              <a:rPr/>
              <a:t> </a:t>
            </a:r>
            <a:r>
              <a:rPr/>
              <a:t>theoretical</a:t>
            </a:r>
            <a:r>
              <a:rPr/>
              <a:t> </a:t>
            </a:r>
            <a:r>
              <a:rPr/>
              <a:t>research.</a:t>
            </a:r>
            <a:r>
              <a:rPr/>
              <a:t> </a:t>
            </a:r>
            <a:r>
              <a:rPr/>
              <a:t>But</a:t>
            </a:r>
            <a:r>
              <a:rPr/>
              <a:t> </a:t>
            </a:r>
            <a:r>
              <a:rPr/>
              <a:t>this</a:t>
            </a:r>
            <a:r>
              <a:rPr/>
              <a:t> </a:t>
            </a:r>
            <a:r>
              <a:rPr/>
              <a:t>is</a:t>
            </a:r>
            <a:r>
              <a:rPr/>
              <a:t> </a:t>
            </a:r>
            <a:r>
              <a:rPr/>
              <a:t>terribly</a:t>
            </a:r>
            <a:r>
              <a:rPr/>
              <a:t> </a:t>
            </a:r>
            <a:r>
              <a:rPr/>
              <a:t>wrong</a:t>
            </a:r>
            <a:r>
              <a:rPr/>
              <a:t> </a:t>
            </a:r>
            <a:r>
              <a:rPr/>
              <a:t>as</a:t>
            </a:r>
            <a:r>
              <a:rPr/>
              <a:t> </a:t>
            </a:r>
            <a:r>
              <a:rPr/>
              <a:t>this</a:t>
            </a:r>
            <a:r>
              <a:rPr/>
              <a:t> </a:t>
            </a:r>
            <a:r>
              <a:rPr/>
              <a:t>quote</a:t>
            </a:r>
            <a:r>
              <a:rPr/>
              <a:t> </a:t>
            </a:r>
            <a:r>
              <a:rPr/>
              <a:t>from</a:t>
            </a:r>
            <a:r>
              <a:rPr/>
              <a:t> </a:t>
            </a:r>
            <a:r>
              <a:rPr/>
              <a:t>W.</a:t>
            </a:r>
            <a:r>
              <a:rPr/>
              <a:t> </a:t>
            </a:r>
            <a:r>
              <a:rPr/>
              <a:t>Edwards</a:t>
            </a:r>
            <a:r>
              <a:rPr/>
              <a:t> </a:t>
            </a:r>
            <a:r>
              <a:rPr/>
              <a:t>Deming</a:t>
            </a:r>
            <a:r>
              <a:rPr/>
              <a:t> </a:t>
            </a:r>
            <a:r>
              <a:rPr/>
              <a:t>explains.</a:t>
            </a:r>
            <a:r>
              <a:rPr/>
              <a:t> </a:t>
            </a:r>
            <a:r>
              <a:rPr/>
              <a:t>Theory</a:t>
            </a:r>
            <a:r>
              <a:rPr/>
              <a:t> </a:t>
            </a:r>
            <a:r>
              <a:rPr/>
              <a:t>is</a:t>
            </a:r>
            <a:r>
              <a:rPr/>
              <a:t> </a:t>
            </a:r>
            <a:r>
              <a:rPr/>
              <a:t>what</a:t>
            </a:r>
            <a:r>
              <a:rPr/>
              <a:t> </a:t>
            </a:r>
            <a:r>
              <a:rPr/>
              <a:t>allows</a:t>
            </a:r>
            <a:r>
              <a:rPr/>
              <a:t> </a:t>
            </a:r>
            <a:r>
              <a:rPr/>
              <a:t>us</a:t>
            </a:r>
            <a:r>
              <a:rPr/>
              <a:t> </a:t>
            </a:r>
            <a:r>
              <a:rPr/>
              <a:t>to</a:t>
            </a:r>
            <a:r>
              <a:rPr/>
              <a:t> </a:t>
            </a:r>
            <a:r>
              <a:rPr/>
              <a:t>make</a:t>
            </a:r>
            <a:r>
              <a:rPr/>
              <a:t> </a:t>
            </a:r>
            <a:r>
              <a:rPr/>
              <a:t>sense</a:t>
            </a:r>
            <a:r>
              <a:rPr/>
              <a:t> </a:t>
            </a:r>
            <a:r>
              <a:rPr/>
              <a:t>of</a:t>
            </a:r>
            <a:r>
              <a:rPr/>
              <a:t> </a:t>
            </a:r>
            <a:r>
              <a:rPr/>
              <a:t>our</a:t>
            </a:r>
            <a:r>
              <a:rPr/>
              <a:t> </a:t>
            </a:r>
            <a:r>
              <a:rPr/>
              <a:t>observations</a:t>
            </a:r>
            <a:r>
              <a:rPr/>
              <a:t> </a:t>
            </a:r>
            <a:r>
              <a:rPr/>
              <a:t>of</a:t>
            </a:r>
            <a:r>
              <a:rPr/>
              <a:t> </a:t>
            </a:r>
            <a:r>
              <a:rPr/>
              <a:t>the</a:t>
            </a:r>
            <a:r>
              <a:rPr/>
              <a:t> </a:t>
            </a:r>
            <a:r>
              <a:rPr/>
              <a:t>world.</a:t>
            </a:r>
          </a:p>
          <a:p>
            <a:pPr lvl="0" marL="0" indent="0">
              <a:buNone/>
            </a:pPr>
          </a:p>
          <a:p>
            <a:pPr lvl="0" marL="0" indent="0">
              <a:buNone/>
            </a:pPr>
            <a:r>
              <a:rPr/>
              <a:t>Without</a:t>
            </a:r>
            <a:r>
              <a:rPr/>
              <a:t> </a:t>
            </a:r>
            <a:r>
              <a:rPr/>
              <a:t>a</a:t>
            </a:r>
            <a:r>
              <a:rPr/>
              <a:t> </a:t>
            </a:r>
            <a:r>
              <a:rPr/>
              <a:t>theoretical</a:t>
            </a:r>
            <a:r>
              <a:rPr/>
              <a:t> </a:t>
            </a:r>
            <a:r>
              <a:rPr/>
              <a:t>framework</a:t>
            </a:r>
            <a:r>
              <a:rPr/>
              <a:t> </a:t>
            </a:r>
            <a:r>
              <a:rPr/>
              <a:t>to</a:t>
            </a:r>
            <a:r>
              <a:rPr/>
              <a:t> </a:t>
            </a:r>
            <a:r>
              <a:rPr/>
              <a:t>support</a:t>
            </a:r>
            <a:r>
              <a:rPr/>
              <a:t> </a:t>
            </a:r>
            <a:r>
              <a:rPr/>
              <a:t>it,</a:t>
            </a:r>
            <a:r>
              <a:rPr/>
              <a:t> </a:t>
            </a:r>
            <a:r>
              <a:rPr/>
              <a:t>applied</a:t>
            </a:r>
            <a:r>
              <a:rPr/>
              <a:t> </a:t>
            </a:r>
            <a:r>
              <a:rPr/>
              <a:t>research</a:t>
            </a:r>
            <a:r>
              <a:rPr/>
              <a:t> </a:t>
            </a:r>
            <a:r>
              <a:rPr/>
              <a:t>is</a:t>
            </a:r>
            <a:r>
              <a:rPr/>
              <a:t> </a:t>
            </a:r>
            <a:r>
              <a:rPr/>
              <a:t>impossible.</a:t>
            </a:r>
            <a:r>
              <a:rPr/>
              <a:t> </a:t>
            </a:r>
            <a:r>
              <a:rPr/>
              <a:t>The</a:t>
            </a:r>
            <a:r>
              <a:rPr/>
              <a:t> </a:t>
            </a:r>
            <a:r>
              <a:rPr/>
              <a:t>other</a:t>
            </a:r>
            <a:r>
              <a:rPr/>
              <a:t> </a:t>
            </a:r>
            <a:r>
              <a:rPr/>
              <a:t>value</a:t>
            </a:r>
            <a:r>
              <a:rPr/>
              <a:t> </a:t>
            </a:r>
            <a:r>
              <a:rPr/>
              <a:t>of</a:t>
            </a:r>
            <a:r>
              <a:rPr/>
              <a:t> </a:t>
            </a:r>
            <a:r>
              <a:rPr/>
              <a:t>theory</a:t>
            </a:r>
            <a:r>
              <a:rPr/>
              <a:t> </a:t>
            </a:r>
            <a:r>
              <a:rPr/>
              <a:t>is</a:t>
            </a:r>
            <a:r>
              <a:rPr/>
              <a:t> </a:t>
            </a:r>
            <a:r>
              <a:rPr/>
              <a:t>that</a:t>
            </a:r>
            <a:r>
              <a:rPr/>
              <a:t> </a:t>
            </a:r>
            <a:r>
              <a:rPr/>
              <a:t>it</a:t>
            </a:r>
            <a:r>
              <a:rPr/>
              <a:t> </a:t>
            </a:r>
            <a:r>
              <a:rPr/>
              <a:t>allows</a:t>
            </a:r>
            <a:r>
              <a:rPr/>
              <a:t> </a:t>
            </a:r>
            <a:r>
              <a:rPr/>
              <a:t>you</a:t>
            </a:r>
            <a:r>
              <a:rPr/>
              <a:t> </a:t>
            </a:r>
            <a:r>
              <a:rPr/>
              <a:t>to</a:t>
            </a:r>
            <a:r>
              <a:rPr/>
              <a:t> </a:t>
            </a:r>
            <a:r>
              <a:rPr/>
              <a:t>generalize</a:t>
            </a:r>
            <a:r>
              <a:rPr/>
              <a:t> </a:t>
            </a:r>
            <a:r>
              <a:rPr/>
              <a:t>to</a:t>
            </a:r>
            <a:r>
              <a:rPr/>
              <a:t> </a:t>
            </a:r>
            <a:r>
              <a:rPr/>
              <a:t>new</a:t>
            </a:r>
            <a:r>
              <a:rPr/>
              <a:t> </a:t>
            </a:r>
            <a:r>
              <a:rPr/>
              <a:t>settings</a:t>
            </a:r>
            <a:r>
              <a:rPr/>
              <a:t> </a:t>
            </a:r>
            <a:r>
              <a:rPr/>
              <a:t>where</a:t>
            </a:r>
            <a:r>
              <a:rPr/>
              <a:t> </a:t>
            </a:r>
            <a:r>
              <a:rPr/>
              <a:t>observations</a:t>
            </a:r>
            <a:r>
              <a:rPr/>
              <a:t> </a:t>
            </a:r>
            <a:r>
              <a:rPr/>
              <a:t>have</a:t>
            </a:r>
            <a:r>
              <a:rPr/>
              <a:t> </a:t>
            </a:r>
            <a:r>
              <a:rPr/>
              <a:t>never</a:t>
            </a:r>
            <a:r>
              <a:rPr/>
              <a:t> </a:t>
            </a:r>
            <a:r>
              <a:rPr/>
              <a:t>been</a:t>
            </a:r>
            <a:r>
              <a:rPr/>
              <a:t> </a:t>
            </a:r>
            <a:r>
              <a:rPr/>
              <a:t>made</a:t>
            </a:r>
            <a:r>
              <a:rPr/>
              <a:t> </a:t>
            </a:r>
            <a:r>
              <a:rPr/>
              <a:t>before.</a:t>
            </a:r>
            <a:r>
              <a:rPr/>
              <a:t> </a:t>
            </a:r>
            <a:r>
              <a:rPr/>
              <a:t>So</a:t>
            </a:r>
            <a:r>
              <a:rPr/>
              <a:t> </a:t>
            </a:r>
            <a:r>
              <a:rPr/>
              <a:t>I’m</a:t>
            </a:r>
            <a:r>
              <a:rPr/>
              <a:t> </a:t>
            </a:r>
            <a:r>
              <a:rPr/>
              <a:t>a</a:t>
            </a:r>
            <a:r>
              <a:rPr/>
              <a:t> </a:t>
            </a:r>
            <a:r>
              <a:rPr/>
              <a:t>big</a:t>
            </a:r>
            <a:r>
              <a:rPr/>
              <a:t> </a:t>
            </a:r>
            <a:r>
              <a:rPr/>
              <a:t>fan</a:t>
            </a:r>
            <a:r>
              <a:rPr/>
              <a:t> </a:t>
            </a:r>
            <a:r>
              <a:rPr/>
              <a:t>of</a:t>
            </a:r>
            <a:r>
              <a:rPr/>
              <a:t> </a:t>
            </a:r>
            <a:r>
              <a:rPr/>
              <a:t>theory,</a:t>
            </a:r>
            <a:r>
              <a:rPr/>
              <a:t> </a:t>
            </a:r>
            <a:r>
              <a:rPr/>
              <a:t>myself.</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hyperlink" Target="https://en.wikipedia.org/wiki/Ecological_validity" TargetMode="Externa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www.pmean.com/99/ideas.html" TargetMode="External" /><Relationship Id="rId4" Type="http://schemas.openxmlformats.org/officeDocument/2006/relationships/hyperlink" Target="http://rethinkingclinicaltrials.org/resources/patient-reported-outcomes-3/" TargetMode="External" /><Relationship Id="rId5" Type="http://schemas.openxmlformats.org/officeDocument/2006/relationships/hyperlink" Target="http://www.picronline.org/article.asp?issn=2229-3485;year=2011;volume=2;issue=4;spage=137;epage=144;aulast=Deshpande" TargetMode="External" /><Relationship Id="rId6" Type="http://schemas.openxmlformats.org/officeDocument/2006/relationships/hyperlink" Target="http://www.picronline.org/article.asp?issn=2229-3485;year=2011;volume=2;issue=4;spage=137;epage=144;aulast=Deshpande;type=2"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www.hhs.gov/ohrp/regulations-and-policy/regulations/45-cfr-46/index.html" TargetMode="External" /><Relationship Id="rId4" Type="http://schemas.openxmlformats.org/officeDocument/2006/relationships/hyperlink" Target="https://books.google.com/books/about/Research_Methods_in_Applied_Settings.html?id=R23ADAAAQBAJ" TargetMode="Externa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hyperlink" Target="https://www.dictionary.com/browse/clinical" TargetMode="External" /><Relationship Id="rId4" Type="http://schemas.openxmlformats.org/officeDocument/2006/relationships/hyperlink" Target="https://www.merriam-webster.com/dictionary/methodology"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1</a:t>
            </a:r>
            <a:r>
              <a:rPr/>
              <a:t> </a:t>
            </a:r>
            <a:r>
              <a:rPr/>
              <a:t>-</a:t>
            </a:r>
            <a:r>
              <a:rPr/>
              <a:t> </a:t>
            </a:r>
            <a:r>
              <a:rPr/>
              <a:t>Introduction</a:t>
            </a:r>
            <a:r>
              <a:rPr/>
              <a:t> </a:t>
            </a:r>
            <a:r>
              <a:rPr/>
              <a:t>to</a:t>
            </a:r>
            <a:r>
              <a:rPr/>
              <a:t> </a:t>
            </a:r>
            <a:r>
              <a:rPr/>
              <a:t>Clinical</a:t>
            </a:r>
            <a:r>
              <a:rPr/>
              <a:t> </a:t>
            </a:r>
            <a:r>
              <a:rPr/>
              <a:t>Research</a:t>
            </a:r>
            <a:r>
              <a:rPr/>
              <a:t> </a:t>
            </a:r>
            <a:r>
              <a:rPr/>
              <a:t>Methods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versus</a:t>
            </a:r>
            <a:r>
              <a:rPr/>
              <a:t> </a:t>
            </a:r>
            <a:r>
              <a:rPr/>
              <a:t>applied</a:t>
            </a:r>
          </a:p>
        </p:txBody>
      </p:sp>
      <p:sp>
        <p:nvSpPr>
          <p:cNvPr id="3" name="Content Placeholder 2"/>
          <p:cNvSpPr>
            <a:spLocks noGrp="1"/>
          </p:cNvSpPr>
          <p:nvPr>
            <p:ph idx="1"/>
          </p:nvPr>
        </p:nvSpPr>
        <p:spPr/>
        <p:txBody>
          <a:bodyPr/>
          <a:lstStyle/>
          <a:p>
            <a:pPr lvl="1"/>
            <a:r>
              <a:rPr/>
              <a:t>Theoretical: no benefit to patients now.</a:t>
            </a:r>
          </a:p>
          <a:p>
            <a:pPr lvl="1"/>
            <a:r>
              <a:rPr/>
              <a:t>Applied: potential for immediate benefit.</a:t>
            </a:r>
          </a:p>
          <a:p>
            <a:pPr lvl="1"/>
            <a:r>
              <a:rPr/>
              <a:t>“Experience by itself teaches nothing… Without theory, experience has no meaning. Without theory, one has no questions to ask. Hence, without theory, there is no learning.”</a:t>
            </a:r>
          </a:p>
          <a:p>
            <a:pPr lvl="2"/>
            <a:r>
              <a:rPr/>
              <a:t>W. Edwards Deming, in The New Economics for Industry, Government, Education.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Laboratory</a:t>
            </a:r>
            <a:r>
              <a:rPr/>
              <a:t> </a:t>
            </a:r>
            <a:r>
              <a:rPr/>
              <a:t>versus</a:t>
            </a:r>
            <a:r>
              <a:rPr/>
              <a:t> </a:t>
            </a:r>
            <a:r>
              <a:rPr/>
              <a:t>field.</a:t>
            </a:r>
          </a:p>
        </p:txBody>
      </p:sp>
      <p:sp>
        <p:nvSpPr>
          <p:cNvPr id="3" name="Content Placeholder 2"/>
          <p:cNvSpPr>
            <a:spLocks noGrp="1"/>
          </p:cNvSpPr>
          <p:nvPr>
            <p:ph idx="1"/>
          </p:nvPr>
        </p:nvSpPr>
        <p:spPr/>
        <p:txBody>
          <a:bodyPr/>
          <a:lstStyle/>
          <a:p>
            <a:pPr lvl="1"/>
            <a:r>
              <a:rPr/>
              <a:t>Laboratory: controlled setting</a:t>
            </a:r>
          </a:p>
          <a:p>
            <a:pPr lvl="2"/>
            <a:r>
              <a:rPr/>
              <a:t>Unnatural.</a:t>
            </a:r>
          </a:p>
          <a:p>
            <a:pPr lvl="2"/>
            <a:r>
              <a:rPr/>
              <a:t>Control extraneous variables.</a:t>
            </a:r>
          </a:p>
          <a:p>
            <a:pPr lvl="1"/>
            <a:r>
              <a:rPr/>
              <a:t>Field setting: in the clinic</a:t>
            </a:r>
          </a:p>
          <a:p>
            <a:pPr lvl="1"/>
            <a:r>
              <a:rPr/>
              <a:t>Ecologic validity: “the methods, materials and setting of the study must approximate the real-world that is being examined.”</a:t>
            </a:r>
          </a:p>
          <a:p>
            <a:pPr lvl="2"/>
            <a:r>
              <a:rPr/>
              <a:t>Source: </a:t>
            </a:r>
            <a:r>
              <a:rPr>
                <a:hlinkClick r:id="rId3"/>
              </a:rPr>
              <a:t>Wikipedia</a:t>
            </a:r>
            <a: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Participant</a:t>
            </a:r>
            <a:r>
              <a:rPr/>
              <a:t> </a:t>
            </a:r>
            <a:r>
              <a:rPr/>
              <a:t>report</a:t>
            </a:r>
            <a:r>
              <a:rPr/>
              <a:t> </a:t>
            </a:r>
            <a:r>
              <a:rPr/>
              <a:t>versus</a:t>
            </a:r>
            <a:r>
              <a:rPr/>
              <a:t> </a:t>
            </a:r>
            <a:r>
              <a:rPr/>
              <a:t>researcher</a:t>
            </a:r>
            <a:r>
              <a:rPr/>
              <a:t> </a:t>
            </a:r>
            <a:r>
              <a:rPr/>
              <a:t>observation</a:t>
            </a:r>
          </a:p>
        </p:txBody>
      </p:sp>
      <p:sp>
        <p:nvSpPr>
          <p:cNvPr id="3" name="Content Placeholder 2"/>
          <p:cNvSpPr>
            <a:spLocks noGrp="1"/>
          </p:cNvSpPr>
          <p:nvPr>
            <p:ph idx="1"/>
          </p:nvPr>
        </p:nvSpPr>
        <p:spPr/>
        <p:txBody>
          <a:bodyPr/>
          <a:lstStyle/>
          <a:p>
            <a:pPr lvl="1"/>
            <a:r>
              <a:rPr/>
              <a:t>Participant report.</a:t>
            </a:r>
          </a:p>
          <a:p>
            <a:pPr lvl="2"/>
            <a:r>
              <a:rPr/>
              <a:t>Either written or oral.</a:t>
            </a:r>
          </a:p>
          <a:p>
            <a:pPr lvl="2"/>
            <a:r>
              <a:rPr/>
              <a:t>Only practical approach for pain, quality of life.</a:t>
            </a:r>
          </a:p>
          <a:p>
            <a:pPr lvl="2"/>
            <a:r>
              <a:rPr/>
              <a:t>Also known as Patient Reported Outcomes (PRO).</a:t>
            </a:r>
          </a:p>
          <a:p>
            <a:pPr lvl="1"/>
            <a:r>
              <a:rPr/>
              <a:t>Researcher observation.</a:t>
            </a:r>
          </a:p>
          <a:p>
            <a:pPr lvl="2"/>
            <a:r>
              <a:rPr/>
              <a:t>Also includes instruments like a heart rate monitor.</a:t>
            </a:r>
          </a:p>
          <a:p>
            <a:pPr lvl="2"/>
            <a:r>
              <a:rPr/>
              <a:t>Perceived as more objective.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Schematic</a:t>
            </a:r>
            <a:r>
              <a:rPr/>
              <a:t> </a:t>
            </a:r>
            <a:r>
              <a:rPr/>
              <a:t>diagram</a:t>
            </a:r>
            <a:r>
              <a:rPr/>
              <a:t> </a:t>
            </a:r>
            <a:r>
              <a:rPr/>
              <a:t>of</a:t>
            </a:r>
            <a:r>
              <a:rPr/>
              <a:t> </a:t>
            </a:r>
            <a:r>
              <a:rPr/>
              <a:t>research</a:t>
            </a:r>
          </a:p>
        </p:txBody>
      </p:sp>
      <p:pic>
        <p:nvPicPr>
          <p:cNvPr descr="../images/schematic-diagram-of-research.png" id="0" name="Picture 1"/>
          <p:cNvPicPr>
            <a:picLocks noGrp="1" noChangeAspect="1"/>
          </p:cNvPicPr>
          <p:nvPr/>
        </p:nvPicPr>
        <p:blipFill>
          <a:blip r:embed="rId3"/>
          <a:stretch>
            <a:fillRect/>
          </a:stretch>
        </p:blipFill>
        <p:spPr bwMode="auto">
          <a:xfrm>
            <a:off x="2184400" y="1600200"/>
            <a:ext cx="478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Schematic</a:t>
            </a:r>
            <a:r>
              <a:rPr/>
              <a:t> </a:t>
            </a:r>
            <a:r>
              <a:rPr/>
              <a:t>diagram</a:t>
            </a:r>
            <a:r>
              <a:rPr/>
              <a:t> </a:t>
            </a:r>
            <a:r>
              <a:rPr/>
              <a:t>of</a:t>
            </a:r>
            <a:r>
              <a:rPr/>
              <a:t> </a:t>
            </a:r>
            <a:r>
              <a:rPr/>
              <a:t>research</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Complete and send in Syllabus Quiz. Quiz must be submitted by midnight, to be eligible to receive full credit..</a:t>
            </a:r>
          </a:p>
          <a:p>
            <a:pPr lvl="1">
              <a:buAutoNum type="arabicPeriod"/>
            </a:pPr>
            <a:r>
              <a:rPr/>
              <a:t>Prepare for next week’s session.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0" marL="0" indent="0">
              <a:buNone/>
            </a:pPr>
            <a:r>
              <a:rPr/>
              <a:t>Please submit your posts by and comment on at least one other post by the following Wednesday.</a:t>
            </a:r>
          </a:p>
          <a:p>
            <a:pPr lvl="1">
              <a:buAutoNum type="arabicPeriod"/>
            </a:pPr>
            <a:r>
              <a:rPr/>
              <a:t>Briefly describe your background and explain why are you interested in this course?</a:t>
            </a:r>
          </a:p>
          <a:p>
            <a:pPr lvl="1">
              <a:buAutoNum type="arabicPeriod"/>
            </a:pPr>
            <a:r>
              <a:rPr/>
              <a:t>Find a research paper that is relevant to your work or area of study. This must be a paper with full free text available. Post the abstract of this article and a link to the full text. Review the dichotomies discussed in Chapter 1 and classify the paper into one of the two levels in each dichotomy, or classify it as a mixture of both levels of the dichotomies. If you are unsure about any classification, be honest about your uncertainty.</a:t>
            </a:r>
          </a:p>
          <a:p>
            <a:pPr lvl="1">
              <a:buAutoNum type="arabicPeriod"/>
            </a:pPr>
            <a:r>
              <a:rPr/>
              <a:t>Review at least one paper posted by another student and comment on their classifications.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Title</a:t>
            </a:r>
            <a:r>
              <a:rPr/>
              <a:t> </a:t>
            </a:r>
            <a:r>
              <a:rPr/>
              <a:t>Slide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 little background, intro type of material. This reflects chapter 1 and some other material.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Clinical</a:t>
            </a:r>
            <a:r>
              <a:rPr/>
              <a:t> </a:t>
            </a:r>
            <a:r>
              <a:rPr/>
              <a:t>Research</a:t>
            </a:r>
            <a:r>
              <a:rPr/>
              <a:t> </a:t>
            </a:r>
            <a:r>
              <a:rPr/>
              <a:t>Introduction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This talk represents material from Chapter 1 of</a:t>
            </a:r>
          </a:p>
          <a:p>
            <a:pPr lvl="0" marL="0" indent="0">
              <a:buNone/>
            </a:pPr>
            <a:r>
              <a:rPr/>
              <a:t>What do we mean when we say clinical research. The government has a definition of research: the systematic collection of data that develops or contributes to generalizable knowledge.</a:t>
            </a:r>
          </a:p>
          <a:p>
            <a:pPr lvl="0" marL="0" indent="0">
              <a:buNone/>
            </a:pPr>
            <a:r>
              <a:rPr/>
              <a:t>It is a structured process.</a:t>
            </a:r>
          </a:p>
          <a:p>
            <a:pPr lvl="0" marL="0" indent="0">
              <a:buNone/>
            </a:pPr>
            <a:r>
              <a:rPr/>
              <a:t>What is clinical research Structured process Investigate facts &amp; theories, explore connections Examine clinical conditions and outcomes How is clinical research used? Drug development Evaluation of best practices Health care quality assessment Public policy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demonstrate an understanding of the course structure and expectations</a:t>
            </a:r>
          </a:p>
          <a:p>
            <a:pPr lvl="1">
              <a:buAutoNum type="arabicPeriod"/>
            </a:pPr>
            <a:r>
              <a:rPr/>
              <a:t>To define clinical research</a:t>
            </a:r>
          </a:p>
          <a:p>
            <a:pPr lvl="1">
              <a:buAutoNum type="arabicPeriod"/>
            </a:pPr>
            <a:r>
              <a:rPr/>
              <a:t>To demonstrate an understanding of the role of clinical research in health care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slide</a:t>
            </a:r>
          </a:p>
        </p:txBody>
      </p:sp>
      <p:sp>
        <p:nvSpPr>
          <p:cNvPr id="3" name="Content Placeholder 2"/>
          <p:cNvSpPr>
            <a:spLocks noGrp="1"/>
          </p:cNvSpPr>
          <p:nvPr>
            <p:ph idx="1"/>
          </p:nvPr>
        </p:nvSpPr>
        <p:spPr/>
        <p:txBody>
          <a:bodyPr/>
          <a:lstStyle/>
          <a:p>
            <a:pPr lvl="0" marL="0" indent="0">
              <a:buNone/>
            </a:pPr>
            <a:r>
              <a:rPr/>
              <a:t>Clinical conditions, outcomes, etc. Things that have an impact on people’s health. Evidence Based Practice in healthcare is a result of research. We’re not relying just on clinical</a:t>
            </a:r>
          </a:p>
          <a:p>
            <a:pPr lvl="0" marL="0" indent="0">
              <a:buNone/>
            </a:pPr>
            <a:r>
              <a:rPr/>
              <a:t>Conscientous use of evidence. Allows you to develop ability to make decisions. Evidence to be current, objective (free from individual biases), verifiable, relevant, applicable.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What</a:t>
            </a:r>
            <a:r>
              <a:rPr/>
              <a:t> </a:t>
            </a:r>
            <a:r>
              <a:rPr/>
              <a:t>is</a:t>
            </a:r>
            <a:r>
              <a:rPr/>
              <a:t> </a:t>
            </a:r>
            <a:r>
              <a:rPr/>
              <a:t>clinical</a:t>
            </a:r>
            <a:r>
              <a:rPr/>
              <a:t> </a:t>
            </a:r>
            <a:r>
              <a:rPr/>
              <a:t>research?</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There are dichotomies.</a:t>
            </a:r>
          </a:p>
          <a:p>
            <a:pPr lvl="0" marL="0" indent="0">
              <a:buNone/>
            </a:pPr>
            <a:r>
              <a:rPr/>
              <a:t>Theoretical versus applied. Theoretical research might be done to accumulate knowledge without a concern of how it might be applied today.</a:t>
            </a:r>
          </a:p>
          <a:p>
            <a:pPr lvl="0" marL="0" indent="0">
              <a:buNone/>
            </a:pPr>
            <a:r>
              <a:rPr/>
              <a:t>Laboratory versus field. Lab studies are held in a controlled setting. You control the environment and you can set the conditions of the research. A field setting is a real world setting. It could be a doctor’s office. It reflects the conditions under which</a:t>
            </a:r>
          </a:p>
          <a:p>
            <a:pPr lvl="0" marL="0" indent="0">
              <a:buNone/>
            </a:pPr>
            <a:r>
              <a:rPr/>
              <a:t>Participant report versus researcher observation. The observation could be lab results.</a:t>
            </a:r>
          </a:p>
          <a:p>
            <a:pPr lvl="0" marL="0" indent="0">
              <a:buNone/>
            </a:pPr>
            <a:r>
              <a:rPr/>
              <a:t>Quantitative versus qualitative. This is a crude dichotomy. Positivist versus constructivist. Positivist is a specific plan, constructivist uses less structure. Responding and reacting to what is discovered during the research.</a:t>
            </a:r>
          </a:p>
          <a:p>
            <a:pPr lvl="0" marL="0" indent="0">
              <a:buNone/>
            </a:pPr>
            <a:r>
              <a:rPr/>
              <a:t>Objective versus subjective. Objective are things that are easily classified. Subjective could be reported differently by different people.</a:t>
            </a:r>
          </a:p>
          <a:p>
            <a:pPr lvl="0" marL="0" indent="0">
              <a:buNone/>
            </a:pPr>
            <a:r>
              <a:rPr/>
              <a:t>Statistical versus descriptive. Do you have data that you can run statistical tests on?</a:t>
            </a:r>
          </a:p>
          <a:p>
            <a:pPr lvl="0" marL="0" indent="0">
              <a:buNone/>
            </a:pPr>
            <a:r>
              <a:rPr/>
              <a:t>Despite these dichotomies, most research is mixed methods, where different kinds of techniques are combined.</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How</a:t>
            </a:r>
            <a:r>
              <a:rPr/>
              <a:t> </a:t>
            </a:r>
            <a:r>
              <a:rPr/>
              <a:t>is</a:t>
            </a:r>
            <a:r>
              <a:rPr/>
              <a:t> </a:t>
            </a:r>
            <a:r>
              <a:rPr/>
              <a:t>clinical</a:t>
            </a:r>
            <a:r>
              <a:rPr/>
              <a:t> </a:t>
            </a:r>
            <a:r>
              <a:rPr/>
              <a:t>research</a:t>
            </a:r>
            <a:r>
              <a:rPr/>
              <a:t> </a:t>
            </a:r>
            <a:r>
              <a:rPr/>
              <a:t>used?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Dichotomies</a:t>
            </a:r>
            <a:r>
              <a:rPr/>
              <a:t> </a:t>
            </a:r>
            <a:r>
              <a:rPr/>
              <a:t>describing</a:t>
            </a:r>
            <a:r>
              <a:rPr/>
              <a:t> </a:t>
            </a:r>
            <a:r>
              <a:rPr/>
              <a:t>research</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Mixed</a:t>
            </a:r>
            <a:r>
              <a:rPr/>
              <a:t> </a:t>
            </a:r>
            <a:r>
              <a:rPr/>
              <a:t>methods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Schematic</a:t>
            </a:r>
            <a:r>
              <a:rPr/>
              <a:t> </a:t>
            </a:r>
            <a:r>
              <a:rPr/>
              <a:t>diagram</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This diagram is a useful outline of the research process. It starts with the idea of exploring relationships versus gathering and describing information. The latter is used when there is novelty.</a:t>
            </a:r>
          </a:p>
          <a:p>
            <a:pPr lvl="0" marL="0" indent="0">
              <a:buNone/>
            </a:pPr>
            <a:r>
              <a:rPr/>
              <a:t>There is a split between experimental and non-experimental. The former involves manipulation of an active independent variable. The latter uses an attribute independent variable. You do not have control over this independent variable.</a:t>
            </a:r>
          </a:p>
          <a:p>
            <a:pPr lvl="0" marL="0" indent="0">
              <a:buNone/>
            </a:pPr>
            <a:r>
              <a:rPr/>
              <a:t>In experimental studies, there are randomized experimental versus quasi experimental designs. The latter, you still have an active independent variable, but you do not randomize this variable.</a:t>
            </a:r>
          </a:p>
          <a:p>
            <a:pPr lvl="0" marL="0" indent="0">
              <a:buNone/>
            </a:pPr>
            <a:r>
              <a:rPr/>
              <a:t>In the non-experimental study, you are comparing two or more groups. You could be comparing people with the disease to people without the disease.</a:t>
            </a:r>
          </a:p>
          <a:p>
            <a:pPr lvl="0" marL="0" indent="0">
              <a:buNone/>
            </a:pPr>
            <a:r>
              <a:rPr/>
              <a:t>The purpose of randomized and quasi experimental design, you are trying to determine causality. In a quasi experimental design, the strongest you can say is that you are examining causality. In associational studies, you see to what extent variables correlate with one another.</a:t>
            </a:r>
          </a:p>
          <a:p>
            <a:pPr lvl="0" marL="0" indent="0">
              <a:buNone/>
            </a:pPr>
            <a:r>
              <a:rPr/>
              <a:t>The purpose of the study determines the type of statistic you use. For randomized, quasi-experimental, and comparative study, you are looking at difference inferential statistics like ANOVA or t-tests. In associational studies, you will use correlation and regression models. A descriptive study uses</a:t>
            </a:r>
          </a:p>
          <a:p>
            <a:pPr lvl="0" marL="0" indent="0">
              <a:buNone/>
            </a:pPr>
            <a:r>
              <a:rPr/>
              <a:t>As before, there is often a mix among these “paths”.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a:t>research</a:t>
            </a:r>
            <a:r>
              <a:rPr/>
              <a:t> </a:t>
            </a:r>
            <a:r>
              <a:rPr/>
              <a:t>process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What is it that is not already known. Where is there a gap in knowledge. There is a distinction between a research question and a research hypothesis.</a:t>
            </a:r>
          </a:p>
          <a:p>
            <a:pPr lvl="0" marL="0" indent="0">
              <a:buNone/>
            </a:pPr>
            <a:r>
              <a:rPr/>
              <a:t>How am I going to collect the data that addresses your research question.</a:t>
            </a:r>
          </a:p>
          <a:p>
            <a:pPr lvl="0" marL="0" indent="0">
              <a:buNone/>
            </a:pPr>
            <a:r>
              <a:rPr/>
              <a:t>The most important step in this process is communicating your results.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Gliner, Morgan, and Leech, Chapter 1</a:t>
            </a:r>
          </a:p>
          <a:p>
            <a:pPr lvl="1">
              <a:buAutoNum type="arabicPeriod"/>
            </a:pPr>
            <a:r>
              <a:rPr/>
              <a:t>Conroy. Where do research ideas come from? Available in </a:t>
            </a:r>
            <a:r>
              <a:rPr>
                <a:hlinkClick r:id="rId3"/>
              </a:rPr>
              <a:t>html format</a:t>
            </a:r>
            <a:r>
              <a:rPr/>
              <a:t>.</a:t>
            </a:r>
          </a:p>
          <a:p>
            <a:pPr lvl="1">
              <a:buAutoNum type="arabicPeriod"/>
            </a:pPr>
            <a:r>
              <a:rPr/>
              <a:t>Locklear. Patient Reported Outcomes. Available in </a:t>
            </a:r>
            <a:r>
              <a:rPr>
                <a:hlinkClick r:id="rId4"/>
              </a:rPr>
              <a:t>html format</a:t>
            </a:r>
            <a:r>
              <a:rPr/>
              <a:t>. (Recommended, not required)</a:t>
            </a:r>
          </a:p>
          <a:p>
            <a:pPr lvl="1">
              <a:buAutoNum type="arabicPeriod"/>
            </a:pPr>
            <a:r>
              <a:rPr/>
              <a:t>Deshpande. Patient-reported outcomes: A new era in clinical research. Available in </a:t>
            </a:r>
            <a:r>
              <a:rPr>
                <a:hlinkClick r:id="rId5"/>
              </a:rPr>
              <a:t>html format</a:t>
            </a:r>
            <a:r>
              <a:rPr/>
              <a:t> and </a:t>
            </a:r>
            <a:r>
              <a:rPr>
                <a:hlinkClick r:id="rId6"/>
              </a:rPr>
              <a:t>pdf format</a:t>
            </a:r>
            <a:r>
              <a:rPr/>
              <a:t>. (Recommended, not required)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Diagram</a:t>
            </a:r>
            <a:r>
              <a:rPr/>
              <a:t> </a:t>
            </a:r>
            <a:r>
              <a:rPr/>
              <a:t>of</a:t>
            </a:r>
            <a:r>
              <a:rPr/>
              <a:t> </a:t>
            </a:r>
            <a:r>
              <a:rPr/>
              <a:t>the</a:t>
            </a:r>
            <a:r>
              <a:rPr/>
              <a:t> </a:t>
            </a:r>
            <a:r>
              <a:rPr/>
              <a:t>research</a:t>
            </a:r>
            <a:r>
              <a:rPr/>
              <a:t> </a:t>
            </a:r>
            <a:r>
              <a:rPr/>
              <a:t>process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This figure is a model of the research process. Identify the problem and research what is already known. Figure out what kind of information you need to collect. What type of sample do you need to collect.</a:t>
            </a:r>
          </a:p>
          <a:p>
            <a:pPr lvl="0" marL="0" indent="0">
              <a:buNone/>
            </a:pPr>
            <a:r>
              <a:rPr/>
              <a:t>Your interpretation will lead to asking a new question. What you have done becomes part of the literature base that needs to be done.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a:t>role</a:t>
            </a:r>
            <a:r>
              <a:rPr/>
              <a:t> </a:t>
            </a:r>
            <a:r>
              <a:rPr/>
              <a:t>of</a:t>
            </a:r>
            <a:r>
              <a:rPr/>
              <a:t> </a:t>
            </a:r>
            <a:r>
              <a:rPr/>
              <a:t>theory</a:t>
            </a:r>
            <a:r>
              <a:rPr/>
              <a:t> </a:t>
            </a:r>
            <a:r>
              <a:rPr/>
              <a:t>in</a:t>
            </a:r>
            <a:r>
              <a:rPr/>
              <a:t> </a:t>
            </a:r>
            <a:r>
              <a:rPr/>
              <a:t>research</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You might not think a lot about research. But it has a really important role. What a theory does is it gives you an idea of structure, provides a context where you place your results, helps explain what goes on and why it goes on, it helps you predict the results of the research, and can help you develop new knowledge (if this theory is true, I should be able to find this information). It can provide a basis of support of why your research is justified.</a:t>
            </a:r>
          </a:p>
          <a:p>
            <a:pPr lvl="0" marL="0" indent="0">
              <a:buNone/>
            </a:pPr>
            <a:r>
              <a:rPr/>
              <a:t>Theory and models both represent a way of describing an important issue that we need a more complete knowledge of. The data can lead to rejection of a theory, support of the theory, or an adaptation of the theory.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Characteristics</a:t>
            </a:r>
            <a:r>
              <a:rPr/>
              <a:t> </a:t>
            </a:r>
            <a:r>
              <a:rPr/>
              <a:t>of</a:t>
            </a:r>
            <a:r>
              <a:rPr/>
              <a:t> </a:t>
            </a:r>
            <a:r>
              <a:rPr/>
              <a:t>a</a:t>
            </a:r>
            <a:r>
              <a:rPr/>
              <a:t> </a:t>
            </a:r>
            <a:r>
              <a:rPr/>
              <a:t>theory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a:t>structure</a:t>
            </a:r>
            <a:r>
              <a:rPr/>
              <a:t> </a:t>
            </a:r>
            <a:r>
              <a:rPr/>
              <a:t>of</a:t>
            </a:r>
            <a:r>
              <a:rPr/>
              <a:t> </a:t>
            </a:r>
            <a:r>
              <a:rPr/>
              <a:t>a</a:t>
            </a:r>
            <a:r>
              <a:rPr/>
              <a:t> </a:t>
            </a:r>
            <a:r>
              <a:rPr/>
              <a:t>theory</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The process of theory development can be inductive versus deductive. Deductive is a downward process where you are using a broad theory to develop specific results. Inductive is an upward process where specific results are combined to develop a broad theory, an understanding, or a conceptual framework.</a:t>
            </a:r>
          </a:p>
          <a:p>
            <a:pPr lvl="0" marL="0" indent="0">
              <a:buNone/>
            </a:pPr>
            <a:r>
              <a:rPr/>
              <a:t>In a new field where there is not yet a lot of understanding, much of the research is inductive. The process is very fluid. Analysis allows for concepts and themes to emerge. You are looking for patterns.</a:t>
            </a:r>
          </a:p>
          <a:p>
            <a:pPr lvl="0" marL="0" indent="0">
              <a:buNone/>
            </a:pPr>
            <a:r>
              <a:rPr/>
              <a:t>A deductive process involves testing an established theory or framework in a specific setting. Test or make predictions of some new aspect of this broad theory.</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a:t>
            </a:r>
            <a:r>
              <a:rPr/>
              <a:t> </a:t>
            </a:r>
            <a:r>
              <a:rPr/>
              <a:t>model</a:t>
            </a:r>
            <a:r>
              <a:rPr/>
              <a:t> </a:t>
            </a:r>
            <a:r>
              <a:rPr/>
              <a:t>of</a:t>
            </a:r>
            <a:r>
              <a:rPr/>
              <a:t> </a:t>
            </a:r>
            <a:r>
              <a:rPr/>
              <a:t>scientific</a:t>
            </a:r>
            <a:r>
              <a:rPr/>
              <a:t> </a:t>
            </a:r>
            <a:r>
              <a:rPr/>
              <a:t>thought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Assignment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Review the syllabus. There is a syllabus quiz. Read Chapter 1. There are some exemplar articles in the book, but we have some articles that may be a bit more relevant.</a:t>
            </a:r>
          </a:p>
          <a:p>
            <a:pPr lvl="0" marL="0" indent="0">
              <a:buNone/>
            </a:pPr>
            <a:r>
              <a:rPr/>
              <a:t>The next reading assignment will be the first one where you develop your assessment items in advance of the class.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research?</a:t>
            </a:r>
          </a:p>
        </p:txBody>
      </p:sp>
      <p:sp>
        <p:nvSpPr>
          <p:cNvPr id="3" name="Content Placeholder 2"/>
          <p:cNvSpPr>
            <a:spLocks noGrp="1"/>
          </p:cNvSpPr>
          <p:nvPr>
            <p:ph idx="1"/>
          </p:nvPr>
        </p:nvSpPr>
        <p:spPr/>
        <p:txBody>
          <a:bodyPr/>
          <a:lstStyle/>
          <a:p>
            <a:pPr lvl="1"/>
            <a:r>
              <a:rPr/>
              <a:t>" systematic investigation, including research development, testing, and evaluation, designed to develop or contribute to generalizable knowledge"</a:t>
            </a:r>
          </a:p>
          <a:p>
            <a:pPr lvl="2"/>
            <a:r>
              <a:rPr>
                <a:hlinkClick r:id="rId3"/>
              </a:rPr>
              <a:t>45 CFR 46.102</a:t>
            </a:r>
          </a:p>
          <a:p>
            <a:pPr lvl="1"/>
            <a:r>
              <a:rPr/>
              <a:t>“Disciplined method” or “disciplined inquiry”</a:t>
            </a:r>
          </a:p>
          <a:p>
            <a:pPr lvl="2"/>
            <a:r>
              <a:rPr/>
              <a:t>“dispassionate search for truth”</a:t>
            </a:r>
          </a:p>
          <a:p>
            <a:pPr lvl="2"/>
            <a:r>
              <a:rPr/>
              <a:t>not dependent on surface plausibility or the status of the author.</a:t>
            </a:r>
          </a:p>
          <a:p>
            <a:pPr lvl="2"/>
            <a:r>
              <a:rPr>
                <a:hlinkClick r:id="rId4"/>
              </a:rPr>
              <a:t>Gliner, Morgan, Leech. Research Methods in Applied Settings</a:t>
            </a:r>
            <a:r>
              <a:rPr/>
              <a: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Activity/discussion</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Introductions. Provide a brief description of your background and why you are taking this class. Tell us how you expect to use the information in this class and how this fits into your career plans.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clinical?</a:t>
            </a:r>
            <a:r>
              <a:rPr/>
              <a:t> </a:t>
            </a:r>
            <a:r>
              <a:rPr/>
              <a:t>What</a:t>
            </a:r>
            <a:r>
              <a:rPr/>
              <a:t> </a:t>
            </a:r>
            <a:r>
              <a:rPr/>
              <a:t>is</a:t>
            </a:r>
            <a:r>
              <a:rPr/>
              <a:t> </a:t>
            </a:r>
            <a:r>
              <a:rPr/>
              <a:t>methodology?</a:t>
            </a:r>
          </a:p>
        </p:txBody>
      </p:sp>
      <p:sp>
        <p:nvSpPr>
          <p:cNvPr id="3" name="Content Placeholder 2"/>
          <p:cNvSpPr>
            <a:spLocks noGrp="1"/>
          </p:cNvSpPr>
          <p:nvPr>
            <p:ph idx="1"/>
          </p:nvPr>
        </p:nvSpPr>
        <p:spPr/>
        <p:txBody>
          <a:bodyPr/>
          <a:lstStyle/>
          <a:p>
            <a:pPr lvl="1"/>
            <a:r>
              <a:rPr/>
              <a:t>Clinical: “concerned with or based on actual observation and treatment of disease in patients rather than experimentation or theory.”</a:t>
            </a:r>
          </a:p>
          <a:p>
            <a:pPr lvl="2"/>
            <a:r>
              <a:rPr>
                <a:hlinkClick r:id="rId3"/>
              </a:rPr>
              <a:t>Dictionary.com</a:t>
            </a:r>
          </a:p>
          <a:p>
            <a:pPr lvl="1"/>
            <a:r>
              <a:rPr/>
              <a:t>Methodology: “a body of methods, rules, and postulates employed by a discipline : a particular procedure or set of procedures”</a:t>
            </a:r>
          </a:p>
          <a:p>
            <a:pPr lvl="2"/>
            <a:r>
              <a:rPr>
                <a:hlinkClick r:id="rId4"/>
              </a:rPr>
              <a:t>Merriam-Webster dictionary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do</a:t>
            </a:r>
            <a:r>
              <a:rPr/>
              <a:t> </a:t>
            </a:r>
            <a:r>
              <a:rPr/>
              <a:t>research</a:t>
            </a:r>
            <a:r>
              <a:rPr/>
              <a:t> </a:t>
            </a:r>
            <a:r>
              <a:rPr/>
              <a:t>ideas</a:t>
            </a:r>
            <a:r>
              <a:rPr/>
              <a:t> </a:t>
            </a:r>
            <a:r>
              <a:rPr/>
              <a:t>come</a:t>
            </a:r>
            <a:r>
              <a:rPr/>
              <a:t> </a:t>
            </a:r>
            <a:r>
              <a:rPr/>
              <a:t>from?</a:t>
            </a:r>
          </a:p>
        </p:txBody>
      </p:sp>
      <p:sp>
        <p:nvSpPr>
          <p:cNvPr id="3" name="Content Placeholder 2"/>
          <p:cNvSpPr>
            <a:spLocks noGrp="1"/>
          </p:cNvSpPr>
          <p:nvPr>
            <p:ph idx="1"/>
          </p:nvPr>
        </p:nvSpPr>
        <p:spPr/>
        <p:txBody>
          <a:bodyPr/>
          <a:lstStyle/>
          <a:p>
            <a:pPr lvl="0" marL="0" indent="0">
              <a:buNone/>
            </a:pPr>
            <a:r>
              <a:rPr/>
              <a:t>Ronan Conroy has an excellent summary.</a:t>
            </a:r>
          </a:p>
          <a:p>
            <a:pPr lvl="1"/>
            <a:r>
              <a:rPr/>
              <a:t>Exploring your environment.</a:t>
            </a:r>
          </a:p>
          <a:p>
            <a:pPr lvl="1"/>
            <a:r>
              <a:rPr/>
              <a:t>Don’t focus prematurely on a single idea.</a:t>
            </a:r>
          </a:p>
          <a:p>
            <a:pPr lvl="1"/>
            <a:r>
              <a:rPr/>
              <a:t>Extending the ideas of others.</a:t>
            </a:r>
          </a:p>
          <a:p>
            <a:pPr lvl="1"/>
            <a:r>
              <a:rPr/>
              <a:t>Getting a research idea by reading papers.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Uses</a:t>
            </a:r>
            <a:r>
              <a:rPr/>
              <a:t> </a:t>
            </a:r>
            <a:r>
              <a:rPr/>
              <a:t>of</a:t>
            </a:r>
            <a:r>
              <a:rPr/>
              <a:t> </a:t>
            </a:r>
            <a:r>
              <a:rPr/>
              <a:t>clinical</a:t>
            </a:r>
            <a:r>
              <a:rPr/>
              <a:t> </a:t>
            </a:r>
            <a:r>
              <a:rPr/>
              <a:t>research</a:t>
            </a:r>
          </a:p>
        </p:txBody>
      </p:sp>
      <p:sp>
        <p:nvSpPr>
          <p:cNvPr id="3" name="Content Placeholder 2"/>
          <p:cNvSpPr>
            <a:spLocks noGrp="1"/>
          </p:cNvSpPr>
          <p:nvPr>
            <p:ph idx="1"/>
          </p:nvPr>
        </p:nvSpPr>
        <p:spPr/>
        <p:txBody>
          <a:bodyPr/>
          <a:lstStyle/>
          <a:p>
            <a:pPr lvl="1"/>
            <a:r>
              <a:rPr/>
              <a:t>Theory development.</a:t>
            </a:r>
          </a:p>
          <a:p>
            <a:pPr lvl="1"/>
            <a:r>
              <a:rPr/>
              <a:t>Practical application.</a:t>
            </a:r>
          </a:p>
          <a:p>
            <a:pPr lvl="1"/>
            <a:r>
              <a:rPr/>
              <a:t>Development of research tools.</a:t>
            </a:r>
          </a:p>
          <a:p>
            <a:pPr lvl="1"/>
            <a:r>
              <a:rPr/>
              <a:t>Professional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dichotomies</a:t>
            </a:r>
          </a:p>
        </p:txBody>
      </p:sp>
      <p:sp>
        <p:nvSpPr>
          <p:cNvPr id="3" name="Content Placeholder 2"/>
          <p:cNvSpPr>
            <a:spLocks noGrp="1"/>
          </p:cNvSpPr>
          <p:nvPr>
            <p:ph idx="1"/>
          </p:nvPr>
        </p:nvSpPr>
        <p:spPr/>
        <p:txBody>
          <a:bodyPr/>
          <a:lstStyle/>
          <a:p>
            <a:pPr lvl="1"/>
            <a:r>
              <a:rPr/>
              <a:t>Dichotomies are always wrong.</a:t>
            </a:r>
          </a:p>
          <a:p>
            <a:pPr lvl="2"/>
            <a:r>
              <a:rPr/>
              <a:t>Trichotomies.</a:t>
            </a:r>
          </a:p>
          <a:p>
            <a:pPr lvl="2"/>
            <a:r>
              <a:rPr/>
              <a:t>Monochotomies.</a:t>
            </a:r>
          </a:p>
          <a:p>
            <a:pPr lvl="1"/>
            <a:r>
              <a:rPr/>
              <a:t>But they are still useful.</a:t>
            </a:r>
          </a:p>
          <a:p>
            <a:pPr lvl="2"/>
            <a:r>
              <a:rPr/>
              <a:t>Shorthand for others.</a:t>
            </a:r>
          </a:p>
          <a:p>
            <a:pPr lvl="2"/>
            <a:r>
              <a:rPr/>
              <a:t>Guidance for statistical analysis.</a:t>
            </a:r>
          </a:p>
          <a:p>
            <a:pPr lvl="2"/>
            <a:r>
              <a:rPr/>
              <a:t>Helpful for critical appraisal.</a:t>
            </a:r>
          </a:p>
          <a:p>
            <a:pPr lvl="1"/>
            <a:r>
              <a:rPr/>
              <a:t>Mixed methods.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Schematic</a:t>
            </a:r>
            <a:r>
              <a:rPr/>
              <a:t> </a:t>
            </a:r>
            <a:r>
              <a:rPr/>
              <a:t>diagram</a:t>
            </a:r>
            <a:r>
              <a:rPr/>
              <a:t> </a:t>
            </a:r>
            <a:r>
              <a:rPr/>
              <a:t>of</a:t>
            </a:r>
            <a:r>
              <a:rPr/>
              <a:t> </a:t>
            </a:r>
            <a:r>
              <a:rPr/>
              <a:t>research</a:t>
            </a:r>
          </a:p>
        </p:txBody>
      </p:sp>
      <p:pic>
        <p:nvPicPr>
          <p:cNvPr descr="../images/schematic-diagram-of-research.png" id="0" name="Picture 1"/>
          <p:cNvPicPr>
            <a:picLocks noGrp="1" noChangeAspect="1"/>
          </p:cNvPicPr>
          <p:nvPr/>
        </p:nvPicPr>
        <p:blipFill>
          <a:blip r:embed="rId3"/>
          <a:stretch>
            <a:fillRect/>
          </a:stretch>
        </p:blipFill>
        <p:spPr bwMode="auto">
          <a:xfrm>
            <a:off x="2184400" y="1600200"/>
            <a:ext cx="478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Schematic</a:t>
            </a:r>
            <a:r>
              <a:rPr/>
              <a:t> </a:t>
            </a:r>
            <a:r>
              <a:rPr/>
              <a:t>diagram</a:t>
            </a:r>
            <a:r>
              <a:rPr/>
              <a:t> </a:t>
            </a:r>
            <a:r>
              <a:rPr/>
              <a:t>of</a:t>
            </a:r>
            <a:r>
              <a:rPr/>
              <a:t> </a:t>
            </a:r>
            <a:r>
              <a:rPr/>
              <a:t>research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 Introduction to Clinical Research Methods</dc:title>
  <dc:creator>Steve Simon</dc:creator>
  <cp:keywords/>
  <dcterms:created xsi:type="dcterms:W3CDTF">2019-01-01T23:10:20Z</dcterms:created>
  <dcterms:modified xsi:type="dcterms:W3CDTF">2019-01-01T23:10:20Z</dcterms:modified>
</cp:coreProperties>
</file>