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notesMaster" Target="notesMasters/notesMaster1.xml" /><Relationship Id="rId63" Type="http://schemas.openxmlformats.org/officeDocument/2006/relationships/viewProps" Target="viewProps.xml" /><Relationship Id="rId62" Type="http://schemas.openxmlformats.org/officeDocument/2006/relationships/presProps" Target="presProps.xml" /><Relationship Id="rId1" Type="http://schemas.openxmlformats.org/officeDocument/2006/relationships/slideMaster" Target="slideMasters/slideMaster1.xml" /><Relationship Id="rId65" Type="http://schemas.openxmlformats.org/officeDocument/2006/relationships/tableStyles" Target="tableStyles.xml" /><Relationship Id="rId6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a:p>
            <a:pPr lvl="0" marL="0" indent="0">
              <a:buNone/>
            </a:pPr>
          </a:p>
          <a:p>
            <a:pPr lvl="0" marL="0" indent="0">
              <a:buNone/>
            </a:pPr>
            <a:r>
              <a:rPr/>
              <a:t>There</a:t>
            </a:r>
            <a:r>
              <a:rPr/>
              <a:t> </a:t>
            </a:r>
            <a:r>
              <a:rPr/>
              <a:t>will</a:t>
            </a:r>
            <a:r>
              <a:rPr/>
              <a:t> </a:t>
            </a:r>
            <a:r>
              <a:rPr/>
              <a:t>be</a:t>
            </a:r>
            <a:r>
              <a:rPr/>
              <a:t> </a:t>
            </a:r>
            <a:r>
              <a:rPr/>
              <a:t>a</a:t>
            </a:r>
            <a:r>
              <a:rPr/>
              <a:t> </a:t>
            </a:r>
            <a:r>
              <a:rPr/>
              <a:t>separate</a:t>
            </a:r>
            <a:r>
              <a:rPr/>
              <a:t> </a:t>
            </a:r>
            <a:r>
              <a:rPr/>
              <a:t>recording</a:t>
            </a:r>
            <a:r>
              <a:rPr/>
              <a:t> </a:t>
            </a:r>
            <a:r>
              <a:rPr/>
              <a:t>on</a:t>
            </a:r>
            <a:r>
              <a:rPr/>
              <a:t> </a:t>
            </a:r>
            <a:r>
              <a:rPr/>
              <a:t>single</a:t>
            </a:r>
            <a:r>
              <a:rPr/>
              <a:t> </a:t>
            </a:r>
            <a:r>
              <a:rPr/>
              <a:t>subject</a:t>
            </a:r>
            <a:r>
              <a:rPr/>
              <a:t> </a:t>
            </a:r>
            <a:r>
              <a:rPr/>
              <a:t>designs</a:t>
            </a:r>
            <a:r>
              <a:rPr/>
              <a:t> </a:t>
            </a:r>
            <a:r>
              <a:rPr/>
              <a:t>for</a:t>
            </a:r>
            <a:r>
              <a:rPr/>
              <a:t> </a:t>
            </a:r>
            <a:r>
              <a:rPr/>
              <a:t>those</a:t>
            </a:r>
            <a:r>
              <a:rPr/>
              <a:t> </a:t>
            </a:r>
            <a:r>
              <a:rPr/>
              <a:t>who</a:t>
            </a:r>
            <a:r>
              <a:rPr/>
              <a:t> </a:t>
            </a:r>
            <a:r>
              <a:rPr/>
              <a:t>are</a:t>
            </a:r>
            <a:r>
              <a:rPr/>
              <a:t> </a:t>
            </a:r>
            <a:r>
              <a:rPr/>
              <a:t>curious</a:t>
            </a:r>
            <a:r>
              <a:rPr/>
              <a:t> </a:t>
            </a:r>
            <a:r>
              <a:rPr/>
              <a:t>about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Phenomenological:</a:t>
            </a:r>
            <a:r>
              <a:rPr/>
              <a:t> </a:t>
            </a:r>
            <a:r>
              <a:rPr/>
              <a:t>try</a:t>
            </a:r>
            <a:r>
              <a:rPr/>
              <a:t> </a:t>
            </a:r>
            <a:r>
              <a:rPr/>
              <a:t>to</a:t>
            </a:r>
            <a:r>
              <a:rPr/>
              <a:t> </a:t>
            </a:r>
            <a:r>
              <a:rPr/>
              <a:t>understand</a:t>
            </a:r>
            <a:r>
              <a:rPr/>
              <a:t> </a:t>
            </a:r>
            <a:r>
              <a:rPr/>
              <a:t>the</a:t>
            </a:r>
            <a:r>
              <a:rPr/>
              <a:t> </a:t>
            </a:r>
            <a:r>
              <a:rPr/>
              <a:t>meaning</a:t>
            </a:r>
            <a:r>
              <a:rPr/>
              <a:t> </a:t>
            </a:r>
            <a:r>
              <a:rPr/>
              <a:t>that</a:t>
            </a:r>
            <a:r>
              <a:rPr/>
              <a:t> </a:t>
            </a:r>
            <a:r>
              <a:rPr/>
              <a:t>people</a:t>
            </a:r>
            <a:r>
              <a:rPr/>
              <a:t> </a:t>
            </a:r>
            <a:r>
              <a:rPr/>
              <a:t>place</a:t>
            </a:r>
            <a:r>
              <a:rPr/>
              <a:t> </a:t>
            </a:r>
            <a:r>
              <a:rPr/>
              <a:t>on</a:t>
            </a:r>
            <a:r>
              <a:rPr/>
              <a:t> </a:t>
            </a:r>
            <a:r>
              <a:rPr/>
              <a:t>events</a:t>
            </a:r>
            <a:r>
              <a:rPr/>
              <a:t> </a:t>
            </a:r>
            <a:r>
              <a:rPr/>
              <a:t>in</a:t>
            </a:r>
            <a:r>
              <a:rPr/>
              <a:t> </a:t>
            </a:r>
            <a:r>
              <a:rPr/>
              <a:t>their</a:t>
            </a:r>
            <a:r>
              <a:rPr/>
              <a:t> </a:t>
            </a:r>
            <a:r>
              <a:rPr/>
              <a:t>life.</a:t>
            </a:r>
            <a:r>
              <a:rPr/>
              <a:t> </a:t>
            </a:r>
            <a:r>
              <a:rPr/>
              <a:t>Try</a:t>
            </a:r>
            <a:r>
              <a:rPr/>
              <a:t> </a:t>
            </a:r>
            <a:r>
              <a:rPr/>
              <a:t>to</a:t>
            </a:r>
            <a:r>
              <a:rPr/>
              <a:t> </a:t>
            </a:r>
            <a:r>
              <a:rPr/>
              <a:t>understand</a:t>
            </a:r>
            <a:r>
              <a:rPr/>
              <a:t> </a:t>
            </a:r>
            <a:r>
              <a:rPr/>
              <a:t>from</a:t>
            </a:r>
            <a:r>
              <a:rPr/>
              <a:t> </a:t>
            </a:r>
            <a:r>
              <a:rPr/>
              <a:t>the</a:t>
            </a:r>
            <a:r>
              <a:rPr/>
              <a:t> </a:t>
            </a:r>
            <a:r>
              <a:rPr/>
              <a:t>perspective</a:t>
            </a:r>
            <a:r>
              <a:rPr/>
              <a:t> </a:t>
            </a:r>
            <a:r>
              <a:rPr/>
              <a:t>of</a:t>
            </a:r>
            <a:r>
              <a:rPr/>
              <a:t> </a:t>
            </a:r>
            <a:r>
              <a:rPr/>
              <a:t>the</a:t>
            </a:r>
            <a:r>
              <a:rPr/>
              <a:t> </a:t>
            </a:r>
            <a:r>
              <a:rPr/>
              <a:t>individual.</a:t>
            </a:r>
          </a:p>
          <a:p>
            <a:pPr lvl="0" marL="0" indent="0">
              <a:buNone/>
            </a:pPr>
          </a:p>
          <a:p>
            <a:pPr lvl="0" marL="0" indent="0">
              <a:buNone/>
            </a:pPr>
            <a:r>
              <a:rPr/>
              <a:t>Grounded</a:t>
            </a:r>
            <a:r>
              <a:rPr/>
              <a:t> </a:t>
            </a:r>
            <a:r>
              <a:rPr/>
              <a:t>theory:</a:t>
            </a:r>
            <a:r>
              <a:rPr/>
              <a:t> </a:t>
            </a:r>
            <a:r>
              <a:rPr/>
              <a:t>the</a:t>
            </a:r>
            <a:r>
              <a:rPr/>
              <a:t> </a:t>
            </a:r>
            <a:r>
              <a:rPr/>
              <a:t>goal</a:t>
            </a:r>
            <a:r>
              <a:rPr/>
              <a:t> </a:t>
            </a:r>
            <a:r>
              <a:rPr/>
              <a:t>is</a:t>
            </a:r>
            <a:r>
              <a:rPr/>
              <a:t> </a:t>
            </a:r>
            <a:r>
              <a:rPr/>
              <a:t>to</a:t>
            </a:r>
            <a:r>
              <a:rPr/>
              <a:t> </a:t>
            </a:r>
            <a:r>
              <a:rPr/>
              <a:t>generate</a:t>
            </a:r>
            <a:r>
              <a:rPr/>
              <a:t> </a:t>
            </a:r>
            <a:r>
              <a:rPr/>
              <a:t>theory</a:t>
            </a:r>
            <a:r>
              <a:rPr/>
              <a:t> </a:t>
            </a:r>
            <a:r>
              <a:rPr/>
              <a:t>from</a:t>
            </a:r>
            <a:r>
              <a:rPr/>
              <a:t> </a:t>
            </a:r>
            <a:r>
              <a:rPr/>
              <a:t>data</a:t>
            </a:r>
            <a:r>
              <a:rPr/>
              <a:t> </a:t>
            </a:r>
            <a:r>
              <a:rPr/>
              <a:t>collection:</a:t>
            </a:r>
            <a:r>
              <a:rPr/>
              <a:t> </a:t>
            </a:r>
            <a:r>
              <a:rPr/>
              <a:t>process,</a:t>
            </a:r>
            <a:r>
              <a:rPr/>
              <a:t> </a:t>
            </a:r>
            <a:r>
              <a:rPr/>
              <a:t>actions,</a:t>
            </a:r>
            <a:r>
              <a:rPr/>
              <a:t> </a:t>
            </a:r>
            <a:r>
              <a:rPr/>
              <a:t>interactions.</a:t>
            </a:r>
            <a:r>
              <a:rPr/>
              <a:t> </a:t>
            </a:r>
            <a:r>
              <a:rPr/>
              <a:t>The</a:t>
            </a:r>
            <a:r>
              <a:rPr/>
              <a:t> </a:t>
            </a:r>
            <a:r>
              <a:rPr/>
              <a:t>inferences</a:t>
            </a:r>
            <a:r>
              <a:rPr/>
              <a:t> </a:t>
            </a:r>
            <a:r>
              <a:rPr/>
              <a:t>that</a:t>
            </a:r>
            <a:r>
              <a:rPr/>
              <a:t> </a:t>
            </a:r>
            <a:r>
              <a:rPr/>
              <a:t>you</a:t>
            </a:r>
            <a:r>
              <a:rPr/>
              <a:t> </a:t>
            </a:r>
            <a:r>
              <a:rPr/>
              <a:t>take</a:t>
            </a:r>
            <a:r>
              <a:rPr/>
              <a:t> </a:t>
            </a:r>
            <a:r>
              <a:rPr/>
              <a:t>away</a:t>
            </a:r>
            <a:r>
              <a:rPr/>
              <a:t> </a:t>
            </a:r>
            <a:r>
              <a:rPr/>
              <a:t>need</a:t>
            </a:r>
            <a:r>
              <a:rPr/>
              <a:t> </a:t>
            </a:r>
            <a:r>
              <a:rPr/>
              <a:t>to</a:t>
            </a:r>
            <a:r>
              <a:rPr/>
              <a:t> </a:t>
            </a:r>
            <a:r>
              <a:rPr/>
              <a:t>be</a:t>
            </a:r>
            <a:r>
              <a:rPr/>
              <a:t> </a:t>
            </a:r>
            <a:r>
              <a:rPr/>
              <a:t>grounded</a:t>
            </a:r>
            <a:r>
              <a:rPr/>
              <a:t> </a:t>
            </a:r>
            <a:r>
              <a:rPr/>
              <a:t>in</a:t>
            </a:r>
            <a:r>
              <a:rPr/>
              <a:t> </a:t>
            </a:r>
            <a:r>
              <a:rPr/>
              <a:t>the</a:t>
            </a:r>
            <a:r>
              <a:rPr/>
              <a:t> </a:t>
            </a:r>
            <a:r>
              <a:rPr/>
              <a:t>data</a:t>
            </a:r>
            <a:r>
              <a:rPr/>
              <a:t> </a:t>
            </a:r>
            <a:r>
              <a:rPr/>
              <a:t>you</a:t>
            </a:r>
            <a:r>
              <a:rPr/>
              <a:t> </a:t>
            </a:r>
            <a:r>
              <a:rPr/>
              <a:t>collect.</a:t>
            </a:r>
            <a:r>
              <a:rPr/>
              <a:t> </a:t>
            </a:r>
            <a:r>
              <a:rPr/>
              <a:t>Try</a:t>
            </a:r>
            <a:r>
              <a:rPr/>
              <a:t> </a:t>
            </a:r>
            <a:r>
              <a:rPr/>
              <a:t>to</a:t>
            </a:r>
            <a:r>
              <a:rPr/>
              <a:t> </a:t>
            </a:r>
            <a:r>
              <a:rPr/>
              <a:t>avoid</a:t>
            </a:r>
            <a:r>
              <a:rPr/>
              <a:t> </a:t>
            </a:r>
            <a:r>
              <a:rPr/>
              <a:t>any</a:t>
            </a:r>
            <a:r>
              <a:rPr/>
              <a:t> </a:t>
            </a:r>
            <a:r>
              <a:rPr/>
              <a:t>prior</a:t>
            </a:r>
            <a:r>
              <a:rPr/>
              <a:t> </a:t>
            </a:r>
            <a:r>
              <a:rPr/>
              <a:t>expectations.</a:t>
            </a:r>
            <a:r>
              <a:rPr/>
              <a:t> </a:t>
            </a:r>
            <a:r>
              <a:rPr/>
              <a:t>Some</a:t>
            </a:r>
            <a:r>
              <a:rPr/>
              <a:t> </a:t>
            </a:r>
            <a:r>
              <a:rPr/>
              <a:t>people</a:t>
            </a:r>
            <a:r>
              <a:rPr/>
              <a:t> </a:t>
            </a:r>
            <a:r>
              <a:rPr/>
              <a:t>even</a:t>
            </a:r>
            <a:r>
              <a:rPr/>
              <a:t> </a:t>
            </a:r>
            <a:r>
              <a:rPr/>
              <a:t>recommend</a:t>
            </a:r>
            <a:r>
              <a:rPr/>
              <a:t> </a:t>
            </a:r>
            <a:r>
              <a:rPr/>
              <a:t>limiting</a:t>
            </a:r>
            <a:r>
              <a:rPr/>
              <a:t> </a:t>
            </a:r>
            <a:r>
              <a:rPr/>
              <a:t>the</a:t>
            </a:r>
            <a:r>
              <a:rPr/>
              <a:t> </a:t>
            </a:r>
            <a:r>
              <a:rPr/>
              <a:t>literature</a:t>
            </a:r>
            <a:r>
              <a:rPr/>
              <a:t> </a:t>
            </a:r>
            <a:r>
              <a:rPr/>
              <a:t>review</a:t>
            </a:r>
            <a:r>
              <a:rPr/>
              <a:t> </a:t>
            </a:r>
            <a:r>
              <a:rPr/>
              <a:t>because</a:t>
            </a:r>
            <a:r>
              <a:rPr/>
              <a:t> </a:t>
            </a:r>
            <a:r>
              <a:rPr/>
              <a:t>it</a:t>
            </a:r>
            <a:r>
              <a:rPr/>
              <a:t> </a:t>
            </a:r>
            <a:r>
              <a:rPr/>
              <a:t>might</a:t>
            </a:r>
            <a:r>
              <a:rPr/>
              <a:t> </a:t>
            </a:r>
            <a:r>
              <a:rPr/>
              <a:t>box</a:t>
            </a:r>
            <a:r>
              <a:rPr/>
              <a:t> </a:t>
            </a:r>
            <a:r>
              <a:rPr/>
              <a:t>you</a:t>
            </a:r>
            <a:r>
              <a:rPr/>
              <a:t> </a:t>
            </a:r>
            <a:r>
              <a:rPr/>
              <a:t>in.</a:t>
            </a:r>
          </a:p>
          <a:p>
            <a:pPr lvl="0" marL="0" indent="0">
              <a:buNone/>
            </a:pPr>
          </a:p>
          <a:p>
            <a:pPr lvl="0" marL="0" indent="0">
              <a:buNone/>
            </a:pPr>
            <a:r>
              <a:rPr/>
              <a:t>You</a:t>
            </a:r>
            <a:r>
              <a:rPr/>
              <a:t> </a:t>
            </a:r>
            <a:r>
              <a:rPr/>
              <a:t>won’t</a:t>
            </a:r>
            <a:r>
              <a:rPr/>
              <a:t> </a:t>
            </a:r>
            <a:r>
              <a:rPr/>
              <a:t>know</a:t>
            </a:r>
            <a:r>
              <a:rPr/>
              <a:t> </a:t>
            </a:r>
            <a:r>
              <a:rPr/>
              <a:t>your</a:t>
            </a:r>
            <a:r>
              <a:rPr/>
              <a:t> </a:t>
            </a:r>
            <a:r>
              <a:rPr/>
              <a:t>sample</a:t>
            </a:r>
            <a:r>
              <a:rPr/>
              <a:t> </a:t>
            </a:r>
            <a:r>
              <a:rPr/>
              <a:t>size</a:t>
            </a:r>
            <a:r>
              <a:rPr/>
              <a:t> </a:t>
            </a:r>
            <a:r>
              <a:rPr/>
              <a:t>until</a:t>
            </a:r>
            <a:r>
              <a:rPr/>
              <a:t> </a:t>
            </a:r>
            <a:r>
              <a:rPr/>
              <a:t>you</a:t>
            </a:r>
            <a:r>
              <a:rPr/>
              <a:t> </a:t>
            </a:r>
            <a:r>
              <a:rPr/>
              <a:t>start</a:t>
            </a:r>
            <a:r>
              <a:rPr/>
              <a:t> </a:t>
            </a:r>
            <a:r>
              <a:rPr/>
              <a:t>collecting</a:t>
            </a:r>
            <a:r>
              <a:rPr/>
              <a:t> </a:t>
            </a:r>
            <a:r>
              <a:rPr/>
              <a:t>your</a:t>
            </a:r>
            <a:r>
              <a:rPr/>
              <a:t> </a:t>
            </a:r>
            <a:r>
              <a:rPr/>
              <a:t>data.</a:t>
            </a:r>
            <a:r>
              <a:rPr/>
              <a:t> </a:t>
            </a:r>
            <a:r>
              <a:rPr/>
              <a:t>As</a:t>
            </a:r>
            <a:r>
              <a:rPr/>
              <a:t> </a:t>
            </a:r>
            <a:r>
              <a:rPr/>
              <a:t>you</a:t>
            </a:r>
            <a:r>
              <a:rPr/>
              <a:t> </a:t>
            </a:r>
            <a:r>
              <a:rPr/>
              <a:t>are</a:t>
            </a:r>
            <a:r>
              <a:rPr/>
              <a:t> </a:t>
            </a:r>
            <a:r>
              <a:rPr/>
              <a:t>coding</a:t>
            </a:r>
            <a:r>
              <a:rPr/>
              <a:t> </a:t>
            </a:r>
            <a:r>
              <a:rPr/>
              <a:t>this</a:t>
            </a:r>
            <a:r>
              <a:rPr/>
              <a:t> </a:t>
            </a:r>
            <a:r>
              <a:rPr/>
              <a:t>information,</a:t>
            </a:r>
            <a:r>
              <a:rPr/>
              <a:t> </a:t>
            </a:r>
            <a:r>
              <a:rPr/>
              <a:t>you</a:t>
            </a:r>
            <a:r>
              <a:rPr/>
              <a:t> </a:t>
            </a:r>
            <a:r>
              <a:rPr/>
              <a:t>will</a:t>
            </a:r>
            <a:r>
              <a:rPr/>
              <a:t> </a:t>
            </a:r>
            <a:r>
              <a:rPr/>
              <a:t>be</a:t>
            </a:r>
            <a:r>
              <a:rPr/>
              <a:t> </a:t>
            </a:r>
            <a:r>
              <a:rPr/>
              <a:t>developing</a:t>
            </a:r>
            <a:r>
              <a:rPr/>
              <a:t> </a:t>
            </a:r>
            <a:r>
              <a:rPr/>
              <a:t>categories.</a:t>
            </a:r>
            <a:r>
              <a:rPr/>
              <a:t> </a:t>
            </a:r>
            <a:r>
              <a:rPr/>
              <a:t>These</a:t>
            </a:r>
            <a:r>
              <a:rPr/>
              <a:t> </a:t>
            </a:r>
            <a:r>
              <a:rPr/>
              <a:t>are</a:t>
            </a:r>
            <a:r>
              <a:rPr/>
              <a:t> </a:t>
            </a:r>
            <a:r>
              <a:rPr/>
              <a:t>provisional,</a:t>
            </a:r>
            <a:r>
              <a:rPr/>
              <a:t> </a:t>
            </a:r>
            <a:r>
              <a:rPr/>
              <a:t>there</a:t>
            </a:r>
            <a:r>
              <a:rPr/>
              <a:t> </a:t>
            </a:r>
            <a:r>
              <a:rPr/>
              <a:t>may</a:t>
            </a:r>
            <a:r>
              <a:rPr/>
              <a:t> </a:t>
            </a:r>
            <a:r>
              <a:rPr/>
              <a:t>be</a:t>
            </a:r>
            <a:r>
              <a:rPr/>
              <a:t> </a:t>
            </a:r>
            <a:r>
              <a:rPr/>
              <a:t>revisions</a:t>
            </a:r>
            <a:r>
              <a:rPr/>
              <a:t> </a:t>
            </a:r>
            <a:r>
              <a:rPr/>
              <a:t>as</a:t>
            </a:r>
            <a:r>
              <a:rPr/>
              <a:t> </a:t>
            </a:r>
            <a:r>
              <a:rPr/>
              <a:t>you</a:t>
            </a:r>
            <a:r>
              <a:rPr/>
              <a:t> </a:t>
            </a:r>
            <a:r>
              <a:rPr/>
              <a:t>go</a:t>
            </a:r>
            <a:r>
              <a:rPr/>
              <a:t> </a:t>
            </a:r>
            <a:r>
              <a:rPr/>
              <a:t>along</a:t>
            </a:r>
            <a:r>
              <a:rPr/>
              <a:t> </a:t>
            </a:r>
            <a:r>
              <a:rPr/>
              <a:t>and</a:t>
            </a:r>
            <a:r>
              <a:rPr/>
              <a:t> </a:t>
            </a:r>
            <a:r>
              <a:rPr/>
              <a:t>so</a:t>
            </a:r>
            <a:r>
              <a:rPr/>
              <a:t> </a:t>
            </a:r>
            <a:r>
              <a:rPr/>
              <a:t>the</a:t>
            </a:r>
            <a:r>
              <a:rPr/>
              <a:t> </a:t>
            </a:r>
            <a:r>
              <a:rPr/>
              <a:t>coding</a:t>
            </a:r>
            <a:r>
              <a:rPr/>
              <a:t> </a:t>
            </a:r>
            <a:r>
              <a:rPr/>
              <a:t>process</a:t>
            </a:r>
            <a:r>
              <a:rPr/>
              <a:t> </a:t>
            </a:r>
            <a:r>
              <a:rPr/>
              <a:t>is</a:t>
            </a:r>
            <a:r>
              <a:rPr/>
              <a:t> </a:t>
            </a:r>
            <a:r>
              <a:rPr/>
              <a:t>dynamic</a:t>
            </a:r>
            <a:r>
              <a:rPr/>
              <a:t> </a:t>
            </a:r>
            <a:r>
              <a:rPr/>
              <a:t>and</a:t>
            </a:r>
            <a:r>
              <a:rPr/>
              <a:t> </a:t>
            </a:r>
            <a:r>
              <a:rPr/>
              <a:t>iterative.</a:t>
            </a:r>
            <a:r>
              <a:rPr/>
              <a:t> </a:t>
            </a:r>
            <a:r>
              <a:rPr/>
              <a:t>As</a:t>
            </a:r>
            <a:r>
              <a:rPr/>
              <a:t> </a:t>
            </a:r>
            <a:r>
              <a:rPr/>
              <a:t>coding</a:t>
            </a:r>
            <a:r>
              <a:rPr/>
              <a:t> </a:t>
            </a:r>
            <a:r>
              <a:rPr/>
              <a:t>develops,</a:t>
            </a:r>
            <a:r>
              <a:rPr/>
              <a:t> </a:t>
            </a:r>
            <a:r>
              <a:rPr/>
              <a:t>you</a:t>
            </a:r>
            <a:r>
              <a:rPr/>
              <a:t> </a:t>
            </a:r>
            <a:r>
              <a:rPr/>
              <a:t>may</a:t>
            </a:r>
            <a:r>
              <a:rPr/>
              <a:t> </a:t>
            </a:r>
            <a:r>
              <a:rPr/>
              <a:t>go</a:t>
            </a:r>
            <a:r>
              <a:rPr/>
              <a:t> </a:t>
            </a:r>
            <a:r>
              <a:rPr/>
              <a:t>back</a:t>
            </a:r>
            <a:r>
              <a:rPr/>
              <a:t> </a:t>
            </a:r>
            <a:r>
              <a:rPr/>
              <a:t>to</a:t>
            </a:r>
            <a:r>
              <a:rPr/>
              <a:t> </a:t>
            </a:r>
            <a:r>
              <a:rPr/>
              <a:t>earlier</a:t>
            </a:r>
            <a:r>
              <a:rPr/>
              <a:t> </a:t>
            </a:r>
            <a:r>
              <a:rPr/>
              <a:t>data.</a:t>
            </a:r>
            <a:r>
              <a:rPr/>
              <a:t> </a:t>
            </a:r>
            <a:r>
              <a:rPr/>
              <a:t>Seek</a:t>
            </a:r>
            <a:r>
              <a:rPr/>
              <a:t> </a:t>
            </a:r>
            <a:r>
              <a:rPr/>
              <a:t>disconfirming</a:t>
            </a:r>
            <a:r>
              <a:rPr/>
              <a:t> </a:t>
            </a:r>
            <a:r>
              <a:rPr/>
              <a:t>examples.</a:t>
            </a:r>
            <a:r>
              <a:rPr/>
              <a:t> </a:t>
            </a:r>
            <a:r>
              <a:rPr/>
              <a:t>This</a:t>
            </a:r>
            <a:r>
              <a:rPr/>
              <a:t> </a:t>
            </a:r>
            <a:r>
              <a:rPr/>
              <a:t>is</a:t>
            </a:r>
            <a:r>
              <a:rPr/>
              <a:t> </a:t>
            </a:r>
            <a:r>
              <a:rPr/>
              <a:t>a</a:t>
            </a:r>
            <a:r>
              <a:rPr/>
              <a:t> </a:t>
            </a:r>
            <a:r>
              <a:rPr/>
              <a:t>check</a:t>
            </a:r>
            <a:r>
              <a:rPr/>
              <a:t> </a:t>
            </a:r>
            <a:r>
              <a:rPr/>
              <a:t>of</a:t>
            </a:r>
            <a:r>
              <a:rPr/>
              <a:t> </a:t>
            </a:r>
            <a:r>
              <a:rPr/>
              <a:t>your</a:t>
            </a:r>
            <a:r>
              <a:rPr/>
              <a:t> </a:t>
            </a:r>
            <a:r>
              <a:rPr/>
              <a:t>validity.</a:t>
            </a:r>
            <a:r>
              <a:rPr/>
              <a:t> </a:t>
            </a:r>
            <a:r>
              <a:rPr/>
              <a:t>You</a:t>
            </a:r>
            <a:r>
              <a:rPr/>
              <a:t> </a:t>
            </a:r>
            <a:r>
              <a:rPr/>
              <a:t>can</a:t>
            </a:r>
            <a:r>
              <a:rPr/>
              <a:t> </a:t>
            </a:r>
            <a:r>
              <a:rPr/>
              <a:t>also</a:t>
            </a:r>
            <a:r>
              <a:rPr/>
              <a:t> </a:t>
            </a:r>
            <a:r>
              <a:rPr/>
              <a:t>have</a:t>
            </a:r>
            <a:r>
              <a:rPr/>
              <a:t> </a:t>
            </a:r>
            <a:r>
              <a:rPr/>
              <a:t>audits</a:t>
            </a:r>
            <a:r>
              <a:rPr/>
              <a:t> </a:t>
            </a:r>
            <a:r>
              <a:rPr/>
              <a:t>by</a:t>
            </a:r>
            <a:r>
              <a:rPr/>
              <a:t> </a:t>
            </a:r>
            <a:r>
              <a:rPr/>
              <a:t>an</a:t>
            </a:r>
            <a:r>
              <a:rPr/>
              <a:t> </a:t>
            </a:r>
            <a:r>
              <a:rPr/>
              <a:t>independent</a:t>
            </a:r>
            <a:r>
              <a:rPr/>
              <a:t> </a:t>
            </a:r>
            <a:r>
              <a:rPr/>
              <a:t>reviewer.</a:t>
            </a:r>
            <a:r>
              <a:rPr/>
              <a:t> </a:t>
            </a:r>
            <a:r>
              <a:rPr/>
              <a:t>You</a:t>
            </a:r>
            <a:r>
              <a:rPr/>
              <a:t> </a:t>
            </a:r>
            <a:r>
              <a:rPr/>
              <a:t>are</a:t>
            </a:r>
            <a:r>
              <a:rPr/>
              <a:t> </a:t>
            </a:r>
            <a:r>
              <a:rPr/>
              <a:t>trying</a:t>
            </a:r>
            <a:r>
              <a:rPr/>
              <a:t> </a:t>
            </a:r>
            <a:r>
              <a:rPr/>
              <a:t>to</a:t>
            </a:r>
            <a:r>
              <a:rPr/>
              <a:t> </a:t>
            </a:r>
            <a:r>
              <a:rPr/>
              <a:t>reflect</a:t>
            </a:r>
            <a:r>
              <a:rPr/>
              <a:t> </a:t>
            </a:r>
            <a:r>
              <a:rPr/>
              <a:t>the</a:t>
            </a:r>
            <a:r>
              <a:rPr/>
              <a:t> </a:t>
            </a:r>
            <a:r>
              <a:rPr/>
              <a:t>reality</a:t>
            </a:r>
            <a:r>
              <a:rPr/>
              <a:t> </a:t>
            </a:r>
            <a:r>
              <a:rPr/>
              <a:t>of</a:t>
            </a:r>
            <a:r>
              <a:rPr/>
              <a:t> </a:t>
            </a:r>
            <a:r>
              <a:rPr/>
              <a:t>human</a:t>
            </a:r>
            <a:r>
              <a:rPr/>
              <a:t> </a:t>
            </a:r>
            <a:r>
              <a:rPr/>
              <a:t>experience.</a:t>
            </a:r>
          </a:p>
          <a:p>
            <a:pPr lvl="0" marL="0" indent="0">
              <a:buNone/>
            </a:pPr>
          </a:p>
          <a:p>
            <a:pPr lvl="0" marL="0" indent="0">
              <a:buNone/>
            </a:pPr>
            <a:r>
              <a:rPr/>
              <a:t>Ethnographic.</a:t>
            </a:r>
            <a:r>
              <a:rPr/>
              <a:t> </a:t>
            </a:r>
            <a:r>
              <a:rPr/>
              <a:t>Group</a:t>
            </a:r>
            <a:r>
              <a:rPr/>
              <a:t> </a:t>
            </a:r>
            <a:r>
              <a:rPr/>
              <a:t>of</a:t>
            </a:r>
            <a:r>
              <a:rPr/>
              <a:t> </a:t>
            </a:r>
            <a:r>
              <a:rPr/>
              <a:t>people</a:t>
            </a:r>
            <a:r>
              <a:rPr/>
              <a:t> </a:t>
            </a:r>
            <a:r>
              <a:rPr/>
              <a:t>who</a:t>
            </a:r>
            <a:r>
              <a:rPr/>
              <a:t> </a:t>
            </a:r>
            <a:r>
              <a:rPr/>
              <a:t>share</a:t>
            </a:r>
            <a:r>
              <a:rPr/>
              <a:t> </a:t>
            </a:r>
            <a:r>
              <a:rPr/>
              <a:t>the</a:t>
            </a:r>
            <a:r>
              <a:rPr/>
              <a:t> </a:t>
            </a:r>
            <a:r>
              <a:rPr/>
              <a:t>same</a:t>
            </a:r>
            <a:r>
              <a:rPr/>
              <a:t> </a:t>
            </a:r>
            <a:r>
              <a:rPr/>
              <a:t>culture.</a:t>
            </a:r>
          </a:p>
          <a:p>
            <a:pPr lvl="0" marL="0" indent="0">
              <a:buNone/>
            </a:pPr>
          </a:p>
          <a:p>
            <a:pPr lvl="0" marL="0" indent="0">
              <a:buNone/>
            </a:pPr>
            <a:r>
              <a:rPr/>
              <a:t>Case</a:t>
            </a:r>
            <a:r>
              <a:rPr/>
              <a:t> </a:t>
            </a:r>
            <a:r>
              <a:rPr/>
              <a:t>study.</a:t>
            </a:r>
            <a:r>
              <a:rPr/>
              <a:t> </a:t>
            </a:r>
            <a:r>
              <a:rPr/>
              <a:t>A</a:t>
            </a:r>
            <a:r>
              <a:rPr/>
              <a:t> </a:t>
            </a:r>
            <a:r>
              <a:rPr/>
              <a:t>single</a:t>
            </a:r>
            <a:r>
              <a:rPr/>
              <a:t> </a:t>
            </a:r>
            <a:r>
              <a:rPr/>
              <a:t>case</a:t>
            </a:r>
            <a:r>
              <a:rPr/>
              <a:t> </a:t>
            </a:r>
            <a:r>
              <a:rPr/>
              <a:t>or</a:t>
            </a:r>
            <a:r>
              <a:rPr/>
              <a:t> </a:t>
            </a:r>
            <a:r>
              <a:rPr/>
              <a:t>group</a:t>
            </a:r>
            <a:r>
              <a:rPr/>
              <a:t> </a:t>
            </a:r>
            <a:r>
              <a:rPr/>
              <a:t>of</a:t>
            </a:r>
            <a:r>
              <a:rPr/>
              <a:t> </a:t>
            </a:r>
            <a:r>
              <a:rPr/>
              <a:t>related</a:t>
            </a:r>
            <a:r>
              <a:rPr/>
              <a:t> </a:t>
            </a:r>
            <a:r>
              <a:rPr/>
              <a:t>cases.</a:t>
            </a:r>
          </a:p>
          <a:p>
            <a:pPr lvl="0" marL="0" indent="0">
              <a:buNone/>
            </a:pPr>
          </a:p>
          <a:p>
            <a:pPr lvl="0" marL="0" indent="0">
              <a:buNone/>
            </a:pPr>
            <a:r>
              <a:rPr/>
              <a:t>Narrative.</a:t>
            </a:r>
            <a:r>
              <a:rPr/>
              <a:t> </a:t>
            </a:r>
            <a:r>
              <a:rPr/>
              <a:t>Develop</a:t>
            </a:r>
            <a:r>
              <a:rPr/>
              <a:t> </a:t>
            </a:r>
            <a:r>
              <a:rPr/>
              <a:t>stories.</a:t>
            </a:r>
          </a:p>
          <a:p>
            <a:pPr lvl="0" marL="0" indent="0">
              <a:buNone/>
            </a:pPr>
          </a:p>
          <a:p>
            <a:pPr lvl="0" marL="0" indent="0">
              <a:buNone/>
            </a:pPr>
            <a:r>
              <a:rPr/>
              <a:t>These</a:t>
            </a:r>
            <a:r>
              <a:rPr/>
              <a:t> </a:t>
            </a:r>
            <a:r>
              <a:rPr/>
              <a:t>approaches</a:t>
            </a:r>
            <a:r>
              <a:rPr/>
              <a:t> </a:t>
            </a:r>
            <a:r>
              <a:rPr/>
              <a:t>are</a:t>
            </a:r>
            <a:r>
              <a:rPr/>
              <a:t> </a:t>
            </a:r>
            <a:r>
              <a:rPr/>
              <a:t>all</a:t>
            </a:r>
            <a:r>
              <a:rPr/>
              <a:t> </a:t>
            </a:r>
            <a:r>
              <a:rPr/>
              <a:t>inductive.</a:t>
            </a:r>
            <a:r>
              <a:rPr/>
              <a:t> </a:t>
            </a:r>
            <a:r>
              <a:rPr/>
              <a:t>You</a:t>
            </a:r>
            <a:r>
              <a:rPr/>
              <a:t> </a:t>
            </a:r>
            <a:r>
              <a:rPr/>
              <a:t>are</a:t>
            </a:r>
            <a:r>
              <a:rPr/>
              <a:t> </a:t>
            </a:r>
            <a:r>
              <a:rPr/>
              <a:t>trying</a:t>
            </a:r>
            <a:r>
              <a:rPr/>
              <a:t> </a:t>
            </a:r>
            <a:r>
              <a:rPr/>
              <a:t>to</a:t>
            </a:r>
            <a:r>
              <a:rPr/>
              <a:t> </a:t>
            </a:r>
            <a:r>
              <a:rPr/>
              <a:t>develop</a:t>
            </a:r>
            <a:r>
              <a:rPr/>
              <a:t> </a:t>
            </a:r>
            <a:r>
              <a:rPr/>
              <a:t>a</a:t>
            </a:r>
            <a:r>
              <a:rPr/>
              <a:t> </a:t>
            </a:r>
            <a:r>
              <a:rPr/>
              <a:t>framework</a:t>
            </a:r>
            <a:r>
              <a:rPr/>
              <a:t> </a:t>
            </a:r>
            <a:r>
              <a:rPr/>
              <a:t>of</a:t>
            </a:r>
            <a:r>
              <a:rPr/>
              <a:t> </a:t>
            </a:r>
            <a:r>
              <a:rPr/>
              <a:t>understanding.</a:t>
            </a:r>
            <a:r>
              <a:rPr/>
              <a:t> </a:t>
            </a:r>
            <a:r>
              <a:rPr/>
              <a:t>Don’t</a:t>
            </a:r>
            <a:r>
              <a:rPr/>
              <a:t> </a:t>
            </a:r>
            <a:r>
              <a:rPr/>
              <a:t>go</a:t>
            </a:r>
            <a:r>
              <a:rPr/>
              <a:t> </a:t>
            </a:r>
            <a:r>
              <a:rPr/>
              <a:t>in</a:t>
            </a:r>
            <a:r>
              <a:rPr/>
              <a:t> </a:t>
            </a:r>
            <a:r>
              <a:rPr/>
              <a:t>with</a:t>
            </a:r>
            <a:r>
              <a:rPr/>
              <a:t> </a:t>
            </a:r>
            <a:r>
              <a:rPr/>
              <a:t>a</a:t>
            </a:r>
            <a:r>
              <a:rPr/>
              <a:t> </a:t>
            </a:r>
            <a:r>
              <a:rPr/>
              <a:t>heavy</a:t>
            </a:r>
            <a:r>
              <a:rPr/>
              <a:t> </a:t>
            </a:r>
            <a:r>
              <a:rPr/>
              <a:t>set</a:t>
            </a:r>
            <a:r>
              <a:rPr/>
              <a:t> </a:t>
            </a:r>
            <a:r>
              <a:rPr/>
              <a:t>of</a:t>
            </a:r>
            <a:r>
              <a:rPr/>
              <a:t> </a:t>
            </a:r>
            <a:r>
              <a:rPr/>
              <a:t>expectations.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Keep</a:t>
            </a:r>
            <a:r>
              <a:rPr/>
              <a:t> </a:t>
            </a:r>
            <a:r>
              <a:rPr/>
              <a:t>alert</a:t>
            </a:r>
            <a:r>
              <a:rPr/>
              <a:t> </a:t>
            </a:r>
            <a:r>
              <a:rPr/>
              <a:t>and</a:t>
            </a:r>
            <a:r>
              <a:rPr/>
              <a:t> </a:t>
            </a:r>
            <a:r>
              <a:rPr/>
              <a:t>look</a:t>
            </a:r>
            <a:r>
              <a:rPr/>
              <a:t> </a:t>
            </a:r>
            <a:r>
              <a:rPr/>
              <a:t>for</a:t>
            </a:r>
            <a:r>
              <a:rPr/>
              <a:t> </a:t>
            </a:r>
            <a:r>
              <a:rPr/>
              <a:t>things</a:t>
            </a:r>
            <a:r>
              <a:rPr/>
              <a:t> </a:t>
            </a:r>
            <a:r>
              <a:rPr/>
              <a:t>that</a:t>
            </a:r>
            <a:r>
              <a:rPr/>
              <a:t> </a:t>
            </a:r>
            <a:r>
              <a:rPr/>
              <a:t>come</a:t>
            </a:r>
            <a:r>
              <a:rPr/>
              <a:t> </a:t>
            </a:r>
            <a:r>
              <a:rPr/>
              <a:t>out</a:t>
            </a:r>
            <a:r>
              <a:rPr/>
              <a:t> </a:t>
            </a:r>
            <a:r>
              <a:rPr/>
              <a:t>in</a:t>
            </a:r>
            <a:r>
              <a:rPr/>
              <a:t> </a:t>
            </a:r>
            <a:r>
              <a:rPr/>
              <a:t>the</a:t>
            </a:r>
            <a:r>
              <a:rPr/>
              <a:t> </a:t>
            </a:r>
            <a:r>
              <a:rPr/>
              <a:t>material</a:t>
            </a:r>
            <a:r>
              <a:rPr/>
              <a:t> </a:t>
            </a:r>
            <a:r>
              <a:rPr/>
              <a:t>that</a:t>
            </a:r>
            <a:r>
              <a:rPr/>
              <a:t> </a:t>
            </a:r>
            <a:r>
              <a:rPr/>
              <a:t>you</a:t>
            </a:r>
            <a:r>
              <a:rPr/>
              <a:t> </a:t>
            </a:r>
            <a:r>
              <a:rPr/>
              <a:t>were</a:t>
            </a:r>
            <a:r>
              <a:rPr/>
              <a:t> </a:t>
            </a:r>
            <a:r>
              <a:rPr/>
              <a:t>not</a:t>
            </a:r>
            <a:r>
              <a:rPr/>
              <a:t> </a:t>
            </a:r>
            <a:r>
              <a:rPr/>
              <a:t>anticipating.</a:t>
            </a:r>
            <a:r>
              <a:rPr/>
              <a:t> </a:t>
            </a:r>
            <a:r>
              <a:rPr/>
              <a:t>As</a:t>
            </a:r>
            <a:r>
              <a:rPr/>
              <a:t> </a:t>
            </a:r>
            <a:r>
              <a:rPr/>
              <a:t>your</a:t>
            </a:r>
            <a:r>
              <a:rPr/>
              <a:t> </a:t>
            </a:r>
            <a:r>
              <a:rPr/>
              <a:t>categories,</a:t>
            </a:r>
            <a:r>
              <a:rPr/>
              <a:t> </a:t>
            </a:r>
            <a:r>
              <a:rPr/>
              <a:t>go</a:t>
            </a:r>
            <a:r>
              <a:rPr/>
              <a:t> </a:t>
            </a:r>
            <a:r>
              <a:rPr/>
              <a:t>back</a:t>
            </a:r>
            <a:r>
              <a:rPr/>
              <a:t> </a:t>
            </a:r>
            <a:r>
              <a:rPr/>
              <a:t>and</a:t>
            </a:r>
            <a:r>
              <a:rPr/>
              <a:t> </a:t>
            </a:r>
            <a:r>
              <a:rPr/>
              <a:t>compare</a:t>
            </a:r>
            <a:r>
              <a:rPr/>
              <a:t> </a:t>
            </a:r>
            <a:r>
              <a:rPr/>
              <a:t>them</a:t>
            </a:r>
            <a:r>
              <a:rPr/>
              <a:t> </a:t>
            </a:r>
            <a:r>
              <a:rPr/>
              <a:t>against</a:t>
            </a:r>
            <a:r>
              <a:rPr/>
              <a:t> </a:t>
            </a:r>
            <a:r>
              <a:rPr/>
              <a:t>the</a:t>
            </a:r>
            <a:r>
              <a:rPr/>
              <a:t> </a:t>
            </a:r>
            <a:r>
              <a:rPr/>
              <a:t>raw</a:t>
            </a:r>
            <a:r>
              <a:rPr/>
              <a:t> </a:t>
            </a:r>
            <a:r>
              <a:rPr/>
              <a:t>data.</a:t>
            </a:r>
            <a:r>
              <a:rPr/>
              <a:t> </a:t>
            </a:r>
            <a:r>
              <a:rPr/>
              <a:t>Make</a:t>
            </a:r>
            <a:r>
              <a:rPr/>
              <a:t> </a:t>
            </a:r>
            <a:r>
              <a:rPr/>
              <a:t>sure</a:t>
            </a:r>
            <a:r>
              <a:rPr/>
              <a:t> </a:t>
            </a:r>
            <a:r>
              <a:rPr/>
              <a:t>that</a:t>
            </a:r>
            <a:r>
              <a:rPr/>
              <a:t> </a:t>
            </a:r>
            <a:r>
              <a:rPr/>
              <a:t>you</a:t>
            </a:r>
            <a:r>
              <a:rPr/>
              <a:t> </a:t>
            </a:r>
            <a:r>
              <a:rPr/>
              <a:t>allow</a:t>
            </a:r>
            <a:r>
              <a:rPr/>
              <a:t> </a:t>
            </a:r>
            <a:r>
              <a:rPr/>
              <a:t>the</a:t>
            </a:r>
            <a:r>
              <a:rPr/>
              <a:t> </a:t>
            </a:r>
            <a:r>
              <a:rPr/>
              <a:t>data</a:t>
            </a:r>
            <a:r>
              <a:rPr/>
              <a:t> </a:t>
            </a:r>
            <a:r>
              <a:rPr/>
              <a:t>to</a:t>
            </a:r>
            <a:r>
              <a:rPr/>
              <a:t> </a:t>
            </a:r>
            <a:r>
              <a:rPr/>
              <a:t>guide</a:t>
            </a:r>
            <a:r>
              <a:rPr/>
              <a:t> </a:t>
            </a:r>
            <a:r>
              <a:rPr/>
              <a:t>you.</a:t>
            </a:r>
            <a:r>
              <a:rPr/>
              <a:t> </a:t>
            </a:r>
            <a:r>
              <a:rPr/>
              <a:t>Often</a:t>
            </a:r>
            <a:r>
              <a:rPr/>
              <a:t> </a:t>
            </a:r>
            <a:r>
              <a:rPr/>
              <a:t>coding</a:t>
            </a:r>
            <a:r>
              <a:rPr/>
              <a:t> </a:t>
            </a:r>
            <a:r>
              <a:rPr/>
              <a:t>from</a:t>
            </a:r>
            <a:r>
              <a:rPr/>
              <a:t> </a:t>
            </a:r>
            <a:r>
              <a:rPr/>
              <a:t>transcripts.</a:t>
            </a:r>
            <a:r>
              <a:rPr/>
              <a:t> </a:t>
            </a:r>
            <a:r>
              <a:rPr/>
              <a:t>But</a:t>
            </a:r>
            <a:r>
              <a:rPr/>
              <a:t> </a:t>
            </a:r>
            <a:r>
              <a:rPr/>
              <a:t>it</a:t>
            </a:r>
            <a:r>
              <a:rPr/>
              <a:t> </a:t>
            </a:r>
            <a:r>
              <a:rPr/>
              <a:t>is</a:t>
            </a:r>
            <a:r>
              <a:rPr/>
              <a:t> </a:t>
            </a:r>
            <a:r>
              <a:rPr/>
              <a:t>also</a:t>
            </a:r>
            <a:r>
              <a:rPr/>
              <a:t> </a:t>
            </a:r>
            <a:r>
              <a:rPr/>
              <a:t>good</a:t>
            </a:r>
            <a:r>
              <a:rPr/>
              <a:t> </a:t>
            </a:r>
            <a:r>
              <a:rPr/>
              <a:t>to</a:t>
            </a:r>
            <a:r>
              <a:rPr/>
              <a:t> </a:t>
            </a:r>
            <a:r>
              <a:rPr/>
              <a:t>have</a:t>
            </a:r>
            <a:r>
              <a:rPr/>
              <a:t> </a:t>
            </a:r>
            <a:r>
              <a:rPr/>
              <a:t>access</a:t>
            </a:r>
            <a:r>
              <a:rPr/>
              <a:t> </a:t>
            </a:r>
            <a:r>
              <a:rPr/>
              <a:t>to</a:t>
            </a:r>
            <a:r>
              <a:rPr/>
              <a:t> </a:t>
            </a:r>
            <a:r>
              <a:rPr/>
              <a:t>the</a:t>
            </a:r>
            <a:r>
              <a:rPr/>
              <a:t> </a:t>
            </a:r>
            <a:r>
              <a:rPr/>
              <a:t>original</a:t>
            </a:r>
            <a:r>
              <a:rPr/>
              <a:t> </a:t>
            </a:r>
            <a:r>
              <a:rPr/>
              <a:t>recordings.</a:t>
            </a:r>
            <a:r>
              <a:rPr/>
              <a:t> </a:t>
            </a:r>
            <a:r>
              <a:rPr/>
              <a:t>Sometimes</a:t>
            </a:r>
            <a:r>
              <a:rPr/>
              <a:t> </a:t>
            </a:r>
            <a:r>
              <a:rPr/>
              <a:t>there</a:t>
            </a:r>
            <a:r>
              <a:rPr/>
              <a:t> </a:t>
            </a:r>
            <a:r>
              <a:rPr/>
              <a:t>is</a:t>
            </a:r>
            <a:r>
              <a:rPr/>
              <a:t> </a:t>
            </a:r>
            <a:r>
              <a:rPr/>
              <a:t>a</a:t>
            </a:r>
            <a:r>
              <a:rPr/>
              <a:t> </a:t>
            </a:r>
            <a:r>
              <a:rPr/>
              <a:t>doubt</a:t>
            </a:r>
            <a:r>
              <a:rPr/>
              <a:t> </a:t>
            </a:r>
            <a:r>
              <a:rPr/>
              <a:t>about</a:t>
            </a:r>
            <a:r>
              <a:rPr/>
              <a:t> </a:t>
            </a:r>
            <a:r>
              <a:rPr/>
              <a:t>what</a:t>
            </a:r>
            <a:r>
              <a:rPr/>
              <a:t> </a:t>
            </a:r>
            <a:r>
              <a:rPr/>
              <a:t>some</a:t>
            </a:r>
            <a:r>
              <a:rPr/>
              <a:t> </a:t>
            </a:r>
            <a:r>
              <a:rPr/>
              <a:t>was</a:t>
            </a:r>
            <a:r>
              <a:rPr/>
              <a:t> </a:t>
            </a:r>
            <a:r>
              <a:rPr/>
              <a:t>saying</a:t>
            </a:r>
            <a:r>
              <a:rPr/>
              <a:t> </a:t>
            </a:r>
            <a:r>
              <a:rPr/>
              <a:t>(joking</a:t>
            </a:r>
            <a:r>
              <a:rPr/>
              <a:t> </a:t>
            </a:r>
            <a:r>
              <a:rPr/>
              <a:t>or</a:t>
            </a:r>
            <a:r>
              <a:rPr/>
              <a:t> </a:t>
            </a:r>
            <a:r>
              <a:rPr/>
              <a:t>sarcasm).</a:t>
            </a:r>
            <a:r>
              <a:rPr/>
              <a:t> </a:t>
            </a:r>
            <a:r>
              <a:rPr/>
              <a:t>Look</a:t>
            </a:r>
            <a:r>
              <a:rPr/>
              <a:t> </a:t>
            </a:r>
            <a:r>
              <a:rPr/>
              <a:t>for</a:t>
            </a:r>
            <a:r>
              <a:rPr/>
              <a:t> </a:t>
            </a:r>
            <a:r>
              <a:rPr/>
              <a:t>tone</a:t>
            </a:r>
            <a:r>
              <a:rPr/>
              <a:t> </a:t>
            </a:r>
            <a:r>
              <a:rPr/>
              <a:t>of</a:t>
            </a:r>
            <a:r>
              <a:rPr/>
              <a:t> </a:t>
            </a:r>
            <a:r>
              <a:rPr/>
              <a:t>voice</a:t>
            </a:r>
            <a:r>
              <a:rPr/>
              <a:t> </a:t>
            </a:r>
            <a:r>
              <a:rPr/>
              <a:t>and</a:t>
            </a:r>
            <a:r>
              <a:rPr/>
              <a:t> </a:t>
            </a:r>
            <a:r>
              <a:rPr/>
              <a:t>non-verbal</a:t>
            </a:r>
            <a:r>
              <a:rPr/>
              <a:t> </a:t>
            </a:r>
            <a:r>
              <a:rPr/>
              <a:t>cues.</a:t>
            </a:r>
          </a:p>
          <a:p>
            <a:pPr lvl="0" marL="0" indent="0">
              <a:buNone/>
            </a:pPr>
          </a:p>
          <a:p>
            <a:pPr lvl="0" marL="0" indent="0">
              <a:buNone/>
            </a:pPr>
            <a:r>
              <a:rPr/>
              <a:t>Content</a:t>
            </a:r>
            <a:r>
              <a:rPr/>
              <a:t> </a:t>
            </a:r>
            <a:r>
              <a:rPr/>
              <a:t>analysis</a:t>
            </a:r>
            <a:r>
              <a:rPr/>
              <a:t> </a:t>
            </a:r>
            <a:r>
              <a:rPr/>
              <a:t>is</a:t>
            </a:r>
            <a:r>
              <a:rPr/>
              <a:t> </a:t>
            </a:r>
            <a:r>
              <a:rPr/>
              <a:t>a</a:t>
            </a:r>
            <a:r>
              <a:rPr/>
              <a:t> </a:t>
            </a:r>
            <a:r>
              <a:rPr/>
              <a:t>generic</a:t>
            </a:r>
            <a:r>
              <a:rPr/>
              <a:t> </a:t>
            </a:r>
            <a:r>
              <a:rPr/>
              <a:t>term,</a:t>
            </a:r>
            <a:r>
              <a:rPr/>
              <a:t> </a:t>
            </a:r>
            <a:r>
              <a:rPr/>
              <a:t>but</a:t>
            </a:r>
            <a:r>
              <a:rPr/>
              <a:t> </a:t>
            </a:r>
            <a:r>
              <a:rPr/>
              <a:t>you</a:t>
            </a:r>
            <a:r>
              <a:rPr/>
              <a:t> </a:t>
            </a:r>
            <a:r>
              <a:rPr/>
              <a:t>can</a:t>
            </a:r>
            <a:r>
              <a:rPr/>
              <a:t> </a:t>
            </a:r>
            <a:r>
              <a:rPr/>
              <a:t>look</a:t>
            </a:r>
            <a:r>
              <a:rPr/>
              <a:t> </a:t>
            </a:r>
            <a:r>
              <a:rPr/>
              <a:t>at</a:t>
            </a:r>
            <a:r>
              <a:rPr/>
              <a:t> </a:t>
            </a:r>
            <a:r>
              <a:rPr/>
              <a:t>things</a:t>
            </a:r>
            <a:r>
              <a:rPr/>
              <a:t> </a:t>
            </a:r>
            <a:r>
              <a:rPr/>
              <a:t>like</a:t>
            </a:r>
            <a:r>
              <a:rPr/>
              <a:t> </a:t>
            </a:r>
            <a:r>
              <a:rPr/>
              <a:t>ad</a:t>
            </a:r>
            <a:r>
              <a:rPr/>
              <a:t> </a:t>
            </a:r>
            <a:r>
              <a:rPr/>
              <a:t>messages</a:t>
            </a:r>
            <a:r>
              <a:rPr/>
              <a:t> </a:t>
            </a:r>
            <a:r>
              <a:rPr/>
              <a:t>in</a:t>
            </a:r>
            <a:r>
              <a:rPr/>
              <a:t> </a:t>
            </a:r>
            <a:r>
              <a:rPr/>
              <a:t>magazines</a:t>
            </a:r>
            <a:r>
              <a:rPr/>
              <a:t> </a:t>
            </a:r>
            <a:r>
              <a:rPr/>
              <a:t>that</a:t>
            </a:r>
            <a:r>
              <a:rPr/>
              <a:t> </a:t>
            </a:r>
            <a:r>
              <a:rPr/>
              <a:t>appeal</a:t>
            </a:r>
            <a:r>
              <a:rPr/>
              <a:t> </a:t>
            </a:r>
            <a:r>
              <a:rPr/>
              <a:t>to</a:t>
            </a:r>
            <a:r>
              <a:rPr/>
              <a:t> </a:t>
            </a:r>
            <a:r>
              <a:rPr/>
              <a:t>young</a:t>
            </a:r>
            <a:r>
              <a:rPr/>
              <a:t> </a:t>
            </a:r>
            <a:r>
              <a:rPr/>
              <a:t>adults.</a:t>
            </a:r>
          </a:p>
          <a:p>
            <a:pPr lvl="0" marL="0" indent="0">
              <a:buNone/>
            </a:pPr>
          </a:p>
          <a:p>
            <a:pPr lvl="0" marL="0" indent="0">
              <a:buNone/>
            </a:pPr>
            <a:r>
              <a:rPr/>
              <a:t>Thematic</a:t>
            </a:r>
            <a:r>
              <a:rPr/>
              <a:t> </a:t>
            </a:r>
            <a:r>
              <a:rPr/>
              <a:t>analysis</a:t>
            </a:r>
            <a:r>
              <a:rPr/>
              <a:t> </a:t>
            </a:r>
            <a:r>
              <a:rPr/>
              <a:t>is</a:t>
            </a:r>
            <a:r>
              <a:rPr/>
              <a:t> </a:t>
            </a:r>
            <a:r>
              <a:rPr/>
              <a:t>looking</a:t>
            </a:r>
            <a:r>
              <a:rPr/>
              <a:t> </a:t>
            </a:r>
            <a:r>
              <a:rPr/>
              <a:t>for</a:t>
            </a:r>
            <a:r>
              <a:rPr/>
              <a:t> </a:t>
            </a:r>
            <a:r>
              <a:rPr/>
              <a:t>patterns.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Break</a:t>
            </a:r>
            <a:r>
              <a:rPr/>
              <a:t> </a:t>
            </a:r>
            <a:r>
              <a:rPr/>
              <a:t>up</a:t>
            </a:r>
            <a:r>
              <a:rPr/>
              <a:t> </a:t>
            </a:r>
            <a:r>
              <a:rPr/>
              <a:t>the</a:t>
            </a:r>
            <a:r>
              <a:rPr/>
              <a:t> </a:t>
            </a:r>
            <a:r>
              <a:rPr/>
              <a:t>text</a:t>
            </a:r>
            <a:r>
              <a:rPr/>
              <a:t> </a:t>
            </a:r>
            <a:r>
              <a:rPr/>
              <a:t>into</a:t>
            </a:r>
            <a:r>
              <a:rPr/>
              <a:t> </a:t>
            </a:r>
            <a:r>
              <a:rPr/>
              <a:t>“</a:t>
            </a:r>
            <a:r>
              <a:rPr/>
              <a:t>bits</a:t>
            </a:r>
            <a:r>
              <a:rPr/>
              <a:t>”</a:t>
            </a:r>
            <a:r>
              <a:rPr/>
              <a:t> </a:t>
            </a:r>
            <a:r>
              <a:rPr/>
              <a:t>that</a:t>
            </a:r>
            <a:r>
              <a:rPr/>
              <a:t> </a:t>
            </a:r>
            <a:r>
              <a:rPr/>
              <a:t>represent</a:t>
            </a:r>
            <a:r>
              <a:rPr/>
              <a:t> </a:t>
            </a:r>
            <a:r>
              <a:rPr/>
              <a:t>specific</a:t>
            </a:r>
            <a:r>
              <a:rPr/>
              <a:t> </a:t>
            </a:r>
            <a:r>
              <a:rPr/>
              <a:t>thoughts.</a:t>
            </a:r>
            <a:r>
              <a:rPr/>
              <a:t> </a:t>
            </a:r>
            <a:r>
              <a:rPr/>
              <a:t>Open</a:t>
            </a:r>
            <a:r>
              <a:rPr/>
              <a:t> </a:t>
            </a:r>
            <a:r>
              <a:rPr/>
              <a:t>coding</a:t>
            </a:r>
            <a:r>
              <a:rPr/>
              <a:t> </a:t>
            </a:r>
            <a:r>
              <a:rPr/>
              <a:t>lots</a:t>
            </a:r>
            <a:r>
              <a:rPr/>
              <a:t> </a:t>
            </a:r>
            <a:r>
              <a:rPr/>
              <a:t>of</a:t>
            </a:r>
            <a:r>
              <a:rPr/>
              <a:t> </a:t>
            </a:r>
            <a:r>
              <a:rPr/>
              <a:t>themes.</a:t>
            </a:r>
            <a:r>
              <a:rPr/>
              <a:t> </a:t>
            </a:r>
            <a:r>
              <a:rPr/>
              <a:t>Axial</a:t>
            </a:r>
            <a:r>
              <a:rPr/>
              <a:t> </a:t>
            </a:r>
            <a:r>
              <a:rPr/>
              <a:t>coding</a:t>
            </a:r>
            <a:r>
              <a:rPr/>
              <a:t> </a:t>
            </a:r>
            <a:r>
              <a:rPr/>
              <a:t>looks</a:t>
            </a:r>
            <a:r>
              <a:rPr/>
              <a:t> </a:t>
            </a:r>
            <a:r>
              <a:rPr/>
              <a:t>at</a:t>
            </a:r>
            <a:r>
              <a:rPr/>
              <a:t> </a:t>
            </a:r>
            <a:r>
              <a:rPr/>
              <a:t>the</a:t>
            </a:r>
            <a:r>
              <a:rPr/>
              <a:t> </a:t>
            </a:r>
            <a:r>
              <a:rPr/>
              <a:t>relationships</a:t>
            </a:r>
            <a:r>
              <a:rPr/>
              <a:t> </a:t>
            </a:r>
            <a:r>
              <a:rPr/>
              <a:t>between</a:t>
            </a:r>
            <a:r>
              <a:rPr/>
              <a:t> </a:t>
            </a:r>
            <a:r>
              <a:rPr/>
              <a:t>themes,</a:t>
            </a:r>
            <a:r>
              <a:rPr/>
              <a:t> </a:t>
            </a:r>
            <a:r>
              <a:rPr/>
              <a:t>builds</a:t>
            </a:r>
            <a:r>
              <a:rPr/>
              <a:t> </a:t>
            </a:r>
            <a:r>
              <a:rPr/>
              <a:t>a</a:t>
            </a:r>
            <a:r>
              <a:rPr/>
              <a:t> </a:t>
            </a:r>
            <a:r>
              <a:rPr/>
              <a:t>superstructure</a:t>
            </a:r>
            <a:r>
              <a:rPr/>
              <a:t> </a:t>
            </a:r>
            <a:r>
              <a:rPr/>
              <a:t>of</a:t>
            </a:r>
            <a:r>
              <a:rPr/>
              <a:t> </a:t>
            </a:r>
            <a:r>
              <a:rPr/>
              <a:t>ideas.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Software</a:t>
            </a:r>
            <a:r>
              <a:rPr/>
              <a:t> </a:t>
            </a:r>
            <a:r>
              <a:rPr/>
              <a:t>allows</a:t>
            </a:r>
            <a:r>
              <a:rPr/>
              <a:t> </a:t>
            </a:r>
            <a:r>
              <a:rPr/>
              <a:t>you</a:t>
            </a:r>
            <a:r>
              <a:rPr/>
              <a:t> </a:t>
            </a:r>
            <a:r>
              <a:rPr/>
              <a:t>to</a:t>
            </a:r>
            <a:r>
              <a:rPr/>
              <a:t> </a:t>
            </a:r>
            <a:r>
              <a:rPr/>
              <a:t>go</a:t>
            </a:r>
            <a:r>
              <a:rPr/>
              <a:t> </a:t>
            </a:r>
            <a:r>
              <a:rPr/>
              <a:t>back</a:t>
            </a:r>
            <a:r>
              <a:rPr/>
              <a:t> </a:t>
            </a:r>
            <a:r>
              <a:rPr/>
              <a:t>and</a:t>
            </a:r>
            <a:r>
              <a:rPr/>
              <a:t> </a:t>
            </a:r>
            <a:r>
              <a:rPr/>
              <a:t>forth</a:t>
            </a:r>
            <a:r>
              <a:rPr/>
              <a:t> </a:t>
            </a:r>
            <a:r>
              <a:rPr/>
              <a:t>between</a:t>
            </a:r>
            <a:r>
              <a:rPr/>
              <a:t> </a:t>
            </a:r>
            <a:r>
              <a:rPr/>
              <a:t>themes</a:t>
            </a:r>
            <a:r>
              <a:rPr/>
              <a:t> </a:t>
            </a:r>
            <a:r>
              <a:rPr/>
              <a:t>and</a:t>
            </a:r>
            <a:r>
              <a:rPr/>
              <a:t> </a:t>
            </a:r>
            <a:r>
              <a:rPr/>
              <a:t>the</a:t>
            </a:r>
            <a:r>
              <a:rPr/>
              <a:t> </a:t>
            </a:r>
            <a:r>
              <a:rPr/>
              <a:t>original</a:t>
            </a:r>
            <a:r>
              <a:rPr/>
              <a:t> </a:t>
            </a:r>
            <a:r>
              <a:rPr/>
              <a:t>text.</a:t>
            </a:r>
            <a:r>
              <a:rPr/>
              <a:t> </a:t>
            </a:r>
            <a:r>
              <a:rPr/>
              <a:t>Cross-referencing</a:t>
            </a:r>
            <a:r>
              <a:rPr/>
              <a:t> </a:t>
            </a:r>
            <a:r>
              <a:rPr/>
              <a:t>is</a:t>
            </a:r>
            <a:r>
              <a:rPr/>
              <a:t> </a:t>
            </a:r>
            <a:r>
              <a:rPr/>
              <a:t>important.</a:t>
            </a:r>
            <a:r>
              <a:rPr/>
              <a:t> </a:t>
            </a:r>
            <a:r>
              <a:rPr/>
              <a:t>Find</a:t>
            </a:r>
            <a:r>
              <a:rPr/>
              <a:t> </a:t>
            </a:r>
            <a:r>
              <a:rPr/>
              <a:t>examples</a:t>
            </a:r>
            <a:r>
              <a:rPr/>
              <a:t> </a:t>
            </a:r>
            <a:r>
              <a:rPr/>
              <a:t>easily.</a:t>
            </a:r>
            <a:r>
              <a:rPr/>
              <a:t> </a:t>
            </a:r>
            <a:r>
              <a:rPr/>
              <a:t>It</a:t>
            </a:r>
            <a:r>
              <a:rPr/>
              <a:t> </a:t>
            </a:r>
            <a:r>
              <a:rPr/>
              <a:t>helps</a:t>
            </a:r>
            <a:r>
              <a:rPr/>
              <a:t> </a:t>
            </a:r>
            <a:r>
              <a:rPr/>
              <a:t>provide</a:t>
            </a:r>
            <a:r>
              <a:rPr/>
              <a:t> </a:t>
            </a:r>
            <a:r>
              <a:rPr/>
              <a:t>validity</a:t>
            </a:r>
            <a:r>
              <a:rPr/>
              <a:t> </a:t>
            </a:r>
            <a:r>
              <a:rPr/>
              <a:t>checks.</a:t>
            </a:r>
            <a:r>
              <a:rPr/>
              <a:t> </a:t>
            </a:r>
            <a:r>
              <a:rPr/>
              <a:t>Does</a:t>
            </a:r>
            <a:r>
              <a:rPr/>
              <a:t> </a:t>
            </a:r>
            <a:r>
              <a:rPr/>
              <a:t>someone</a:t>
            </a:r>
            <a:r>
              <a:rPr/>
              <a:t> </a:t>
            </a:r>
            <a:r>
              <a:rPr/>
              <a:t>agree</a:t>
            </a:r>
            <a:r>
              <a:rPr/>
              <a:t> </a:t>
            </a:r>
            <a:r>
              <a:rPr/>
              <a:t>with</a:t>
            </a:r>
            <a:r>
              <a:rPr/>
              <a:t> </a:t>
            </a:r>
            <a:r>
              <a:rPr/>
              <a:t>your</a:t>
            </a:r>
            <a:r>
              <a:rPr/>
              <a:t> </a:t>
            </a:r>
            <a:r>
              <a:rPr/>
              <a:t>categorization.</a:t>
            </a:r>
          </a:p>
          <a:p>
            <a:pPr lvl="0" marL="0" indent="0">
              <a:buNone/>
            </a:pPr>
          </a:p>
          <a:p>
            <a:pPr lvl="0" marL="0" indent="0">
              <a:buNone/>
            </a:pPr>
            <a:r>
              <a:rPr/>
              <a:t>Categories</a:t>
            </a:r>
            <a:r>
              <a:rPr/>
              <a:t> </a:t>
            </a:r>
            <a:r>
              <a:rPr/>
              <a:t>need</a:t>
            </a:r>
            <a:r>
              <a:rPr/>
              <a:t> </a:t>
            </a:r>
            <a:r>
              <a:rPr/>
              <a:t>to</a:t>
            </a:r>
            <a:r>
              <a:rPr/>
              <a:t> </a:t>
            </a:r>
            <a:r>
              <a:rPr/>
              <a:t>be</a:t>
            </a:r>
            <a:r>
              <a:rPr/>
              <a:t> </a:t>
            </a:r>
            <a:r>
              <a:rPr/>
              <a:t>faithful</a:t>
            </a:r>
            <a:r>
              <a:rPr/>
              <a:t> </a:t>
            </a:r>
            <a:r>
              <a:rPr/>
              <a:t>to</a:t>
            </a:r>
            <a:r>
              <a:rPr/>
              <a:t> </a:t>
            </a:r>
            <a:r>
              <a:rPr/>
              <a:t>the</a:t>
            </a:r>
            <a:r>
              <a:rPr/>
              <a:t> </a:t>
            </a:r>
            <a:r>
              <a:rPr/>
              <a:t>data.</a:t>
            </a:r>
            <a:r>
              <a:rPr/>
              <a:t> </a:t>
            </a:r>
            <a:r>
              <a:rPr/>
              <a:t>This</a:t>
            </a:r>
            <a:r>
              <a:rPr/>
              <a:t> </a:t>
            </a:r>
            <a:r>
              <a:rPr/>
              <a:t>is</a:t>
            </a:r>
            <a:r>
              <a:rPr/>
              <a:t> </a:t>
            </a:r>
            <a:r>
              <a:rPr/>
              <a:t>internal</a:t>
            </a:r>
            <a:r>
              <a:rPr/>
              <a:t> </a:t>
            </a:r>
            <a:r>
              <a:rPr/>
              <a:t>validity.</a:t>
            </a:r>
            <a:r>
              <a:rPr/>
              <a:t> </a:t>
            </a:r>
            <a:r>
              <a:rPr/>
              <a:t>But</a:t>
            </a:r>
            <a:r>
              <a:rPr/>
              <a:t> </a:t>
            </a:r>
            <a:r>
              <a:rPr/>
              <a:t>you</a:t>
            </a:r>
            <a:r>
              <a:rPr/>
              <a:t> </a:t>
            </a:r>
            <a:r>
              <a:rPr/>
              <a:t>need</a:t>
            </a:r>
            <a:r>
              <a:rPr/>
              <a:t> </a:t>
            </a:r>
            <a:r>
              <a:rPr/>
              <a:t>to</a:t>
            </a:r>
            <a:r>
              <a:rPr/>
              <a:t> </a:t>
            </a:r>
            <a:r>
              <a:rPr/>
              <a:t>place</a:t>
            </a:r>
            <a:r>
              <a:rPr/>
              <a:t> </a:t>
            </a:r>
            <a:r>
              <a:rPr/>
              <a:t>this</a:t>
            </a:r>
            <a:r>
              <a:rPr/>
              <a:t> </a:t>
            </a:r>
            <a:r>
              <a:rPr/>
              <a:t>in</a:t>
            </a:r>
            <a:r>
              <a:rPr/>
              <a:t> </a:t>
            </a:r>
            <a:r>
              <a:rPr/>
              <a:t>a</a:t>
            </a:r>
            <a:r>
              <a:rPr/>
              <a:t> </a:t>
            </a:r>
            <a:r>
              <a:rPr/>
              <a:t>broader</a:t>
            </a:r>
            <a:r>
              <a:rPr/>
              <a:t> </a:t>
            </a:r>
            <a:r>
              <a:rPr/>
              <a:t>understanding.</a:t>
            </a:r>
          </a:p>
          <a:p>
            <a:pPr lvl="0" marL="0" indent="0">
              <a:buNone/>
            </a:pPr>
          </a:p>
          <a:p>
            <a:pPr lvl="0" marL="0" indent="0">
              <a:buNone/>
            </a:pPr>
            <a:r>
              <a:rPr/>
              <a:t>You</a:t>
            </a:r>
            <a:r>
              <a:rPr/>
              <a:t> </a:t>
            </a:r>
            <a:r>
              <a:rPr/>
              <a:t>need</a:t>
            </a:r>
            <a:r>
              <a:rPr/>
              <a:t> </a:t>
            </a:r>
            <a:r>
              <a:rPr/>
              <a:t>to</a:t>
            </a:r>
            <a:r>
              <a:rPr/>
              <a:t> </a:t>
            </a:r>
            <a:r>
              <a:rPr/>
              <a:t>be</a:t>
            </a:r>
            <a:r>
              <a:rPr/>
              <a:t> </a:t>
            </a:r>
            <a:r>
              <a:rPr/>
              <a:t>careful</a:t>
            </a:r>
            <a:r>
              <a:rPr/>
              <a:t> </a:t>
            </a:r>
            <a:r>
              <a:rPr/>
              <a:t>about</a:t>
            </a:r>
            <a:r>
              <a:rPr/>
              <a:t> </a:t>
            </a:r>
            <a:r>
              <a:rPr/>
              <a:t>trying</a:t>
            </a:r>
            <a:r>
              <a:rPr/>
              <a:t> </a:t>
            </a:r>
            <a:r>
              <a:rPr/>
              <a:t>to</a:t>
            </a:r>
            <a:r>
              <a:rPr/>
              <a:t> </a:t>
            </a:r>
            <a:r>
              <a:rPr/>
              <a:t>quantify</a:t>
            </a:r>
            <a:r>
              <a:rPr/>
              <a:t> </a:t>
            </a:r>
            <a:r>
              <a:rPr/>
              <a:t>this</a:t>
            </a:r>
            <a:r>
              <a:rPr/>
              <a:t> </a:t>
            </a:r>
            <a:r>
              <a:rPr/>
              <a:t>too</a:t>
            </a:r>
            <a:r>
              <a:rPr/>
              <a:t> </a:t>
            </a:r>
            <a:r>
              <a:rPr/>
              <a:t>much.</a:t>
            </a:r>
            <a:r>
              <a:rPr/>
              <a:t> </a:t>
            </a:r>
            <a:r>
              <a:rPr/>
              <a:t>Keep</a:t>
            </a:r>
            <a:r>
              <a:rPr/>
              <a:t> </a:t>
            </a:r>
            <a:r>
              <a:rPr/>
              <a:t>in</a:t>
            </a:r>
            <a:r>
              <a:rPr/>
              <a:t> </a:t>
            </a:r>
            <a:r>
              <a:rPr/>
              <a:t>mind</a:t>
            </a:r>
            <a:r>
              <a:rPr/>
              <a:t> </a:t>
            </a:r>
            <a:r>
              <a:rPr/>
              <a:t>that</a:t>
            </a:r>
            <a:r>
              <a:rPr/>
              <a:t> </a:t>
            </a:r>
            <a:r>
              <a:rPr/>
              <a:t>just</a:t>
            </a:r>
            <a:r>
              <a:rPr/>
              <a:t> </a:t>
            </a:r>
            <a:r>
              <a:rPr/>
              <a:t>because</a:t>
            </a:r>
            <a:r>
              <a:rPr/>
              <a:t> </a:t>
            </a:r>
            <a:r>
              <a:rPr/>
              <a:t>someone</a:t>
            </a:r>
            <a:r>
              <a:rPr/>
              <a:t> </a:t>
            </a:r>
            <a:r>
              <a:rPr/>
              <a:t>talks</a:t>
            </a:r>
            <a:r>
              <a:rPr/>
              <a:t> </a:t>
            </a:r>
            <a:r>
              <a:rPr/>
              <a:t>about</a:t>
            </a:r>
            <a:r>
              <a:rPr/>
              <a:t> </a:t>
            </a:r>
            <a:r>
              <a:rPr/>
              <a:t>something</a:t>
            </a:r>
            <a:r>
              <a:rPr/>
              <a:t> </a:t>
            </a:r>
            <a:r>
              <a:rPr/>
              <a:t>a</a:t>
            </a:r>
            <a:r>
              <a:rPr/>
              <a:t> </a:t>
            </a:r>
            <a:r>
              <a:rPr/>
              <a:t>lot</a:t>
            </a:r>
            <a:r>
              <a:rPr/>
              <a:t> </a:t>
            </a:r>
            <a:r>
              <a:rPr/>
              <a:t>does</a:t>
            </a:r>
            <a:r>
              <a:rPr/>
              <a:t> </a:t>
            </a:r>
            <a:r>
              <a:rPr/>
              <a:t>not</a:t>
            </a:r>
            <a:r>
              <a:rPr/>
              <a:t> </a:t>
            </a:r>
            <a:r>
              <a:rPr/>
              <a:t>mean</a:t>
            </a:r>
            <a:r>
              <a:rPr/>
              <a:t> </a:t>
            </a:r>
            <a:r>
              <a:rPr/>
              <a:t>that</a:t>
            </a:r>
            <a:r>
              <a:rPr/>
              <a:t> </a:t>
            </a:r>
            <a:r>
              <a:rPr/>
              <a:t>this</a:t>
            </a:r>
            <a:r>
              <a:rPr/>
              <a:t> </a:t>
            </a:r>
            <a:r>
              <a:rPr/>
              <a:t>is</a:t>
            </a:r>
            <a:r>
              <a:rPr/>
              <a:t> </a:t>
            </a:r>
            <a:r>
              <a:rPr/>
              <a:t>the</a:t>
            </a:r>
            <a:r>
              <a:rPr/>
              <a:t> </a:t>
            </a:r>
            <a:r>
              <a:rPr/>
              <a:t>most</a:t>
            </a:r>
            <a:r>
              <a:rPr/>
              <a:t> </a:t>
            </a:r>
            <a:r>
              <a:rPr/>
              <a:t>important</a:t>
            </a:r>
            <a:r>
              <a:rPr/>
              <a:t> </a:t>
            </a:r>
            <a:r>
              <a:rPr/>
              <a:t>thing</a:t>
            </a:r>
            <a:r>
              <a:rPr/>
              <a:t> </a:t>
            </a:r>
            <a:r>
              <a:rPr/>
              <a:t>to</a:t>
            </a:r>
            <a:r>
              <a:rPr/>
              <a:t> </a:t>
            </a:r>
            <a:r>
              <a:rPr/>
              <a:t>them.</a:t>
            </a:r>
            <a:r>
              <a:rPr/>
              <a:t> </a:t>
            </a:r>
            <a:r>
              <a:rPr/>
              <a:t>The</a:t>
            </a:r>
            <a:r>
              <a:rPr/>
              <a:t> </a:t>
            </a:r>
            <a:r>
              <a:rPr/>
              <a:t>most</a:t>
            </a:r>
            <a:r>
              <a:rPr/>
              <a:t> </a:t>
            </a:r>
            <a:r>
              <a:rPr/>
              <a:t>important</a:t>
            </a:r>
            <a:r>
              <a:rPr/>
              <a:t> </a:t>
            </a:r>
            <a:r>
              <a:rPr/>
              <a:t>thing</a:t>
            </a:r>
            <a:r>
              <a:rPr/>
              <a:t> </a:t>
            </a:r>
            <a:r>
              <a:rPr/>
              <a:t>might</a:t>
            </a:r>
            <a:r>
              <a:rPr/>
              <a:t> </a:t>
            </a:r>
            <a:r>
              <a:rPr/>
              <a:t>be</a:t>
            </a:r>
            <a:r>
              <a:rPr/>
              <a:t> </a:t>
            </a:r>
            <a:r>
              <a:rPr/>
              <a:t>something</a:t>
            </a:r>
            <a:r>
              <a:rPr/>
              <a:t> </a:t>
            </a:r>
            <a:r>
              <a:rPr/>
              <a:t>that</a:t>
            </a:r>
            <a:r>
              <a:rPr/>
              <a:t> </a:t>
            </a:r>
            <a:r>
              <a:rPr/>
              <a:t>people</a:t>
            </a:r>
            <a:r>
              <a:rPr/>
              <a:t> </a:t>
            </a:r>
            <a:r>
              <a:rPr/>
              <a:t>are</a:t>
            </a:r>
            <a:r>
              <a:rPr/>
              <a:t> </a:t>
            </a:r>
            <a:r>
              <a:rPr/>
              <a:t>uncomfortable</a:t>
            </a:r>
            <a:r>
              <a:rPr/>
              <a:t> </a:t>
            </a:r>
            <a:r>
              <a:rPr/>
              <a:t>talking</a:t>
            </a:r>
            <a:r>
              <a:rPr/>
              <a:t> </a:t>
            </a:r>
            <a:r>
              <a:rPr/>
              <a:t>about.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Phrasing</a:t>
            </a:r>
            <a:r>
              <a:rPr/>
              <a:t> </a:t>
            </a:r>
            <a:r>
              <a:rPr/>
              <a:t>of</a:t>
            </a:r>
            <a:r>
              <a:rPr/>
              <a:t> </a:t>
            </a:r>
            <a:r>
              <a:rPr/>
              <a:t>the</a:t>
            </a:r>
            <a:r>
              <a:rPr/>
              <a:t> </a:t>
            </a:r>
            <a:r>
              <a:rPr/>
              <a:t>person</a:t>
            </a:r>
            <a:r>
              <a:rPr/>
              <a:t> </a:t>
            </a:r>
            <a:r>
              <a:rPr/>
              <a:t>versus</a:t>
            </a:r>
            <a:r>
              <a:rPr/>
              <a:t> </a:t>
            </a:r>
            <a:r>
              <a:rPr/>
              <a:t>observations</a:t>
            </a:r>
            <a:r>
              <a:rPr/>
              <a:t> </a:t>
            </a:r>
            <a:r>
              <a:rPr/>
              <a:t>generated</a:t>
            </a:r>
            <a:r>
              <a:rPr/>
              <a:t> </a:t>
            </a:r>
            <a:r>
              <a:rPr/>
              <a:t>by</a:t>
            </a:r>
            <a:r>
              <a:rPr/>
              <a:t> </a:t>
            </a:r>
            <a:r>
              <a:rPr/>
              <a:t>the</a:t>
            </a:r>
            <a:r>
              <a:rPr/>
              <a:t> </a:t>
            </a:r>
            <a:r>
              <a:rPr/>
              <a:t>researcher.</a:t>
            </a:r>
            <a:r>
              <a:rPr/>
              <a:t> </a:t>
            </a:r>
            <a:r>
              <a:rPr/>
              <a:t>Labels</a:t>
            </a:r>
            <a:r>
              <a:rPr/>
              <a:t> </a:t>
            </a:r>
            <a:r>
              <a:rPr/>
              <a:t>should</a:t>
            </a:r>
            <a:r>
              <a:rPr/>
              <a:t> </a:t>
            </a:r>
            <a:r>
              <a:rPr/>
              <a:t>be</a:t>
            </a:r>
            <a:r>
              <a:rPr/>
              <a:t> </a:t>
            </a:r>
            <a:r>
              <a:rPr/>
              <a:t>considered</a:t>
            </a:r>
            <a:r>
              <a:rPr/>
              <a:t> </a:t>
            </a:r>
            <a:r>
              <a:rPr/>
              <a:t>as</a:t>
            </a:r>
            <a:r>
              <a:rPr/>
              <a:t> </a:t>
            </a:r>
            <a:r>
              <a:rPr/>
              <a:t>provisional</a:t>
            </a:r>
            <a:r>
              <a:rPr/>
              <a:t> </a:t>
            </a:r>
            <a:r>
              <a:rPr/>
              <a:t>as</a:t>
            </a:r>
            <a:r>
              <a:rPr/>
              <a:t> </a:t>
            </a:r>
            <a:r>
              <a:rPr/>
              <a:t>you</a:t>
            </a:r>
            <a:r>
              <a:rPr/>
              <a:t> </a:t>
            </a:r>
            <a:r>
              <a:rPr/>
              <a:t>work</a:t>
            </a:r>
            <a:r>
              <a:rPr/>
              <a:t> </a:t>
            </a:r>
            <a:r>
              <a:rPr/>
              <a:t>with</a:t>
            </a:r>
            <a:r>
              <a:rPr/>
              <a:t> </a:t>
            </a:r>
            <a:r>
              <a:rPr/>
              <a:t>more</a:t>
            </a:r>
            <a:r>
              <a:rPr/>
              <a:t> </a:t>
            </a:r>
            <a:r>
              <a:rPr/>
              <a:t>complete</a:t>
            </a:r>
            <a:r>
              <a:rPr/>
              <a:t> </a:t>
            </a:r>
            <a:r>
              <a:rPr/>
              <a:t>information.</a:t>
            </a:r>
            <a:r>
              <a:rPr/>
              <a:t> </a:t>
            </a:r>
            <a:r>
              <a:rPr/>
              <a:t>It</a:t>
            </a:r>
            <a:r>
              <a:rPr/>
              <a:t> </a:t>
            </a:r>
            <a:r>
              <a:rPr/>
              <a:t>is</a:t>
            </a:r>
            <a:r>
              <a:rPr/>
              <a:t> </a:t>
            </a:r>
            <a:r>
              <a:rPr/>
              <a:t>an</a:t>
            </a:r>
            <a:r>
              <a:rPr/>
              <a:t> </a:t>
            </a:r>
            <a:r>
              <a:rPr/>
              <a:t>iterative</a:t>
            </a:r>
            <a:r>
              <a:rPr/>
              <a:t> </a:t>
            </a:r>
            <a:r>
              <a:rPr/>
              <a:t>process.</a:t>
            </a:r>
            <a:r>
              <a:rPr/>
              <a:t> </a:t>
            </a:r>
            <a:r>
              <a:rPr/>
              <a:t>Go</a:t>
            </a:r>
            <a:r>
              <a:rPr/>
              <a:t> </a:t>
            </a:r>
            <a:r>
              <a:rPr/>
              <a:t>back</a:t>
            </a:r>
            <a:r>
              <a:rPr/>
              <a:t> </a:t>
            </a:r>
            <a:r>
              <a:rPr/>
              <a:t>to</a:t>
            </a:r>
            <a:r>
              <a:rPr/>
              <a:t> </a:t>
            </a:r>
            <a:r>
              <a:rPr/>
              <a:t>original</a:t>
            </a:r>
            <a:r>
              <a:rPr/>
              <a:t> </a:t>
            </a:r>
            <a:r>
              <a:rPr/>
              <a:t>data.</a:t>
            </a:r>
            <a:r>
              <a:rPr/>
              <a:t> </a:t>
            </a:r>
            <a:r>
              <a:rPr/>
              <a:t>You’re</a:t>
            </a:r>
            <a:r>
              <a:rPr/>
              <a:t> </a:t>
            </a:r>
            <a:r>
              <a:rPr/>
              <a:t>looking</a:t>
            </a:r>
            <a:r>
              <a:rPr/>
              <a:t> </a:t>
            </a:r>
            <a:r>
              <a:rPr/>
              <a:t>at</a:t>
            </a:r>
            <a:r>
              <a:rPr/>
              <a:t> </a:t>
            </a:r>
            <a:r>
              <a:rPr/>
              <a:t>the</a:t>
            </a:r>
            <a:r>
              <a:rPr/>
              <a:t> </a:t>
            </a:r>
            <a:r>
              <a:rPr/>
              <a:t>specific</a:t>
            </a:r>
            <a:r>
              <a:rPr/>
              <a:t> </a:t>
            </a:r>
            <a:r>
              <a:rPr/>
              <a:t>of</a:t>
            </a:r>
            <a:r>
              <a:rPr/>
              <a:t> </a:t>
            </a:r>
            <a:r>
              <a:rPr/>
              <a:t>what’s</a:t>
            </a:r>
            <a:r>
              <a:rPr/>
              <a:t> </a:t>
            </a:r>
            <a:r>
              <a:rPr/>
              <a:t>been</a:t>
            </a:r>
            <a:r>
              <a:rPr/>
              <a:t> </a:t>
            </a:r>
            <a:r>
              <a:rPr/>
              <a:t>told</a:t>
            </a:r>
            <a:r>
              <a:rPr/>
              <a:t> </a:t>
            </a:r>
            <a:r>
              <a:rPr/>
              <a:t>versus</a:t>
            </a:r>
            <a:r>
              <a:rPr/>
              <a:t> </a:t>
            </a:r>
            <a:r>
              <a:rPr/>
              <a:t>a</a:t>
            </a:r>
            <a:r>
              <a:rPr/>
              <a:t> </a:t>
            </a:r>
            <a:r>
              <a:rPr/>
              <a:t>broader</a:t>
            </a:r>
            <a:r>
              <a:rPr/>
              <a:t> </a:t>
            </a:r>
            <a:r>
              <a:rPr/>
              <a:t>understanding.</a:t>
            </a:r>
          </a:p>
          <a:p>
            <a:pPr lvl="0" marL="0" indent="0">
              <a:buNone/>
            </a:pPr>
          </a:p>
          <a:p>
            <a:pPr lvl="0" marL="0" indent="0">
              <a:buNone/>
            </a:pPr>
            <a:r>
              <a:rPr/>
              <a:t>Establishing</a:t>
            </a:r>
            <a:r>
              <a:rPr/>
              <a:t> </a:t>
            </a:r>
            <a:r>
              <a:rPr/>
              <a:t>the</a:t>
            </a:r>
            <a:r>
              <a:rPr/>
              <a:t> </a:t>
            </a:r>
            <a:r>
              <a:rPr/>
              <a:t>criteria</a:t>
            </a:r>
            <a:r>
              <a:rPr/>
              <a:t> </a:t>
            </a:r>
            <a:r>
              <a:rPr/>
              <a:t>may</a:t>
            </a:r>
            <a:r>
              <a:rPr/>
              <a:t> </a:t>
            </a:r>
            <a:r>
              <a:rPr/>
              <a:t>depend</a:t>
            </a:r>
            <a:r>
              <a:rPr/>
              <a:t> </a:t>
            </a:r>
            <a:r>
              <a:rPr/>
              <a:t>on</a:t>
            </a:r>
            <a:r>
              <a:rPr/>
              <a:t> </a:t>
            </a:r>
            <a:r>
              <a:rPr/>
              <a:t>how</a:t>
            </a:r>
            <a:r>
              <a:rPr/>
              <a:t> </a:t>
            </a:r>
            <a:r>
              <a:rPr/>
              <a:t>many</a:t>
            </a:r>
            <a:r>
              <a:rPr/>
              <a:t> </a:t>
            </a:r>
            <a:r>
              <a:rPr/>
              <a:t>people</a:t>
            </a:r>
            <a:r>
              <a:rPr/>
              <a:t> </a:t>
            </a:r>
            <a:r>
              <a:rPr/>
              <a:t>are</a:t>
            </a:r>
            <a:r>
              <a:rPr/>
              <a:t> </a:t>
            </a:r>
            <a:r>
              <a:rPr/>
              <a:t>doing</a:t>
            </a:r>
            <a:r>
              <a:rPr/>
              <a:t> </a:t>
            </a:r>
            <a:r>
              <a:rPr/>
              <a:t>the</a:t>
            </a:r>
            <a:r>
              <a:rPr/>
              <a:t> </a:t>
            </a:r>
            <a:r>
              <a:rPr/>
              <a:t>coding.</a:t>
            </a:r>
            <a:r>
              <a:rPr/>
              <a:t> </a:t>
            </a:r>
            <a:r>
              <a:rPr/>
              <a:t>If</a:t>
            </a:r>
            <a:r>
              <a:rPr/>
              <a:t> </a:t>
            </a:r>
            <a:r>
              <a:rPr/>
              <a:t>you</a:t>
            </a:r>
            <a:r>
              <a:rPr/>
              <a:t> </a:t>
            </a:r>
            <a:r>
              <a:rPr/>
              <a:t>don’t</a:t>
            </a:r>
            <a:r>
              <a:rPr/>
              <a:t> </a:t>
            </a:r>
            <a:r>
              <a:rPr/>
              <a:t>have</a:t>
            </a:r>
            <a:r>
              <a:rPr/>
              <a:t> </a:t>
            </a:r>
            <a:r>
              <a:rPr/>
              <a:t>a</a:t>
            </a:r>
            <a:r>
              <a:rPr/>
              <a:t> </a:t>
            </a:r>
            <a:r>
              <a:rPr/>
              <a:t>pre-existing</a:t>
            </a:r>
            <a:r>
              <a:rPr/>
              <a:t> </a:t>
            </a:r>
            <a:r>
              <a:rPr/>
              <a:t>structure,</a:t>
            </a:r>
            <a:r>
              <a:rPr/>
              <a:t> </a:t>
            </a:r>
            <a:r>
              <a:rPr/>
              <a:t>the</a:t>
            </a:r>
            <a:r>
              <a:rPr/>
              <a:t> </a:t>
            </a:r>
            <a:r>
              <a:rPr/>
              <a:t>coding</a:t>
            </a:r>
            <a:r>
              <a:rPr/>
              <a:t> </a:t>
            </a:r>
            <a:r>
              <a:rPr/>
              <a:t>may</a:t>
            </a:r>
            <a:r>
              <a:rPr/>
              <a:t> </a:t>
            </a:r>
            <a:r>
              <a:rPr/>
              <a:t>evolve</a:t>
            </a:r>
            <a:r>
              <a:rPr/>
              <a:t> </a:t>
            </a:r>
            <a:r>
              <a:rPr/>
              <a:t>and</a:t>
            </a:r>
            <a:r>
              <a:rPr/>
              <a:t> </a:t>
            </a:r>
            <a:r>
              <a:rPr/>
              <a:t>may</a:t>
            </a:r>
            <a:r>
              <a:rPr/>
              <a:t> </a:t>
            </a:r>
            <a:r>
              <a:rPr/>
              <a:t>involve</a:t>
            </a:r>
            <a:r>
              <a:rPr/>
              <a:t> </a:t>
            </a:r>
            <a:r>
              <a:rPr/>
              <a:t>100%</a:t>
            </a:r>
            <a:r>
              <a:rPr/>
              <a:t> </a:t>
            </a:r>
            <a:r>
              <a:rPr/>
              <a:t>review</a:t>
            </a:r>
            <a:r>
              <a:rPr/>
              <a:t> </a:t>
            </a:r>
            <a:r>
              <a:rPr/>
              <a:t>(both</a:t>
            </a:r>
            <a:r>
              <a:rPr/>
              <a:t> </a:t>
            </a:r>
            <a:r>
              <a:rPr/>
              <a:t>raters</a:t>
            </a:r>
            <a:r>
              <a:rPr/>
              <a:t> </a:t>
            </a:r>
            <a:r>
              <a:rPr/>
              <a:t>review</a:t>
            </a:r>
            <a:r>
              <a:rPr/>
              <a:t> </a:t>
            </a:r>
            <a:r>
              <a:rPr/>
              <a:t>everything</a:t>
            </a:r>
            <a:r>
              <a:rPr/>
              <a:t> </a:t>
            </a:r>
            <a:r>
              <a:rPr/>
              <a:t>and</a:t>
            </a:r>
            <a:r>
              <a:rPr/>
              <a:t> </a:t>
            </a:r>
            <a:r>
              <a:rPr/>
              <a:t>resolve</a:t>
            </a:r>
            <a:r>
              <a:rPr/>
              <a:t> </a:t>
            </a:r>
            <a:r>
              <a:rPr/>
              <a:t>discrepancy).</a:t>
            </a:r>
            <a:r>
              <a:rPr/>
              <a:t> </a:t>
            </a:r>
            <a:r>
              <a:rPr/>
              <a:t>Then</a:t>
            </a:r>
            <a:r>
              <a:rPr/>
              <a:t> </a:t>
            </a:r>
            <a:r>
              <a:rPr/>
              <a:t>a</a:t>
            </a:r>
            <a:r>
              <a:rPr/>
              <a:t> </a:t>
            </a:r>
            <a:r>
              <a:rPr/>
              <a:t>third</a:t>
            </a:r>
            <a:r>
              <a:rPr/>
              <a:t> </a:t>
            </a:r>
            <a:r>
              <a:rPr/>
              <a:t>person</a:t>
            </a:r>
            <a:r>
              <a:rPr/>
              <a:t> </a:t>
            </a:r>
            <a:r>
              <a:rPr/>
              <a:t>does</a:t>
            </a:r>
            <a:r>
              <a:rPr/>
              <a:t> </a:t>
            </a:r>
            <a:r>
              <a:rPr/>
              <a:t>an</a:t>
            </a:r>
            <a:r>
              <a:rPr/>
              <a:t> </a:t>
            </a:r>
            <a:r>
              <a:rPr/>
              <a:t>audit.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Saturation</a:t>
            </a:r>
            <a:r>
              <a:rPr/>
              <a:t> </a:t>
            </a:r>
            <a:r>
              <a:rPr/>
              <a:t>is</a:t>
            </a:r>
            <a:r>
              <a:rPr/>
              <a:t> </a:t>
            </a:r>
            <a:r>
              <a:rPr/>
              <a:t>a</a:t>
            </a:r>
            <a:r>
              <a:rPr/>
              <a:t> </a:t>
            </a:r>
            <a:r>
              <a:rPr/>
              <a:t>way</a:t>
            </a:r>
            <a:r>
              <a:rPr/>
              <a:t> </a:t>
            </a:r>
            <a:r>
              <a:rPr/>
              <a:t>to</a:t>
            </a:r>
            <a:r>
              <a:rPr/>
              <a:t> </a:t>
            </a:r>
            <a:r>
              <a:rPr/>
              <a:t>assess</a:t>
            </a:r>
            <a:r>
              <a:rPr/>
              <a:t> </a:t>
            </a:r>
            <a:r>
              <a:rPr/>
              <a:t>your</a:t>
            </a:r>
            <a:r>
              <a:rPr/>
              <a:t> </a:t>
            </a:r>
            <a:r>
              <a:rPr/>
              <a:t>sample</a:t>
            </a:r>
            <a:r>
              <a:rPr/>
              <a:t> </a:t>
            </a:r>
            <a:r>
              <a:rPr/>
              <a:t>size.</a:t>
            </a:r>
            <a:r>
              <a:rPr/>
              <a:t> </a:t>
            </a:r>
            <a:r>
              <a:rPr/>
              <a:t>Have</a:t>
            </a:r>
            <a:r>
              <a:rPr/>
              <a:t> </a:t>
            </a:r>
            <a:r>
              <a:rPr/>
              <a:t>you</a:t>
            </a:r>
            <a:r>
              <a:rPr/>
              <a:t> </a:t>
            </a:r>
            <a:r>
              <a:rPr/>
              <a:t>gotten</a:t>
            </a:r>
            <a:r>
              <a:rPr/>
              <a:t> </a:t>
            </a:r>
            <a:r>
              <a:rPr/>
              <a:t>a</a:t>
            </a:r>
            <a:r>
              <a:rPr/>
              <a:t> </a:t>
            </a:r>
            <a:r>
              <a:rPr/>
              <a:t>representative</a:t>
            </a:r>
            <a:r>
              <a:rPr/>
              <a:t> </a:t>
            </a:r>
            <a:r>
              <a:rPr/>
              <a:t>amount</a:t>
            </a:r>
            <a:r>
              <a:rPr/>
              <a:t> </a:t>
            </a:r>
            <a:r>
              <a:rPr/>
              <a:t>of</a:t>
            </a:r>
            <a:r>
              <a:rPr/>
              <a:t> </a:t>
            </a:r>
            <a:r>
              <a:rPr/>
              <a:t>data.</a:t>
            </a:r>
          </a:p>
          <a:p>
            <a:pPr lvl="0" marL="0" indent="0">
              <a:buNone/>
            </a:pPr>
          </a:p>
          <a:p>
            <a:pPr lvl="0" marL="0" indent="0">
              <a:buNone/>
            </a:pPr>
            <a:r>
              <a:rPr/>
              <a:t>Really</a:t>
            </a:r>
            <a:r>
              <a:rPr/>
              <a:t> </a:t>
            </a:r>
            <a:r>
              <a:rPr/>
              <a:t>important</a:t>
            </a:r>
            <a:r>
              <a:rPr/>
              <a:t> </a:t>
            </a:r>
            <a:r>
              <a:rPr/>
              <a:t>to</a:t>
            </a:r>
            <a:r>
              <a:rPr/>
              <a:t> </a:t>
            </a:r>
            <a:r>
              <a:rPr/>
              <a:t>keep</a:t>
            </a:r>
            <a:r>
              <a:rPr/>
              <a:t> </a:t>
            </a:r>
            <a:r>
              <a:rPr/>
              <a:t>notes</a:t>
            </a:r>
            <a:r>
              <a:rPr/>
              <a:t> </a:t>
            </a:r>
            <a:r>
              <a:rPr/>
              <a:t>of</a:t>
            </a:r>
            <a:r>
              <a:rPr/>
              <a:t> </a:t>
            </a:r>
            <a:r>
              <a:rPr/>
              <a:t>the</a:t>
            </a:r>
            <a:r>
              <a:rPr/>
              <a:t> </a:t>
            </a:r>
            <a:r>
              <a:rPr/>
              <a:t>coding</a:t>
            </a:r>
            <a:r>
              <a:rPr/>
              <a:t> </a:t>
            </a:r>
            <a:r>
              <a:rPr/>
              <a:t>and</a:t>
            </a:r>
            <a:r>
              <a:rPr/>
              <a:t> </a:t>
            </a:r>
            <a:r>
              <a:rPr/>
              <a:t>analysis</a:t>
            </a:r>
            <a:r>
              <a:rPr/>
              <a:t> </a:t>
            </a:r>
            <a:r>
              <a:rPr/>
              <a:t>process,</a:t>
            </a:r>
            <a:r>
              <a:rPr/>
              <a:t> </a:t>
            </a:r>
            <a:r>
              <a:rPr/>
              <a:t>so</a:t>
            </a:r>
            <a:r>
              <a:rPr/>
              <a:t> </a:t>
            </a:r>
            <a:r>
              <a:rPr/>
              <a:t>you</a:t>
            </a:r>
            <a:r>
              <a:rPr/>
              <a:t> </a:t>
            </a:r>
            <a:r>
              <a:rPr/>
              <a:t>can</a:t>
            </a:r>
            <a:r>
              <a:rPr/>
              <a:t> </a:t>
            </a:r>
            <a:r>
              <a:rPr/>
              <a:t>check</a:t>
            </a:r>
            <a:r>
              <a:rPr/>
              <a:t> </a:t>
            </a:r>
            <a:r>
              <a:rPr/>
              <a:t>your</a:t>
            </a:r>
            <a:r>
              <a:rPr/>
              <a:t> </a:t>
            </a:r>
            <a:r>
              <a:rPr/>
              <a:t>work.</a:t>
            </a:r>
            <a:r>
              <a:rPr/>
              <a:t> </a:t>
            </a:r>
            <a:r>
              <a:rPr/>
              <a:t>Allows</a:t>
            </a:r>
            <a:r>
              <a:rPr/>
              <a:t> </a:t>
            </a:r>
            <a:r>
              <a:rPr/>
              <a:t>you</a:t>
            </a:r>
            <a:r>
              <a:rPr/>
              <a:t> </a:t>
            </a:r>
            <a:r>
              <a:rPr/>
              <a:t>to</a:t>
            </a:r>
            <a:r>
              <a:rPr/>
              <a:t> </a:t>
            </a:r>
            <a:r>
              <a:rPr/>
              <a:t>do</a:t>
            </a:r>
            <a:r>
              <a:rPr/>
              <a:t> </a:t>
            </a:r>
            <a:r>
              <a:rPr/>
              <a:t>qualirty</a:t>
            </a:r>
            <a:r>
              <a:rPr/>
              <a:t> </a:t>
            </a:r>
            <a:r>
              <a:rPr/>
              <a:t>checks</a:t>
            </a:r>
            <a:r>
              <a:rPr/>
              <a:t> </a:t>
            </a:r>
            <a:r>
              <a:rPr/>
              <a:t>on</a:t>
            </a:r>
            <a:r>
              <a:rPr/>
              <a:t> </a:t>
            </a:r>
            <a:r>
              <a:rPr/>
              <a:t>the</a:t>
            </a:r>
            <a:r>
              <a:rPr/>
              <a:t> </a:t>
            </a:r>
            <a:r>
              <a:rPr/>
              <a:t>process.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develop</a:t>
            </a:r>
            <a:r>
              <a:rPr/>
              <a:t> </a:t>
            </a:r>
            <a:r>
              <a:rPr/>
              <a:t>a</a:t>
            </a:r>
            <a:r>
              <a:rPr/>
              <a:t> </a:t>
            </a:r>
            <a:r>
              <a:rPr/>
              <a:t>framework,</a:t>
            </a:r>
            <a:r>
              <a:rPr/>
              <a:t> </a:t>
            </a:r>
            <a:r>
              <a:rPr/>
              <a:t>but</a:t>
            </a:r>
            <a:r>
              <a:rPr/>
              <a:t> </a:t>
            </a:r>
            <a:r>
              <a:rPr/>
              <a:t>that</a:t>
            </a:r>
            <a:r>
              <a:rPr/>
              <a:t> </a:t>
            </a:r>
            <a:r>
              <a:rPr/>
              <a:t>framework</a:t>
            </a:r>
            <a:r>
              <a:rPr/>
              <a:t> </a:t>
            </a:r>
            <a:r>
              <a:rPr/>
              <a:t>must</a:t>
            </a:r>
            <a:r>
              <a:rPr/>
              <a:t> </a:t>
            </a:r>
            <a:r>
              <a:rPr/>
              <a:t>always</a:t>
            </a:r>
            <a:r>
              <a:rPr/>
              <a:t> </a:t>
            </a:r>
            <a:r>
              <a:rPr/>
              <a:t>represent</a:t>
            </a:r>
            <a:r>
              <a:rPr/>
              <a:t> </a:t>
            </a:r>
            <a:r>
              <a:rPr/>
              <a:t>what</a:t>
            </a:r>
            <a:r>
              <a:rPr/>
              <a:t> </a:t>
            </a:r>
            <a:r>
              <a:rPr/>
              <a:t>the</a:t>
            </a:r>
            <a:r>
              <a:rPr/>
              <a:t> </a:t>
            </a:r>
            <a:r>
              <a:rPr/>
              <a:t>subjects</a:t>
            </a:r>
            <a:r>
              <a:rPr/>
              <a:t> </a:t>
            </a:r>
            <a:r>
              <a:rPr/>
              <a:t>have</a:t>
            </a:r>
            <a:r>
              <a:rPr/>
              <a:t> </a:t>
            </a:r>
            <a:r>
              <a:rPr/>
              <a:t>said.</a:t>
            </a:r>
          </a:p>
          <a:p>
            <a:pPr lvl="0" marL="0" indent="0">
              <a:buNone/>
            </a:pPr>
          </a:p>
          <a:p>
            <a:pPr lvl="0" marL="0" indent="0">
              <a:buNone/>
            </a:pPr>
            <a:r>
              <a:rPr/>
              <a:t>Low</a:t>
            </a:r>
            <a:r>
              <a:rPr/>
              <a:t> </a:t>
            </a:r>
            <a:r>
              <a:rPr/>
              <a:t>inference</a:t>
            </a:r>
            <a:r>
              <a:rPr/>
              <a:t> </a:t>
            </a:r>
            <a:r>
              <a:rPr/>
              <a:t>descriptors</a:t>
            </a:r>
            <a:r>
              <a:rPr/>
              <a:t> </a:t>
            </a:r>
            <a:r>
              <a:rPr/>
              <a:t>are</a:t>
            </a:r>
            <a:r>
              <a:rPr/>
              <a:t> </a:t>
            </a:r>
            <a:r>
              <a:rPr/>
              <a:t>those</a:t>
            </a:r>
            <a:r>
              <a:rPr/>
              <a:t> </a:t>
            </a:r>
            <a:r>
              <a:rPr/>
              <a:t>things</a:t>
            </a:r>
            <a:r>
              <a:rPr/>
              <a:t> </a:t>
            </a:r>
            <a:r>
              <a:rPr/>
              <a:t>involving</a:t>
            </a:r>
            <a:r>
              <a:rPr/>
              <a:t> </a:t>
            </a:r>
            <a:r>
              <a:rPr/>
              <a:t>just</a:t>
            </a:r>
            <a:r>
              <a:rPr/>
              <a:t> </a:t>
            </a:r>
            <a:r>
              <a:rPr/>
              <a:t>the</a:t>
            </a:r>
            <a:r>
              <a:rPr/>
              <a:t> </a:t>
            </a:r>
            <a:r>
              <a:rPr/>
              <a:t>basic</a:t>
            </a:r>
            <a:r>
              <a:rPr/>
              <a:t> </a:t>
            </a:r>
            <a:r>
              <a:rPr/>
              <a:t>words</a:t>
            </a:r>
            <a:r>
              <a:rPr/>
              <a:t> </a:t>
            </a:r>
            <a:r>
              <a:rPr/>
              <a:t>or</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was</a:t>
            </a:r>
            <a:r>
              <a:rPr/>
              <a:t> </a:t>
            </a:r>
            <a:r>
              <a:rPr/>
              <a:t>mentioned</a:t>
            </a:r>
            <a:r>
              <a:rPr/>
              <a:t> </a:t>
            </a:r>
            <a:r>
              <a:rPr/>
              <a:t>earlier.</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Eton</a:t>
            </a:r>
            <a:r>
              <a:rPr/>
              <a:t> </a:t>
            </a:r>
            <a:r>
              <a:rPr/>
              <a:t>article</a:t>
            </a:r>
            <a:r>
              <a:rPr/>
              <a:t> </a:t>
            </a:r>
            <a:r>
              <a:rPr/>
              <a:t>has</a:t>
            </a:r>
            <a:r>
              <a:rPr/>
              <a:t> </a:t>
            </a:r>
            <a:r>
              <a:rPr/>
              <a:t>a</a:t>
            </a:r>
            <a:r>
              <a:rPr/>
              <a:t> </a:t>
            </a:r>
            <a:r>
              <a:rPr/>
              <a:t>great</a:t>
            </a:r>
            <a:r>
              <a:rPr/>
              <a:t> </a:t>
            </a:r>
            <a:r>
              <a:rPr/>
              <a:t>description</a:t>
            </a:r>
            <a:r>
              <a:rPr/>
              <a:t> </a:t>
            </a:r>
            <a:r>
              <a:rPr/>
              <a:t>of</a:t>
            </a:r>
            <a:r>
              <a:rPr/>
              <a:t> </a:t>
            </a:r>
            <a:r>
              <a:rPr/>
              <a:t>the</a:t>
            </a:r>
            <a:r>
              <a:rPr/>
              <a:t> </a:t>
            </a:r>
            <a:r>
              <a:rPr/>
              <a:t>coding</a:t>
            </a:r>
            <a:r>
              <a:rPr/>
              <a:t> </a:t>
            </a:r>
            <a:r>
              <a:rPr/>
              <a:t>process.</a:t>
            </a:r>
            <a:r>
              <a:rPr/>
              <a:t> </a:t>
            </a:r>
            <a:r>
              <a:rPr/>
              <a:t>The</a:t>
            </a:r>
            <a:r>
              <a:rPr/>
              <a:t> </a:t>
            </a:r>
            <a:r>
              <a:rPr/>
              <a:t>long</a:t>
            </a:r>
            <a:r>
              <a:rPr/>
              <a:t> </a:t>
            </a:r>
            <a:r>
              <a:rPr/>
              <a:t>term</a:t>
            </a:r>
            <a:r>
              <a:rPr/>
              <a:t> </a:t>
            </a:r>
            <a:r>
              <a:rPr/>
              <a:t>goal</a:t>
            </a:r>
            <a:r>
              <a:rPr/>
              <a:t> </a:t>
            </a:r>
            <a:r>
              <a:rPr/>
              <a:t>develop</a:t>
            </a:r>
            <a:r>
              <a:rPr/>
              <a:t> </a:t>
            </a:r>
            <a:r>
              <a:rPr/>
              <a:t>a</a:t>
            </a:r>
            <a:r>
              <a:rPr/>
              <a:t> </a:t>
            </a:r>
            <a:r>
              <a:rPr/>
              <a:t>burden</a:t>
            </a:r>
            <a:r>
              <a:rPr/>
              <a:t> </a:t>
            </a:r>
            <a:r>
              <a:rPr/>
              <a:t>of</a:t>
            </a:r>
            <a:r>
              <a:rPr/>
              <a:t> </a:t>
            </a:r>
            <a:r>
              <a:rPr/>
              <a:t>treatment</a:t>
            </a:r>
            <a:r>
              <a:rPr/>
              <a:t> </a:t>
            </a:r>
            <a:r>
              <a:rPr/>
              <a:t>with</a:t>
            </a:r>
            <a:r>
              <a:rPr/>
              <a:t> </a:t>
            </a:r>
            <a:r>
              <a:rPr/>
              <a:t>wide</a:t>
            </a:r>
            <a:r>
              <a:rPr/>
              <a:t> </a:t>
            </a:r>
            <a:r>
              <a:rPr/>
              <a:t>applicability</a:t>
            </a:r>
            <a:r>
              <a:rPr/>
              <a:t> </a:t>
            </a:r>
            <a:r>
              <a:rPr/>
              <a:t>across</a:t>
            </a:r>
            <a:r>
              <a:rPr/>
              <a:t> </a:t>
            </a:r>
            <a:r>
              <a:rPr/>
              <a:t>a</a:t>
            </a:r>
            <a:r>
              <a:rPr/>
              <a:t> </a:t>
            </a:r>
            <a:r>
              <a:rPr/>
              <a:t>wide</a:t>
            </a:r>
            <a:r>
              <a:rPr/>
              <a:t> </a:t>
            </a:r>
            <a:r>
              <a:rPr/>
              <a:t>range</a:t>
            </a:r>
            <a:r>
              <a:rPr/>
              <a:t> </a:t>
            </a:r>
            <a:r>
              <a:rPr/>
              <a:t>of</a:t>
            </a:r>
            <a:r>
              <a:rPr/>
              <a:t> </a:t>
            </a:r>
            <a:r>
              <a:rPr/>
              <a:t>treatments.</a:t>
            </a:r>
          </a:p>
          <a:p>
            <a:pPr lvl="0" marL="0" indent="0">
              <a:buNone/>
            </a:pPr>
          </a:p>
          <a:p>
            <a:pPr lvl="0" marL="0" indent="0">
              <a:buNone/>
            </a:pPr>
            <a:r>
              <a:rPr/>
              <a:t>Identify</a:t>
            </a:r>
            <a:r>
              <a:rPr/>
              <a:t> </a:t>
            </a:r>
            <a:r>
              <a:rPr/>
              <a:t>issues</a:t>
            </a:r>
            <a:r>
              <a:rPr/>
              <a:t> </a:t>
            </a:r>
            <a:r>
              <a:rPr/>
              <a:t>associated</a:t>
            </a:r>
            <a:r>
              <a:rPr/>
              <a:t> </a:t>
            </a:r>
            <a:r>
              <a:rPr/>
              <a:t>with</a:t>
            </a:r>
            <a:r>
              <a:rPr/>
              <a:t> </a:t>
            </a:r>
            <a:r>
              <a:rPr/>
              <a:t>burden</a:t>
            </a:r>
            <a:r>
              <a:rPr/>
              <a:t> </a:t>
            </a:r>
            <a:r>
              <a:rPr/>
              <a:t>of</a:t>
            </a:r>
            <a:r>
              <a:rPr/>
              <a:t> </a:t>
            </a:r>
            <a:r>
              <a:rPr/>
              <a:t>treatment.</a:t>
            </a:r>
            <a:r>
              <a:rPr/>
              <a:t> </a:t>
            </a:r>
            <a:r>
              <a:rPr/>
              <a:t>Derivation</a:t>
            </a:r>
            <a:r>
              <a:rPr/>
              <a:t> </a:t>
            </a:r>
            <a:r>
              <a:rPr/>
              <a:t>of</a:t>
            </a:r>
            <a:r>
              <a:rPr/>
              <a:t> </a:t>
            </a:r>
            <a:r>
              <a:rPr/>
              <a:t>patient</a:t>
            </a:r>
            <a:r>
              <a:rPr/>
              <a:t> </a:t>
            </a:r>
            <a:r>
              <a:rPr/>
              <a:t>report</a:t>
            </a:r>
            <a:r>
              <a:rPr/>
              <a:t> </a:t>
            </a:r>
            <a:r>
              <a:rPr/>
              <a:t>that</a:t>
            </a:r>
            <a:r>
              <a:rPr/>
              <a:t> </a:t>
            </a:r>
            <a:r>
              <a:rPr/>
              <a:t>is</a:t>
            </a:r>
            <a:r>
              <a:rPr/>
              <a:t> </a:t>
            </a:r>
            <a:r>
              <a:rPr/>
              <a:t>flexible</a:t>
            </a:r>
            <a:r>
              <a:rPr/>
              <a:t> </a:t>
            </a:r>
            <a:r>
              <a:rPr/>
              <a:t>enough</a:t>
            </a:r>
            <a:r>
              <a:rPr/>
              <a:t> </a:t>
            </a:r>
            <a:r>
              <a:rPr/>
              <a:t>to</a:t>
            </a:r>
            <a:r>
              <a:rPr/>
              <a:t> </a:t>
            </a:r>
            <a:r>
              <a:rPr/>
              <a:t>apply</a:t>
            </a:r>
            <a:r>
              <a:rPr/>
              <a:t> </a:t>
            </a:r>
            <a:r>
              <a:rPr/>
              <a:t>across</a:t>
            </a:r>
            <a:r>
              <a:rPr/>
              <a:t> </a:t>
            </a:r>
            <a:r>
              <a:rPr/>
              <a:t>any</a:t>
            </a:r>
            <a:r>
              <a:rPr/>
              <a:t> </a:t>
            </a:r>
            <a:r>
              <a:rPr/>
              <a:t>disease.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Checked</a:t>
            </a:r>
            <a:r>
              <a:rPr/>
              <a:t> </a:t>
            </a:r>
            <a:r>
              <a:rPr/>
              <a:t>for</a:t>
            </a:r>
            <a:r>
              <a:rPr/>
              <a:t> </a:t>
            </a:r>
            <a:r>
              <a:rPr/>
              <a:t>a</a:t>
            </a:r>
            <a:r>
              <a:rPr/>
              <a:t> </a:t>
            </a:r>
            <a:r>
              <a:rPr/>
              <a:t>logical</a:t>
            </a:r>
            <a:r>
              <a:rPr/>
              <a:t> </a:t>
            </a:r>
            <a:r>
              <a:rPr/>
              <a:t>flow</a:t>
            </a:r>
            <a:r>
              <a:rPr/>
              <a:t> </a:t>
            </a:r>
            <a:r>
              <a:rPr/>
              <a:t>from</a:t>
            </a:r>
            <a:r>
              <a:rPr/>
              <a:t> </a:t>
            </a:r>
            <a:r>
              <a:rPr/>
              <a:t>broad</a:t>
            </a:r>
            <a:r>
              <a:rPr/>
              <a:t> </a:t>
            </a:r>
            <a:r>
              <a:rPr/>
              <a:t>to</a:t>
            </a:r>
            <a:r>
              <a:rPr/>
              <a:t> </a:t>
            </a:r>
            <a:r>
              <a:rPr/>
              <a:t>specific.</a:t>
            </a:r>
            <a:r>
              <a:rPr/>
              <a:t> </a:t>
            </a:r>
            <a:r>
              <a:rPr/>
              <a:t>Framework</a:t>
            </a:r>
            <a:r>
              <a:rPr/>
              <a:t> </a:t>
            </a:r>
            <a:r>
              <a:rPr/>
              <a:t>from</a:t>
            </a:r>
            <a:r>
              <a:rPr/>
              <a:t> </a:t>
            </a:r>
            <a:r>
              <a:rPr/>
              <a:t>first</a:t>
            </a:r>
            <a:r>
              <a:rPr/>
              <a:t> </a:t>
            </a:r>
            <a:r>
              <a:rPr/>
              <a:t>five</a:t>
            </a:r>
            <a:r>
              <a:rPr/>
              <a:t> </a:t>
            </a:r>
            <a:r>
              <a:rPr/>
              <a:t>interviews.</a:t>
            </a:r>
            <a:r>
              <a:rPr/>
              <a:t> </a:t>
            </a:r>
            <a:r>
              <a:rPr/>
              <a:t>Reviewed</a:t>
            </a:r>
            <a:r>
              <a:rPr/>
              <a:t> </a:t>
            </a:r>
            <a:r>
              <a:rPr/>
              <a:t>after</a:t>
            </a:r>
            <a:r>
              <a:rPr/>
              <a:t> </a:t>
            </a:r>
            <a:r>
              <a:rPr/>
              <a:t>ten</a:t>
            </a:r>
            <a:r>
              <a:rPr/>
              <a:t> </a:t>
            </a:r>
            <a:r>
              <a:rPr/>
              <a:t>more</a:t>
            </a:r>
            <a:r>
              <a:rPr/>
              <a:t> </a:t>
            </a:r>
            <a:r>
              <a:rPr/>
              <a:t>interviews.</a:t>
            </a:r>
            <a:r>
              <a:rPr/>
              <a:t> </a:t>
            </a:r>
            <a:r>
              <a:rPr/>
              <a:t>Saturation</a:t>
            </a:r>
            <a:r>
              <a:rPr/>
              <a:t> </a:t>
            </a:r>
            <a:r>
              <a:rPr/>
              <a:t>reached</a:t>
            </a:r>
            <a:r>
              <a:rPr/>
              <a:t> </a:t>
            </a:r>
            <a:r>
              <a:rPr/>
              <a:t>after</a:t>
            </a:r>
            <a:r>
              <a:rPr/>
              <a:t> </a:t>
            </a:r>
            <a:r>
              <a:rPr/>
              <a:t>25</a:t>
            </a:r>
            <a:r>
              <a:rPr/>
              <a:t> </a:t>
            </a:r>
            <a:r>
              <a:rPr/>
              <a:t>interviews,</a:t>
            </a:r>
            <a:r>
              <a:rPr/>
              <a:t> </a:t>
            </a:r>
            <a:r>
              <a:rPr/>
              <a:t>but</a:t>
            </a:r>
            <a:r>
              <a:rPr/>
              <a:t> </a:t>
            </a:r>
            <a:r>
              <a:rPr/>
              <a:t>they</a:t>
            </a:r>
            <a:r>
              <a:rPr/>
              <a:t> </a:t>
            </a:r>
            <a:r>
              <a:rPr/>
              <a:t>had</a:t>
            </a:r>
            <a:r>
              <a:rPr/>
              <a:t> </a:t>
            </a:r>
            <a:r>
              <a:rPr/>
              <a:t>7</a:t>
            </a:r>
            <a:r>
              <a:rPr/>
              <a:t> </a:t>
            </a:r>
            <a:r>
              <a:rPr/>
              <a:t>more</a:t>
            </a:r>
            <a:r>
              <a:rPr/>
              <a:t> </a:t>
            </a:r>
            <a:r>
              <a:rPr/>
              <a:t>that</a:t>
            </a:r>
            <a:r>
              <a:rPr/>
              <a:t> </a:t>
            </a:r>
            <a:r>
              <a:rPr/>
              <a:t>they</a:t>
            </a:r>
            <a:r>
              <a:rPr/>
              <a:t> </a:t>
            </a:r>
            <a:r>
              <a:rPr/>
              <a:t>included</a:t>
            </a:r>
            <a:r>
              <a:rPr/>
              <a:t> </a:t>
            </a:r>
            <a:r>
              <a:rPr/>
              <a:t>anyway.</a:t>
            </a:r>
          </a:p>
          <a:p>
            <a:pPr lvl="0" marL="0" indent="0">
              <a:buNone/>
            </a:pPr>
          </a:p>
          <a:p>
            <a:pPr lvl="0" marL="0" indent="0">
              <a:buNone/>
            </a:pPr>
            <a:r>
              <a:rPr/>
              <a:t>Described</a:t>
            </a:r>
            <a:r>
              <a:rPr/>
              <a:t> </a:t>
            </a:r>
            <a:r>
              <a:rPr/>
              <a:t>patient</a:t>
            </a:r>
            <a:r>
              <a:rPr/>
              <a:t> </a:t>
            </a:r>
            <a:r>
              <a:rPr/>
              <a:t>population.</a:t>
            </a:r>
          </a:p>
          <a:p>
            <a:pPr lvl="0" marL="0" indent="0">
              <a:buNone/>
            </a:pPr>
          </a:p>
          <a:p>
            <a:pPr lvl="0" marL="0" indent="0">
              <a:buNone/>
            </a:pPr>
            <a:r>
              <a:rPr/>
              <a:t>Figure</a:t>
            </a:r>
            <a:r>
              <a:rPr/>
              <a:t> </a:t>
            </a:r>
            <a:r>
              <a:rPr/>
              <a:t>1</a:t>
            </a:r>
            <a:r>
              <a:rPr/>
              <a:t> </a:t>
            </a:r>
            <a:r>
              <a:rPr/>
              <a:t>shows</a:t>
            </a:r>
            <a:r>
              <a:rPr/>
              <a:t> </a:t>
            </a:r>
            <a:r>
              <a:rPr/>
              <a:t>the</a:t>
            </a:r>
            <a:r>
              <a:rPr/>
              <a:t> </a:t>
            </a:r>
            <a:r>
              <a:rPr/>
              <a:t>themes</a:t>
            </a:r>
            <a:r>
              <a:rPr/>
              <a:t> </a:t>
            </a:r>
            <a:r>
              <a:rPr/>
              <a:t>that</a:t>
            </a:r>
            <a:r>
              <a:rPr/>
              <a:t> </a:t>
            </a:r>
            <a:r>
              <a:rPr/>
              <a:t>emerged.</a:t>
            </a:r>
          </a:p>
          <a:p>
            <a:pPr lvl="0" marL="0" indent="0">
              <a:buNone/>
            </a:pPr>
          </a:p>
          <a:p>
            <a:pPr lvl="0" marL="0" indent="0">
              <a:buNone/>
            </a:pPr>
            <a:r>
              <a:rPr/>
              <a:t>The</a:t>
            </a:r>
            <a:r>
              <a:rPr/>
              <a:t> </a:t>
            </a:r>
            <a:r>
              <a:rPr/>
              <a:t>third</a:t>
            </a:r>
            <a:r>
              <a:rPr/>
              <a:t> </a:t>
            </a:r>
            <a:r>
              <a:rPr/>
              <a:t>theme</a:t>
            </a:r>
            <a:r>
              <a:rPr/>
              <a:t> </a:t>
            </a:r>
            <a:r>
              <a:rPr/>
              <a:t>was</a:t>
            </a:r>
            <a:r>
              <a:rPr/>
              <a:t> </a:t>
            </a:r>
            <a:r>
              <a:rPr/>
              <a:t>factors</a:t>
            </a:r>
            <a:r>
              <a:rPr/>
              <a:t> </a:t>
            </a:r>
            <a:r>
              <a:rPr/>
              <a:t>that</a:t>
            </a:r>
            <a:r>
              <a:rPr/>
              <a:t> </a:t>
            </a:r>
            <a:r>
              <a:rPr/>
              <a:t>exacebate</a:t>
            </a:r>
            <a:r>
              <a:rPr/>
              <a:t> </a:t>
            </a:r>
            <a:r>
              <a:rPr/>
              <a:t>burdens</a:t>
            </a:r>
            <a:r>
              <a:rPr/>
              <a:t> </a:t>
            </a:r>
            <a:r>
              <a:rPr/>
              <a:t>had</a:t>
            </a:r>
            <a:r>
              <a:rPr/>
              <a:t> </a:t>
            </a:r>
            <a:r>
              <a:rPr/>
              <a:t>subthemes.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example</a:t>
            </a:r>
            <a:r>
              <a:rPr/>
              <a:t> </a:t>
            </a:r>
            <a:r>
              <a:rPr/>
              <a:t>on</a:t>
            </a:r>
            <a:r>
              <a:rPr/>
              <a:t> </a:t>
            </a:r>
            <a:r>
              <a:rPr/>
              <a:t>Canvas</a:t>
            </a:r>
            <a:r>
              <a:rPr/>
              <a:t> </a:t>
            </a:r>
            <a:r>
              <a:rPr/>
              <a:t>is</a:t>
            </a:r>
            <a:r>
              <a:rPr/>
              <a:t> </a:t>
            </a:r>
            <a:r>
              <a:rPr/>
              <a:t>an</a:t>
            </a:r>
            <a:r>
              <a:rPr/>
              <a:t> </a:t>
            </a:r>
            <a:r>
              <a:rPr/>
              <a:t>article</a:t>
            </a:r>
            <a:r>
              <a:rPr/>
              <a:t> </a:t>
            </a:r>
            <a:r>
              <a:rPr/>
              <a:t>by</a:t>
            </a:r>
            <a:r>
              <a:rPr/>
              <a:t> </a:t>
            </a:r>
            <a:r>
              <a:rPr/>
              <a:t>Jannette</a:t>
            </a:r>
            <a:r>
              <a:rPr/>
              <a:t> </a:t>
            </a:r>
            <a:r>
              <a:rPr/>
              <a:t>Berkley-Patton</a:t>
            </a:r>
            <a:r>
              <a:rPr/>
              <a:t> </a:t>
            </a:r>
            <a:r>
              <a:rPr/>
              <a:t>et</a:t>
            </a:r>
            <a:r>
              <a:rPr/>
              <a:t> </a:t>
            </a:r>
            <a:r>
              <a:rPr/>
              <a:t>al. Done</a:t>
            </a:r>
            <a:r>
              <a:rPr/>
              <a:t> </a:t>
            </a:r>
            <a:r>
              <a:rPr/>
              <a:t>using</a:t>
            </a:r>
            <a:r>
              <a:rPr/>
              <a:t> </a:t>
            </a:r>
            <a:r>
              <a:rPr/>
              <a:t>focus</a:t>
            </a:r>
            <a:r>
              <a:rPr/>
              <a:t> </a:t>
            </a:r>
            <a:r>
              <a:rPr/>
              <a:t>groups</a:t>
            </a:r>
            <a:r>
              <a:rPr/>
              <a:t> </a:t>
            </a:r>
            <a:r>
              <a:rPr/>
              <a:t>and</a:t>
            </a:r>
            <a:r>
              <a:rPr/>
              <a:t> </a:t>
            </a:r>
            <a:r>
              <a:rPr/>
              <a:t>content</a:t>
            </a:r>
            <a:r>
              <a:rPr/>
              <a:t> </a:t>
            </a:r>
            <a:r>
              <a:rPr/>
              <a:t>analysis.</a:t>
            </a:r>
          </a:p>
          <a:p>
            <a:pPr lvl="0" marL="0" indent="0">
              <a:buNone/>
            </a:pPr>
          </a:p>
          <a:p>
            <a:pPr lvl="0" marL="0" indent="0">
              <a:buNone/>
            </a:pPr>
            <a:r>
              <a:rPr/>
              <a:t>Information</a:t>
            </a:r>
            <a:r>
              <a:rPr/>
              <a:t> </a:t>
            </a:r>
            <a:r>
              <a:rPr/>
              <a:t>and</a:t>
            </a:r>
            <a:r>
              <a:rPr/>
              <a:t> </a:t>
            </a:r>
            <a:r>
              <a:rPr/>
              <a:t>expectations</a:t>
            </a:r>
            <a:r>
              <a:rPr/>
              <a:t> </a:t>
            </a:r>
            <a:r>
              <a:rPr/>
              <a:t>with</a:t>
            </a:r>
            <a:r>
              <a:rPr/>
              <a:t> </a:t>
            </a:r>
            <a:r>
              <a:rPr/>
              <a:t>subthemes.</a:t>
            </a:r>
            <a:r>
              <a:rPr/>
              <a:t> </a:t>
            </a:r>
            <a:r>
              <a:rPr/>
              <a:t>Specific</a:t>
            </a:r>
            <a:r>
              <a:rPr/>
              <a:t> </a:t>
            </a:r>
            <a:r>
              <a:rPr/>
              <a:t>text</a:t>
            </a:r>
            <a:r>
              <a:rPr/>
              <a:t> </a:t>
            </a:r>
            <a:r>
              <a:rPr/>
              <a:t>included</a:t>
            </a:r>
            <a:r>
              <a:rPr/>
              <a:t> </a:t>
            </a:r>
            <a:r>
              <a:rPr/>
              <a:t>as</a:t>
            </a:r>
            <a:r>
              <a:rPr/>
              <a:t> </a:t>
            </a:r>
            <a:r>
              <a:rPr/>
              <a:t>examples</a:t>
            </a:r>
            <a:r>
              <a:rPr/>
              <a:t> </a:t>
            </a:r>
            <a:r>
              <a:rPr/>
              <a:t>of</a:t>
            </a:r>
            <a:r>
              <a:rPr/>
              <a:t> </a:t>
            </a:r>
            <a:r>
              <a:rPr/>
              <a:t>themes.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Community</a:t>
            </a:r>
            <a:r>
              <a:rPr/>
              <a:t> </a:t>
            </a:r>
            <a:r>
              <a:rPr/>
              <a:t>Based</a:t>
            </a:r>
            <a:r>
              <a:rPr/>
              <a:t> </a:t>
            </a:r>
            <a:r>
              <a:rPr/>
              <a:t>Participatory</a:t>
            </a:r>
            <a:r>
              <a:rPr/>
              <a:t> </a:t>
            </a:r>
            <a:r>
              <a:rPr/>
              <a:t>Research.</a:t>
            </a:r>
          </a:p>
          <a:p>
            <a:pPr lvl="0" marL="0" indent="0">
              <a:buNone/>
            </a:pPr>
          </a:p>
          <a:p>
            <a:pPr lvl="0" marL="0" indent="0">
              <a:buNone/>
            </a:pPr>
            <a:r>
              <a:rPr/>
              <a:t>This</a:t>
            </a:r>
            <a:r>
              <a:rPr/>
              <a:t> </a:t>
            </a:r>
            <a:r>
              <a:rPr/>
              <a:t>is</a:t>
            </a:r>
            <a:r>
              <a:rPr/>
              <a:t> </a:t>
            </a:r>
            <a:r>
              <a:rPr/>
              <a:t>increasingly</a:t>
            </a:r>
            <a:r>
              <a:rPr/>
              <a:t> </a:t>
            </a:r>
            <a:r>
              <a:rPr/>
              <a:t>used</a:t>
            </a:r>
            <a:r>
              <a:rPr/>
              <a:t> </a:t>
            </a:r>
            <a:r>
              <a:rPr/>
              <a:t>and</a:t>
            </a:r>
            <a:r>
              <a:rPr/>
              <a:t> </a:t>
            </a:r>
            <a:r>
              <a:rPr/>
              <a:t>make</a:t>
            </a:r>
            <a:r>
              <a:rPr/>
              <a:t> </a:t>
            </a:r>
            <a:r>
              <a:rPr/>
              <a:t>a</a:t>
            </a:r>
            <a:r>
              <a:rPr/>
              <a:t> </a:t>
            </a:r>
            <a:r>
              <a:rPr/>
              <a:t>big</a:t>
            </a:r>
            <a:r>
              <a:rPr/>
              <a:t> </a:t>
            </a:r>
            <a:r>
              <a:rPr/>
              <a:t>contribution.</a:t>
            </a:r>
            <a:r>
              <a:rPr/>
              <a:t> </a:t>
            </a:r>
            <a:r>
              <a:rPr/>
              <a:t>Extent</a:t>
            </a:r>
            <a:r>
              <a:rPr/>
              <a:t> </a:t>
            </a:r>
            <a:r>
              <a:rPr/>
              <a:t>to</a:t>
            </a:r>
            <a:r>
              <a:rPr/>
              <a:t> </a:t>
            </a:r>
            <a:r>
              <a:rPr/>
              <a:t>which</a:t>
            </a:r>
            <a:r>
              <a:rPr/>
              <a:t> </a:t>
            </a:r>
            <a:r>
              <a:rPr/>
              <a:t>the</a:t>
            </a:r>
            <a:r>
              <a:rPr/>
              <a:t> </a:t>
            </a:r>
            <a:r>
              <a:rPr/>
              <a:t>population</a:t>
            </a:r>
            <a:r>
              <a:rPr/>
              <a:t> </a:t>
            </a:r>
            <a:r>
              <a:rPr/>
              <a:t>that</a:t>
            </a:r>
            <a:r>
              <a:rPr/>
              <a:t> </a:t>
            </a:r>
            <a:r>
              <a:rPr/>
              <a:t>you</a:t>
            </a:r>
            <a:r>
              <a:rPr/>
              <a:t> </a:t>
            </a:r>
            <a:r>
              <a:rPr/>
              <a:t>are</a:t>
            </a:r>
            <a:r>
              <a:rPr/>
              <a:t> </a:t>
            </a:r>
            <a:r>
              <a:rPr/>
              <a:t>interested</a:t>
            </a:r>
            <a:r>
              <a:rPr/>
              <a:t> </a:t>
            </a:r>
            <a:r>
              <a:rPr/>
              <a:t>in</a:t>
            </a:r>
            <a:r>
              <a:rPr/>
              <a:t> </a:t>
            </a:r>
            <a:r>
              <a:rPr/>
              <a:t>are</a:t>
            </a:r>
            <a:r>
              <a:rPr/>
              <a:t> </a:t>
            </a:r>
            <a:r>
              <a:rPr/>
              <a:t>very</a:t>
            </a:r>
            <a:r>
              <a:rPr/>
              <a:t> </a:t>
            </a:r>
            <a:r>
              <a:rPr/>
              <a:t>much</a:t>
            </a:r>
            <a:r>
              <a:rPr/>
              <a:t> </a:t>
            </a:r>
            <a:r>
              <a:rPr/>
              <a:t>a</a:t>
            </a:r>
            <a:r>
              <a:rPr/>
              <a:t> </a:t>
            </a:r>
            <a:r>
              <a:rPr/>
              <a:t>part</a:t>
            </a:r>
            <a:r>
              <a:rPr/>
              <a:t> </a:t>
            </a:r>
            <a:r>
              <a:rPr/>
              <a:t>of</a:t>
            </a:r>
            <a:r>
              <a:rPr/>
              <a:t> </a:t>
            </a:r>
            <a:r>
              <a:rPr/>
              <a:t>the</a:t>
            </a:r>
            <a:r>
              <a:rPr/>
              <a:t> </a:t>
            </a:r>
            <a:r>
              <a:rPr/>
              <a:t>process</a:t>
            </a:r>
            <a:r>
              <a:rPr/>
              <a:t> </a:t>
            </a:r>
            <a:r>
              <a:rPr/>
              <a:t>of</a:t>
            </a:r>
            <a:r>
              <a:rPr/>
              <a:t> </a:t>
            </a:r>
            <a:r>
              <a:rPr/>
              <a:t>designing</a:t>
            </a:r>
            <a:r>
              <a:rPr/>
              <a:t> </a:t>
            </a:r>
            <a:r>
              <a:rPr/>
              <a:t>the</a:t>
            </a:r>
            <a:r>
              <a:rPr/>
              <a:t> </a:t>
            </a:r>
            <a:r>
              <a:rPr/>
              <a:t>research.</a:t>
            </a:r>
            <a:r>
              <a:rPr/>
              <a:t> </a:t>
            </a:r>
            <a:r>
              <a:rPr/>
              <a:t>It</a:t>
            </a:r>
            <a:r>
              <a:rPr/>
              <a:t> </a:t>
            </a:r>
            <a:r>
              <a:rPr/>
              <a:t>takes</a:t>
            </a:r>
            <a:r>
              <a:rPr/>
              <a:t> </a:t>
            </a:r>
            <a:r>
              <a:rPr/>
              <a:t>place</a:t>
            </a:r>
            <a:r>
              <a:rPr/>
              <a:t> </a:t>
            </a:r>
            <a:r>
              <a:rPr/>
              <a:t>outside</a:t>
            </a:r>
            <a:r>
              <a:rPr/>
              <a:t> </a:t>
            </a:r>
            <a:r>
              <a:rPr/>
              <a:t>the</a:t>
            </a:r>
            <a:r>
              <a:rPr/>
              <a:t> </a:t>
            </a:r>
            <a:r>
              <a:rPr/>
              <a:t>research</a:t>
            </a:r>
            <a:r>
              <a:rPr/>
              <a:t> </a:t>
            </a:r>
            <a:r>
              <a:rPr/>
              <a:t>process.</a:t>
            </a:r>
            <a:r>
              <a:rPr/>
              <a:t> </a:t>
            </a:r>
            <a:r>
              <a:rPr/>
              <a:t>It</a:t>
            </a:r>
            <a:r>
              <a:rPr/>
              <a:t> </a:t>
            </a:r>
            <a:r>
              <a:rPr/>
              <a:t>hurts</a:t>
            </a:r>
            <a:r>
              <a:rPr/>
              <a:t> </a:t>
            </a:r>
            <a:r>
              <a:rPr/>
              <a:t>internal</a:t>
            </a:r>
            <a:r>
              <a:rPr/>
              <a:t> </a:t>
            </a:r>
            <a:r>
              <a:rPr/>
              <a:t>validity</a:t>
            </a:r>
            <a:r>
              <a:rPr/>
              <a:t> </a:t>
            </a:r>
            <a:r>
              <a:rPr/>
              <a:t>but</a:t>
            </a:r>
            <a:r>
              <a:rPr/>
              <a:t> </a:t>
            </a:r>
            <a:r>
              <a:rPr/>
              <a:t>it</a:t>
            </a:r>
            <a:r>
              <a:rPr/>
              <a:t> </a:t>
            </a:r>
            <a:r>
              <a:rPr/>
              <a:t>is</a:t>
            </a:r>
            <a:r>
              <a:rPr/>
              <a:t> </a:t>
            </a:r>
            <a:r>
              <a:rPr/>
              <a:t>far</a:t>
            </a:r>
            <a:r>
              <a:rPr/>
              <a:t> </a:t>
            </a:r>
            <a:r>
              <a:rPr/>
              <a:t>more</a:t>
            </a:r>
            <a:r>
              <a:rPr/>
              <a:t> </a:t>
            </a:r>
            <a:r>
              <a:rPr/>
              <a:t>relevant,</a:t>
            </a:r>
            <a:r>
              <a:rPr/>
              <a:t> </a:t>
            </a:r>
            <a:r>
              <a:rPr/>
              <a:t>improving</a:t>
            </a:r>
            <a:r>
              <a:rPr/>
              <a:t> </a:t>
            </a:r>
            <a:r>
              <a:rPr/>
              <a:t>external</a:t>
            </a:r>
            <a:r>
              <a:rPr/>
              <a:t> </a:t>
            </a:r>
            <a:r>
              <a:rPr/>
              <a:t>validity.</a:t>
            </a:r>
            <a:r>
              <a:rPr/>
              <a:t> </a:t>
            </a:r>
            <a:r>
              <a:rPr/>
              <a:t>The</a:t>
            </a:r>
            <a:r>
              <a:rPr/>
              <a:t> </a:t>
            </a:r>
            <a:r>
              <a:rPr/>
              <a:t>value</a:t>
            </a:r>
            <a:r>
              <a:rPr/>
              <a:t> </a:t>
            </a:r>
            <a:r>
              <a:rPr/>
              <a:t>goes</a:t>
            </a:r>
            <a:r>
              <a:rPr/>
              <a:t> </a:t>
            </a:r>
            <a:r>
              <a:rPr/>
              <a:t>way</a:t>
            </a:r>
            <a:r>
              <a:rPr/>
              <a:t> </a:t>
            </a:r>
            <a:r>
              <a:rPr/>
              <a:t>beyond.</a:t>
            </a:r>
            <a:r>
              <a:rPr/>
              <a:t> </a:t>
            </a:r>
            <a:r>
              <a:rPr/>
              <a:t>Develop</a:t>
            </a:r>
            <a:r>
              <a:rPr/>
              <a:t> </a:t>
            </a:r>
            <a:r>
              <a:rPr/>
              <a:t>community</a:t>
            </a:r>
            <a:r>
              <a:rPr/>
              <a:t> </a:t>
            </a:r>
            <a:r>
              <a:rPr/>
              <a:t>capacity,</a:t>
            </a:r>
            <a:r>
              <a:rPr/>
              <a:t> </a:t>
            </a:r>
            <a:r>
              <a:rPr/>
              <a:t>improves</a:t>
            </a:r>
            <a:r>
              <a:rPr/>
              <a:t> </a:t>
            </a:r>
            <a:r>
              <a:rPr/>
              <a:t>sustainability,</a:t>
            </a:r>
            <a:r>
              <a:rPr/>
              <a:t> </a:t>
            </a:r>
            <a:r>
              <a:rPr/>
              <a:t>builds</a:t>
            </a:r>
            <a:r>
              <a:rPr/>
              <a:t> </a:t>
            </a:r>
            <a:r>
              <a:rPr/>
              <a:t>skills.</a:t>
            </a:r>
            <a:r>
              <a:rPr/>
              <a:t> </a:t>
            </a:r>
            <a:r>
              <a:rPr/>
              <a:t>More</a:t>
            </a:r>
            <a:r>
              <a:rPr/>
              <a:t> </a:t>
            </a:r>
            <a:r>
              <a:rPr/>
              <a:t>emphasis</a:t>
            </a:r>
            <a:r>
              <a:rPr/>
              <a:t> </a:t>
            </a:r>
            <a:r>
              <a:rPr/>
              <a:t>on</a:t>
            </a:r>
            <a:r>
              <a:rPr/>
              <a:t> </a:t>
            </a:r>
            <a:r>
              <a:rPr/>
              <a:t>these</a:t>
            </a:r>
            <a:r>
              <a:rPr/>
              <a:t> </a:t>
            </a:r>
            <a:r>
              <a:rPr/>
              <a:t>models</a:t>
            </a:r>
            <a:r>
              <a:rPr/>
              <a:t> </a:t>
            </a:r>
            <a:r>
              <a:rPr/>
              <a:t>using</a:t>
            </a:r>
            <a:r>
              <a:rPr/>
              <a:t> </a:t>
            </a:r>
            <a:r>
              <a:rPr/>
              <a:t>PCORI.</a:t>
            </a:r>
            <a:r>
              <a:rPr/>
              <a:t> </a:t>
            </a:r>
            <a:r>
              <a:rPr/>
              <a:t>Most</a:t>
            </a:r>
            <a:r>
              <a:rPr/>
              <a:t> </a:t>
            </a:r>
            <a:r>
              <a:rPr/>
              <a:t>of</a:t>
            </a:r>
            <a:r>
              <a:rPr/>
              <a:t> </a:t>
            </a:r>
            <a:r>
              <a:rPr/>
              <a:t>this</a:t>
            </a:r>
            <a:r>
              <a:rPr/>
              <a:t> </a:t>
            </a:r>
            <a:r>
              <a:rPr/>
              <a:t>work</a:t>
            </a:r>
            <a:r>
              <a:rPr/>
              <a:t> </a:t>
            </a:r>
            <a:r>
              <a:rPr/>
              <a:t>involves</a:t>
            </a:r>
            <a:r>
              <a:rPr/>
              <a:t> </a:t>
            </a:r>
            <a:r>
              <a:rPr/>
              <a:t>the</a:t>
            </a:r>
            <a:r>
              <a:rPr/>
              <a:t> </a:t>
            </a:r>
            <a:r>
              <a:rPr/>
              <a:t>community</a:t>
            </a:r>
            <a:r>
              <a:rPr/>
              <a:t> </a:t>
            </a:r>
            <a:r>
              <a:rPr/>
              <a:t>from</a:t>
            </a:r>
            <a:r>
              <a:rPr/>
              <a:t> </a:t>
            </a:r>
            <a:r>
              <a:rPr/>
              <a:t>the</a:t>
            </a:r>
            <a:r>
              <a:rPr/>
              <a:t> </a:t>
            </a:r>
            <a:r>
              <a:rPr/>
              <a:t>beginning.</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Other</a:t>
            </a:r>
            <a:r>
              <a:rPr/>
              <a:t> </a:t>
            </a:r>
            <a:r>
              <a:rPr/>
              <a:t>research</a:t>
            </a:r>
            <a:r>
              <a:rPr/>
              <a:t> </a:t>
            </a:r>
            <a:r>
              <a:rPr/>
              <a:t>may</a:t>
            </a:r>
            <a:r>
              <a:rPr/>
              <a:t> </a:t>
            </a:r>
            <a:r>
              <a:rPr/>
              <a:t>not</a:t>
            </a:r>
            <a:r>
              <a:rPr/>
              <a:t> </a:t>
            </a:r>
            <a:r>
              <a:rPr/>
              <a:t>reflect</a:t>
            </a:r>
            <a:r>
              <a:rPr/>
              <a:t> </a:t>
            </a:r>
            <a:r>
              <a:rPr/>
              <a:t>what</a:t>
            </a:r>
            <a:r>
              <a:rPr/>
              <a:t> </a:t>
            </a:r>
            <a:r>
              <a:rPr/>
              <a:t>the</a:t>
            </a:r>
            <a:r>
              <a:rPr/>
              <a:t> </a:t>
            </a:r>
            <a:r>
              <a:rPr/>
              <a:t>community</a:t>
            </a:r>
            <a:r>
              <a:rPr/>
              <a:t> </a:t>
            </a:r>
            <a:r>
              <a:rPr/>
              <a:t>is</a:t>
            </a:r>
            <a:r>
              <a:rPr/>
              <a:t> </a:t>
            </a:r>
            <a:r>
              <a:rPr/>
              <a:t>interested</a:t>
            </a:r>
            <a:r>
              <a:rPr/>
              <a:t> </a:t>
            </a:r>
            <a:r>
              <a:rPr/>
              <a:t>in.</a:t>
            </a:r>
            <a:r>
              <a:rPr/>
              <a:t> </a:t>
            </a:r>
            <a:r>
              <a:rPr/>
              <a:t>Research</a:t>
            </a:r>
            <a:r>
              <a:rPr/>
              <a:t> </a:t>
            </a:r>
            <a:r>
              <a:rPr/>
              <a:t>in</a:t>
            </a:r>
            <a:r>
              <a:rPr/>
              <a:t> </a:t>
            </a:r>
            <a:r>
              <a:rPr/>
              <a:t>a</a:t>
            </a:r>
            <a:r>
              <a:rPr/>
              <a:t> </a:t>
            </a:r>
            <a:r>
              <a:rPr/>
              <a:t>carefully</a:t>
            </a:r>
            <a:r>
              <a:rPr/>
              <a:t> </a:t>
            </a:r>
            <a:r>
              <a:rPr/>
              <a:t>constrained</a:t>
            </a:r>
            <a:r>
              <a:rPr/>
              <a:t> </a:t>
            </a:r>
            <a:r>
              <a:rPr/>
              <a:t>environment</a:t>
            </a:r>
            <a:r>
              <a:rPr/>
              <a:t> </a:t>
            </a:r>
            <a:r>
              <a:rPr/>
              <a:t>may</a:t>
            </a:r>
            <a:r>
              <a:rPr/>
              <a:t> </a:t>
            </a:r>
            <a:r>
              <a:rPr/>
              <a:t>not</a:t>
            </a:r>
            <a:r>
              <a:rPr/>
              <a:t> </a:t>
            </a:r>
            <a:r>
              <a:rPr/>
              <a:t>be</a:t>
            </a:r>
            <a:r>
              <a:rPr/>
              <a:t> </a:t>
            </a:r>
            <a:r>
              <a:rPr/>
              <a:t>sustainable.</a:t>
            </a:r>
          </a:p>
          <a:p>
            <a:pPr lvl="0" marL="0" indent="0">
              <a:buNone/>
            </a:pPr>
          </a:p>
          <a:p>
            <a:pPr lvl="0" marL="0" indent="0">
              <a:buNone/>
            </a:pPr>
            <a:r>
              <a:rPr/>
              <a:t>Collaboration</a:t>
            </a:r>
            <a:r>
              <a:rPr/>
              <a:t> </a:t>
            </a:r>
            <a:r>
              <a:rPr/>
              <a:t>among</a:t>
            </a:r>
            <a:r>
              <a:rPr/>
              <a:t> </a:t>
            </a:r>
            <a:r>
              <a:rPr/>
              <a:t>practitioners</a:t>
            </a:r>
            <a:r>
              <a:rPr/>
              <a:t> </a:t>
            </a:r>
            <a:r>
              <a:rPr/>
              <a:t>where</a:t>
            </a:r>
            <a:r>
              <a:rPr/>
              <a:t> </a:t>
            </a:r>
            <a:r>
              <a:rPr/>
              <a:t>they</a:t>
            </a:r>
            <a:r>
              <a:rPr/>
              <a:t> </a:t>
            </a:r>
            <a:r>
              <a:rPr/>
              <a:t>can</a:t>
            </a:r>
            <a:r>
              <a:rPr/>
              <a:t> </a:t>
            </a:r>
            <a:r>
              <a:rPr/>
              <a:t>combine</a:t>
            </a:r>
            <a:r>
              <a:rPr/>
              <a:t> </a:t>
            </a:r>
            <a:r>
              <a:rPr/>
              <a:t>efforts.</a:t>
            </a:r>
            <a:r>
              <a:rPr/>
              <a:t> </a:t>
            </a:r>
            <a:r>
              <a:rPr/>
              <a:t>Also</a:t>
            </a:r>
            <a:r>
              <a:rPr/>
              <a:t> </a:t>
            </a:r>
            <a:r>
              <a:rPr/>
              <a:t>valuable</a:t>
            </a:r>
            <a:r>
              <a:rPr/>
              <a:t> </a:t>
            </a:r>
            <a:r>
              <a:rPr/>
              <a:t>for</a:t>
            </a:r>
            <a:r>
              <a:rPr/>
              <a:t> </a:t>
            </a:r>
            <a:r>
              <a:rPr/>
              <a:t>networks</a:t>
            </a:r>
            <a:r>
              <a:rPr/>
              <a:t> </a:t>
            </a:r>
            <a:r>
              <a:rPr/>
              <a:t>of</a:t>
            </a:r>
            <a:r>
              <a:rPr/>
              <a:t> </a:t>
            </a:r>
            <a:r>
              <a:rPr/>
              <a:t>pharmacists.</a:t>
            </a:r>
          </a:p>
          <a:p>
            <a:pPr lvl="0" marL="0" indent="0">
              <a:buNone/>
            </a:pPr>
          </a:p>
          <a:p>
            <a:pPr lvl="0" marL="0" indent="0">
              <a:buNone/>
            </a:pPr>
            <a:r>
              <a:rPr/>
              <a:t>Issues</a:t>
            </a:r>
            <a:r>
              <a:rPr/>
              <a:t> </a:t>
            </a:r>
            <a:r>
              <a:rPr/>
              <a:t>important</a:t>
            </a:r>
            <a:r>
              <a:rPr/>
              <a:t> </a:t>
            </a:r>
            <a:r>
              <a:rPr/>
              <a:t>to</a:t>
            </a:r>
            <a:r>
              <a:rPr/>
              <a:t> </a:t>
            </a:r>
            <a:r>
              <a:rPr/>
              <a:t>the</a:t>
            </a:r>
            <a:r>
              <a:rPr/>
              <a:t> </a:t>
            </a:r>
            <a:r>
              <a:rPr/>
              <a:t>population</a:t>
            </a:r>
            <a:r>
              <a:rPr/>
              <a:t> </a:t>
            </a:r>
            <a:r>
              <a:rPr/>
              <a:t>and</a:t>
            </a:r>
            <a:r>
              <a:rPr/>
              <a:t> </a:t>
            </a:r>
            <a:r>
              <a:rPr/>
              <a:t>community.</a:t>
            </a:r>
            <a:r>
              <a:rPr/>
              <a:t> </a:t>
            </a:r>
            <a:r>
              <a:rPr/>
              <a:t>There</a:t>
            </a:r>
            <a:r>
              <a:rPr/>
              <a:t> </a:t>
            </a:r>
            <a:r>
              <a:rPr/>
              <a:t>can</a:t>
            </a:r>
            <a:r>
              <a:rPr/>
              <a:t> </a:t>
            </a:r>
            <a:r>
              <a:rPr/>
              <a:t>be</a:t>
            </a:r>
            <a:r>
              <a:rPr/>
              <a:t> </a:t>
            </a:r>
            <a:r>
              <a:rPr/>
              <a:t>a</a:t>
            </a:r>
            <a:r>
              <a:rPr/>
              <a:t> </a:t>
            </a:r>
            <a:r>
              <a:rPr/>
              <a:t>ripple</a:t>
            </a:r>
            <a:r>
              <a:rPr/>
              <a:t> </a:t>
            </a:r>
            <a:r>
              <a:rPr/>
              <a:t>effect.</a:t>
            </a:r>
            <a:r>
              <a:rPr/>
              <a:t> </a:t>
            </a:r>
            <a:r>
              <a:rPr/>
              <a:t>When</a:t>
            </a:r>
            <a:r>
              <a:rPr/>
              <a:t> </a:t>
            </a:r>
            <a:r>
              <a:rPr/>
              <a:t>community</a:t>
            </a:r>
            <a:r>
              <a:rPr/>
              <a:t> </a:t>
            </a:r>
            <a:r>
              <a:rPr/>
              <a:t>members</a:t>
            </a:r>
            <a:r>
              <a:rPr/>
              <a:t> </a:t>
            </a:r>
            <a:r>
              <a:rPr/>
              <a:t>get</a:t>
            </a:r>
            <a:r>
              <a:rPr/>
              <a:t> </a:t>
            </a:r>
            <a:r>
              <a:rPr/>
              <a:t>engaged,</a:t>
            </a:r>
            <a:r>
              <a:rPr/>
              <a:t> </a:t>
            </a:r>
            <a:r>
              <a:rPr/>
              <a:t>they</a:t>
            </a:r>
            <a:r>
              <a:rPr/>
              <a:t> </a:t>
            </a:r>
            <a:r>
              <a:rPr/>
              <a:t>can</a:t>
            </a:r>
            <a:r>
              <a:rPr/>
              <a:t> </a:t>
            </a:r>
            <a:r>
              <a:rPr/>
              <a:t>learn</a:t>
            </a:r>
            <a:r>
              <a:rPr/>
              <a:t> </a:t>
            </a:r>
            <a:r>
              <a:rPr/>
              <a:t>skills</a:t>
            </a:r>
            <a:r>
              <a:rPr/>
              <a:t> </a:t>
            </a:r>
            <a:r>
              <a:rPr/>
              <a:t>that</a:t>
            </a:r>
            <a:r>
              <a:rPr/>
              <a:t> </a:t>
            </a:r>
            <a:r>
              <a:rPr/>
              <a:t>can</a:t>
            </a:r>
            <a:r>
              <a:rPr/>
              <a:t> </a:t>
            </a:r>
            <a:r>
              <a:rPr/>
              <a:t>help</a:t>
            </a:r>
            <a:r>
              <a:rPr/>
              <a:t> </a:t>
            </a:r>
            <a:r>
              <a:rPr/>
              <a:t>in</a:t>
            </a:r>
            <a:r>
              <a:rPr/>
              <a:t> </a:t>
            </a:r>
            <a:r>
              <a:rPr/>
              <a:t>a</a:t>
            </a:r>
            <a:r>
              <a:rPr/>
              <a:t> </a:t>
            </a:r>
            <a:r>
              <a:rPr/>
              <a:t>different</a:t>
            </a:r>
            <a:r>
              <a:rPr/>
              <a:t> </a:t>
            </a:r>
            <a:r>
              <a:rPr/>
              <a:t>context,</a:t>
            </a:r>
            <a:r>
              <a:rPr/>
              <a:t> </a:t>
            </a:r>
            <a:r>
              <a:rPr/>
              <a:t>and</a:t>
            </a:r>
            <a:r>
              <a:rPr/>
              <a:t> </a:t>
            </a:r>
            <a:r>
              <a:rPr/>
              <a:t>inform</a:t>
            </a:r>
            <a:r>
              <a:rPr/>
              <a:t> </a:t>
            </a:r>
            <a:r>
              <a:rPr/>
              <a:t>them</a:t>
            </a:r>
            <a:r>
              <a:rPr/>
              <a:t> </a:t>
            </a:r>
            <a:r>
              <a:rPr/>
              <a:t>about</a:t>
            </a:r>
            <a:r>
              <a:rPr/>
              <a:t> </a:t>
            </a:r>
            <a:r>
              <a:rPr/>
              <a:t>resources</a:t>
            </a:r>
            <a:r>
              <a:rPr/>
              <a:t> </a:t>
            </a:r>
            <a:r>
              <a:rPr/>
              <a:t>that</a:t>
            </a:r>
            <a:r>
              <a:rPr/>
              <a:t> </a:t>
            </a:r>
            <a:r>
              <a:rPr/>
              <a:t>they</a:t>
            </a:r>
            <a:r>
              <a:rPr/>
              <a:t> </a:t>
            </a:r>
            <a:r>
              <a:rPr/>
              <a:t>can</a:t>
            </a:r>
            <a:r>
              <a:rPr/>
              <a:t> </a:t>
            </a:r>
            <a:r>
              <a:rPr/>
              <a:t>use</a:t>
            </a:r>
            <a:r>
              <a:rPr/>
              <a:t> </a:t>
            </a:r>
            <a:r>
              <a:rPr/>
              <a:t>in</a:t>
            </a:r>
            <a:r>
              <a:rPr/>
              <a:t> </a:t>
            </a:r>
            <a:r>
              <a:rPr/>
              <a:t>other</a:t>
            </a:r>
            <a:r>
              <a:rPr/>
              <a:t> </a:t>
            </a:r>
            <a:r>
              <a:rPr/>
              <a:t>areas.</a:t>
            </a:r>
            <a:r>
              <a:rPr/>
              <a:t> </a:t>
            </a:r>
            <a:r>
              <a:rPr/>
              <a:t>The</a:t>
            </a:r>
            <a:r>
              <a:rPr/>
              <a:t> </a:t>
            </a:r>
            <a:r>
              <a:rPr/>
              <a:t>community</a:t>
            </a:r>
            <a:r>
              <a:rPr/>
              <a:t> </a:t>
            </a:r>
            <a:r>
              <a:rPr/>
              <a:t>gains</a:t>
            </a:r>
            <a:r>
              <a:rPr/>
              <a:t> </a:t>
            </a:r>
            <a:r>
              <a:rPr/>
              <a:t>from</a:t>
            </a:r>
            <a:r>
              <a:rPr/>
              <a:t> </a:t>
            </a:r>
            <a:r>
              <a:rPr/>
              <a:t>the</a:t>
            </a:r>
            <a:r>
              <a:rPr/>
              <a:t> </a:t>
            </a:r>
            <a:r>
              <a:rPr/>
              <a:t>whole</a:t>
            </a:r>
            <a:r>
              <a:rPr/>
              <a:t> </a:t>
            </a:r>
            <a:r>
              <a:rPr/>
              <a:t>process.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Simple.</a:t>
            </a:r>
            <a:r>
              <a:rPr/>
              <a:t> </a:t>
            </a:r>
            <a:r>
              <a:rPr/>
              <a:t>What</a:t>
            </a:r>
            <a:r>
              <a:rPr/>
              <a:t> </a:t>
            </a:r>
            <a:r>
              <a:rPr/>
              <a:t>is</a:t>
            </a:r>
            <a:r>
              <a:rPr/>
              <a:t> </a:t>
            </a:r>
            <a:r>
              <a:rPr/>
              <a:t>important</a:t>
            </a:r>
            <a:r>
              <a:rPr/>
              <a:t> </a:t>
            </a:r>
            <a:r>
              <a:rPr/>
              <a:t>and</a:t>
            </a:r>
            <a:r>
              <a:rPr/>
              <a:t> </a:t>
            </a:r>
            <a:r>
              <a:rPr/>
              <a:t>what</a:t>
            </a:r>
            <a:r>
              <a:rPr/>
              <a:t> </a:t>
            </a:r>
            <a:r>
              <a:rPr/>
              <a:t>is</a:t>
            </a:r>
            <a:r>
              <a:rPr/>
              <a:t> </a:t>
            </a:r>
            <a:r>
              <a:rPr/>
              <a:t>needed.</a:t>
            </a:r>
            <a:r>
              <a:rPr/>
              <a:t> </a:t>
            </a:r>
            <a:r>
              <a:rPr/>
              <a:t>Add</a:t>
            </a:r>
            <a:r>
              <a:rPr/>
              <a:t> </a:t>
            </a:r>
            <a:r>
              <a:rPr/>
              <a:t>value</a:t>
            </a:r>
            <a:r>
              <a:rPr/>
              <a:t> </a:t>
            </a:r>
            <a:r>
              <a:rPr/>
              <a:t>to</a:t>
            </a:r>
            <a:r>
              <a:rPr/>
              <a:t> </a:t>
            </a:r>
            <a:r>
              <a:rPr/>
              <a:t>the</a:t>
            </a:r>
            <a:r>
              <a:rPr/>
              <a:t> </a:t>
            </a:r>
            <a:r>
              <a:rPr/>
              <a:t>community.</a:t>
            </a:r>
            <a:r>
              <a:rPr/>
              <a:t> </a:t>
            </a:r>
            <a:r>
              <a:rPr/>
              <a:t>Identify</a:t>
            </a:r>
            <a:r>
              <a:rPr/>
              <a:t> </a:t>
            </a:r>
            <a:r>
              <a:rPr/>
              <a:t>people</a:t>
            </a:r>
            <a:r>
              <a:rPr/>
              <a:t> </a:t>
            </a:r>
            <a:r>
              <a:rPr/>
              <a:t>who</a:t>
            </a:r>
            <a:r>
              <a:rPr/>
              <a:t> </a:t>
            </a:r>
            <a:r>
              <a:rPr/>
              <a:t>can</a:t>
            </a:r>
            <a:r>
              <a:rPr/>
              <a:t> </a:t>
            </a:r>
            <a:r>
              <a:rPr/>
              <a:t>be</a:t>
            </a:r>
            <a:r>
              <a:rPr/>
              <a:t> </a:t>
            </a:r>
            <a:r>
              <a:rPr/>
              <a:t>resources.</a:t>
            </a:r>
            <a:r>
              <a:rPr/>
              <a:t> </a:t>
            </a:r>
            <a:r>
              <a:rPr/>
              <a:t>This</a:t>
            </a:r>
            <a:r>
              <a:rPr/>
              <a:t> </a:t>
            </a:r>
            <a:r>
              <a:rPr/>
              <a:t>is</a:t>
            </a:r>
            <a:r>
              <a:rPr/>
              <a:t> </a:t>
            </a:r>
            <a:r>
              <a:rPr/>
              <a:t>very</a:t>
            </a:r>
            <a:r>
              <a:rPr/>
              <a:t> </a:t>
            </a:r>
            <a:r>
              <a:rPr/>
              <a:t>much</a:t>
            </a:r>
            <a:r>
              <a:rPr/>
              <a:t> </a:t>
            </a:r>
            <a:r>
              <a:rPr/>
              <a:t>a</a:t>
            </a:r>
            <a:r>
              <a:rPr/>
              <a:t> </a:t>
            </a:r>
            <a:r>
              <a:rPr/>
              <a:t>collaboration.</a:t>
            </a:r>
            <a:r>
              <a:rPr/>
              <a:t> </a:t>
            </a:r>
            <a:r>
              <a:rPr/>
              <a:t>It</a:t>
            </a:r>
            <a:r>
              <a:rPr/>
              <a:t> </a:t>
            </a:r>
            <a:r>
              <a:rPr/>
              <a:t>can</a:t>
            </a:r>
            <a:r>
              <a:rPr/>
              <a:t> </a:t>
            </a:r>
            <a:r>
              <a:rPr/>
              <a:t>be</a:t>
            </a:r>
            <a:r>
              <a:rPr/>
              <a:t> </a:t>
            </a:r>
            <a:r>
              <a:rPr/>
              <a:t>top-down,</a:t>
            </a:r>
            <a:r>
              <a:rPr/>
              <a:t> </a:t>
            </a:r>
            <a:r>
              <a:rPr/>
              <a:t>where</a:t>
            </a:r>
            <a:r>
              <a:rPr/>
              <a:t> </a:t>
            </a:r>
            <a:r>
              <a:rPr/>
              <a:t>you</a:t>
            </a:r>
            <a:r>
              <a:rPr/>
              <a:t> </a:t>
            </a:r>
            <a:r>
              <a:rPr/>
              <a:t>make</a:t>
            </a:r>
            <a:r>
              <a:rPr/>
              <a:t> </a:t>
            </a:r>
            <a:r>
              <a:rPr/>
              <a:t>yourself</a:t>
            </a:r>
            <a:r>
              <a:rPr/>
              <a:t> </a:t>
            </a:r>
            <a:r>
              <a:rPr/>
              <a:t>available</a:t>
            </a:r>
            <a:r>
              <a:rPr/>
              <a:t> </a:t>
            </a:r>
            <a:r>
              <a:rPr/>
              <a:t>to</a:t>
            </a:r>
            <a:r>
              <a:rPr/>
              <a:t> </a:t>
            </a:r>
            <a:r>
              <a:rPr/>
              <a:t>the</a:t>
            </a:r>
            <a:r>
              <a:rPr/>
              <a:t> </a:t>
            </a:r>
            <a:r>
              <a:rPr/>
              <a:t>community.</a:t>
            </a:r>
            <a:r>
              <a:rPr/>
              <a:t> </a:t>
            </a:r>
            <a:r>
              <a:rPr/>
              <a:t>A</a:t>
            </a:r>
            <a:r>
              <a:rPr/>
              <a:t> </a:t>
            </a:r>
            <a:r>
              <a:rPr/>
              <a:t>bottom-up</a:t>
            </a:r>
            <a:r>
              <a:rPr/>
              <a:t> </a:t>
            </a:r>
            <a:r>
              <a:rPr/>
              <a:t>is</a:t>
            </a:r>
            <a:r>
              <a:rPr/>
              <a:t> </a:t>
            </a:r>
            <a:r>
              <a:rPr/>
              <a:t>where</a:t>
            </a:r>
            <a:r>
              <a:rPr/>
              <a:t> </a:t>
            </a:r>
            <a:r>
              <a:rPr/>
              <a:t>you</a:t>
            </a:r>
            <a:r>
              <a:rPr/>
              <a:t> </a:t>
            </a:r>
            <a:r>
              <a:rPr/>
              <a:t>offer</a:t>
            </a:r>
            <a:r>
              <a:rPr/>
              <a:t> </a:t>
            </a:r>
            <a:r>
              <a:rPr/>
              <a:t>your</a:t>
            </a:r>
            <a:r>
              <a:rPr/>
              <a:t> </a:t>
            </a:r>
            <a:r>
              <a:rPr/>
              <a:t>expertise</a:t>
            </a:r>
            <a:r>
              <a:rPr/>
              <a:t> </a:t>
            </a:r>
            <a:r>
              <a:rPr/>
              <a:t>to</a:t>
            </a:r>
            <a:r>
              <a:rPr/>
              <a:t> </a:t>
            </a:r>
            <a:r>
              <a:rPr/>
              <a:t>help</a:t>
            </a:r>
            <a:r>
              <a:rPr/>
              <a:t> </a:t>
            </a:r>
            <a:r>
              <a:rPr/>
              <a:t>them</a:t>
            </a:r>
            <a:r>
              <a:rPr/>
              <a:t> </a:t>
            </a:r>
            <a:r>
              <a:rPr/>
              <a:t>develop</a:t>
            </a:r>
            <a:r>
              <a:rPr/>
              <a:t> </a:t>
            </a:r>
            <a:r>
              <a:rPr/>
              <a:t>a</a:t>
            </a:r>
            <a:r>
              <a:rPr/>
              <a:t> </a:t>
            </a:r>
            <a:r>
              <a:rPr/>
              <a:t>project.</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some</a:t>
            </a:r>
            <a:r>
              <a:rPr/>
              <a:t> </a:t>
            </a:r>
            <a:r>
              <a:rPr/>
              <a:t>many</a:t>
            </a:r>
            <a:r>
              <a:rPr/>
              <a:t> </a:t>
            </a:r>
            <a:r>
              <a:rPr/>
              <a:t>community</a:t>
            </a:r>
            <a:r>
              <a:rPr/>
              <a:t> </a:t>
            </a:r>
            <a:r>
              <a:rPr/>
              <a:t>level</a:t>
            </a:r>
            <a:r>
              <a:rPr/>
              <a:t> </a:t>
            </a:r>
            <a:r>
              <a:rPr/>
              <a:t>issues</a:t>
            </a:r>
            <a:r>
              <a:rPr/>
              <a:t> </a:t>
            </a:r>
            <a:r>
              <a:rPr/>
              <a:t>associated</a:t>
            </a:r>
            <a:r>
              <a:rPr/>
              <a:t> </a:t>
            </a:r>
            <a:r>
              <a:rPr/>
              <a:t>with</a:t>
            </a:r>
            <a:r>
              <a:rPr/>
              <a:t> </a:t>
            </a:r>
            <a:r>
              <a:rPr/>
              <a:t>health</a:t>
            </a:r>
            <a:r>
              <a:rPr/>
              <a:t> </a:t>
            </a:r>
            <a:r>
              <a:rPr/>
              <a:t>disparities.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biring</a:t>
            </a:r>
            <a:r>
              <a:rPr/>
              <a:t> </a:t>
            </a:r>
            <a:r>
              <a:rPr/>
              <a:t>in</a:t>
            </a:r>
            <a:r>
              <a:rPr/>
              <a:t> </a:t>
            </a:r>
            <a:r>
              <a:rPr/>
              <a:t>your</a:t>
            </a:r>
            <a:r>
              <a:rPr/>
              <a:t> </a:t>
            </a:r>
            <a:r>
              <a:rPr/>
              <a:t>knowledge</a:t>
            </a:r>
            <a:r>
              <a:rPr/>
              <a:t> </a:t>
            </a:r>
            <a:r>
              <a:rPr/>
              <a:t>of</a:t>
            </a:r>
            <a:r>
              <a:rPr/>
              <a:t> </a:t>
            </a:r>
            <a:r>
              <a:rPr/>
              <a:t>existing</a:t>
            </a:r>
            <a:r>
              <a:rPr/>
              <a:t> </a:t>
            </a:r>
            <a:r>
              <a:rPr/>
              <a:t>resources,</a:t>
            </a:r>
            <a:r>
              <a:rPr/>
              <a:t> </a:t>
            </a:r>
            <a:r>
              <a:rPr/>
              <a:t>and</a:t>
            </a:r>
            <a:r>
              <a:rPr/>
              <a:t> </a:t>
            </a:r>
            <a:r>
              <a:rPr/>
              <a:t>provide</a:t>
            </a:r>
            <a:r>
              <a:rPr/>
              <a:t> </a:t>
            </a:r>
            <a:r>
              <a:rPr/>
              <a:t>support</a:t>
            </a:r>
            <a:r>
              <a:rPr/>
              <a:t> </a:t>
            </a:r>
            <a:r>
              <a:rPr/>
              <a:t>and</a:t>
            </a:r>
            <a:r>
              <a:rPr/>
              <a:t> </a:t>
            </a:r>
            <a:r>
              <a:rPr/>
              <a:t>suggestions.</a:t>
            </a:r>
            <a:r>
              <a:rPr/>
              <a:t> </a:t>
            </a:r>
            <a:r>
              <a:rPr/>
              <a:t>Advice</a:t>
            </a:r>
            <a:r>
              <a:rPr/>
              <a:t> </a:t>
            </a:r>
            <a:r>
              <a:rPr/>
              <a:t>about</a:t>
            </a:r>
            <a:r>
              <a:rPr/>
              <a:t> </a:t>
            </a:r>
            <a:r>
              <a:rPr/>
              <a:t>resources</a:t>
            </a:r>
            <a:r>
              <a:rPr/>
              <a:t> </a:t>
            </a:r>
            <a:r>
              <a:rPr/>
              <a:t>that</a:t>
            </a:r>
            <a:r>
              <a:rPr/>
              <a:t> </a:t>
            </a:r>
            <a:r>
              <a:rPr/>
              <a:t>they</a:t>
            </a:r>
            <a:r>
              <a:rPr/>
              <a:t> </a:t>
            </a:r>
            <a:r>
              <a:rPr/>
              <a:t>can</a:t>
            </a:r>
            <a:r>
              <a:rPr/>
              <a:t> </a:t>
            </a:r>
            <a:r>
              <a:rPr/>
              <a:t>tap.</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They</a:t>
            </a:r>
            <a:r>
              <a:rPr/>
              <a:t> </a:t>
            </a:r>
            <a:r>
              <a:rPr/>
              <a:t>understand</a:t>
            </a:r>
            <a:r>
              <a:rPr/>
              <a:t> </a:t>
            </a:r>
            <a:r>
              <a:rPr/>
              <a:t>needs</a:t>
            </a:r>
            <a:r>
              <a:rPr/>
              <a:t> </a:t>
            </a:r>
            <a:r>
              <a:rPr/>
              <a:t>and</a:t>
            </a:r>
            <a:r>
              <a:rPr/>
              <a:t> </a:t>
            </a:r>
            <a:r>
              <a:rPr/>
              <a:t>real</a:t>
            </a:r>
            <a:r>
              <a:rPr/>
              <a:t> </a:t>
            </a:r>
            <a:r>
              <a:rPr/>
              <a:t>world</a:t>
            </a:r>
            <a:r>
              <a:rPr/>
              <a:t> </a:t>
            </a:r>
            <a:r>
              <a:rPr/>
              <a:t>feedback.</a:t>
            </a:r>
            <a:r>
              <a:rPr/>
              <a:t> </a:t>
            </a:r>
            <a:r>
              <a:rPr/>
              <a:t>Does</a:t>
            </a:r>
            <a:r>
              <a:rPr/>
              <a:t> </a:t>
            </a:r>
            <a:r>
              <a:rPr/>
              <a:t>this</a:t>
            </a:r>
            <a:r>
              <a:rPr/>
              <a:t> </a:t>
            </a:r>
            <a:r>
              <a:rPr/>
              <a:t>fit</a:t>
            </a:r>
            <a:r>
              <a:rPr/>
              <a:t> </a:t>
            </a:r>
            <a:r>
              <a:rPr/>
              <a:t>in</a:t>
            </a:r>
            <a:r>
              <a:rPr/>
              <a:t> </a:t>
            </a:r>
            <a:r>
              <a:rPr/>
              <a:t>to</a:t>
            </a:r>
            <a:r>
              <a:rPr/>
              <a:t> </a:t>
            </a:r>
            <a:r>
              <a:rPr/>
              <a:t>individual</a:t>
            </a:r>
            <a:r>
              <a:rPr/>
              <a:t> </a:t>
            </a:r>
            <a:r>
              <a:rPr/>
              <a:t>people’s</a:t>
            </a:r>
            <a:r>
              <a:rPr/>
              <a:t> </a:t>
            </a:r>
            <a:r>
              <a:rPr/>
              <a:t>needs.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have</a:t>
            </a:r>
            <a:r>
              <a:rPr/>
              <a:t> </a:t>
            </a:r>
            <a:r>
              <a:rPr/>
              <a:t>a</a:t>
            </a:r>
            <a:r>
              <a:rPr/>
              <a:t> </a:t>
            </a:r>
            <a:r>
              <a:rPr/>
              <a:t>common</a:t>
            </a:r>
            <a:r>
              <a:rPr/>
              <a:t> </a:t>
            </a:r>
            <a:r>
              <a:rPr/>
              <a:t>definition.</a:t>
            </a:r>
            <a:r>
              <a:rPr/>
              <a:t> </a:t>
            </a:r>
            <a:r>
              <a:rPr/>
              <a:t>You</a:t>
            </a:r>
            <a:r>
              <a:rPr/>
              <a:t> </a:t>
            </a:r>
            <a:r>
              <a:rPr/>
              <a:t>are</a:t>
            </a:r>
            <a:r>
              <a:rPr/>
              <a:t> </a:t>
            </a:r>
            <a:r>
              <a:rPr/>
              <a:t>re-purposing</a:t>
            </a:r>
            <a:r>
              <a:rPr/>
              <a:t> </a:t>
            </a:r>
            <a:r>
              <a:rPr/>
              <a:t>the</a:t>
            </a:r>
            <a:r>
              <a:rPr/>
              <a:t> </a:t>
            </a:r>
            <a:r>
              <a:rPr/>
              <a:t>data.</a:t>
            </a:r>
          </a:p>
          <a:p>
            <a:pPr lvl="0" marL="0" indent="0">
              <a:buNone/>
            </a:pPr>
          </a:p>
          <a:p>
            <a:pPr lvl="0" marL="0" indent="0">
              <a:buNone/>
            </a:pPr>
            <a:r>
              <a:rPr/>
              <a:t>Some</a:t>
            </a:r>
            <a:r>
              <a:rPr/>
              <a:t> </a:t>
            </a:r>
            <a:r>
              <a:rPr/>
              <a:t>secondary</a:t>
            </a:r>
            <a:r>
              <a:rPr/>
              <a:t> </a:t>
            </a:r>
            <a:r>
              <a:rPr/>
              <a:t>datasets</a:t>
            </a:r>
            <a:r>
              <a:rPr/>
              <a:t> </a:t>
            </a:r>
            <a:r>
              <a:rPr/>
              <a:t>are</a:t>
            </a:r>
            <a:r>
              <a:rPr/>
              <a:t> </a:t>
            </a:r>
            <a:r>
              <a:rPr/>
              <a:t>available</a:t>
            </a:r>
            <a:r>
              <a:rPr/>
              <a:t> </a:t>
            </a:r>
            <a:r>
              <a:rPr/>
              <a:t>strictly</a:t>
            </a:r>
            <a:r>
              <a:rPr/>
              <a:t> </a:t>
            </a:r>
            <a:r>
              <a:rPr/>
              <a:t>for</a:t>
            </a:r>
            <a:r>
              <a:rPr/>
              <a:t> </a:t>
            </a:r>
            <a:r>
              <a:rPr/>
              <a:t>this</a:t>
            </a:r>
            <a:r>
              <a:rPr/>
              <a:t> </a:t>
            </a:r>
            <a:r>
              <a:rPr/>
              <a:t>purpose.</a:t>
            </a:r>
            <a:r>
              <a:rPr/>
              <a:t> </a:t>
            </a:r>
            <a:r>
              <a:rPr/>
              <a:t>These</a:t>
            </a:r>
            <a:r>
              <a:rPr/>
              <a:t> </a:t>
            </a:r>
            <a:r>
              <a:rPr/>
              <a:t>are</a:t>
            </a:r>
            <a:r>
              <a:rPr/>
              <a:t> </a:t>
            </a:r>
            <a:r>
              <a:rPr/>
              <a:t>often</a:t>
            </a:r>
            <a:r>
              <a:rPr/>
              <a:t> </a:t>
            </a:r>
            <a:r>
              <a:rPr/>
              <a:t>national</a:t>
            </a:r>
            <a:r>
              <a:rPr/>
              <a:t> </a:t>
            </a:r>
            <a:r>
              <a:rPr/>
              <a:t>databases</a:t>
            </a:r>
            <a:r>
              <a:rPr/>
              <a:t> </a:t>
            </a:r>
            <a:r>
              <a:rPr/>
              <a:t>collected</a:t>
            </a:r>
            <a:r>
              <a:rPr/>
              <a:t> </a:t>
            </a:r>
            <a:r>
              <a:rPr/>
              <a:t>user</a:t>
            </a:r>
            <a:r>
              <a:rPr/>
              <a:t> </a:t>
            </a:r>
            <a:r>
              <a:rPr/>
              <a:t>taxpayer</a:t>
            </a:r>
            <a:r>
              <a:rPr/>
              <a:t> </a:t>
            </a:r>
            <a:r>
              <a:rPr/>
              <a:t>money</a:t>
            </a:r>
            <a:r>
              <a:rPr/>
              <a:t> </a:t>
            </a:r>
            <a:r>
              <a:rPr/>
              <a:t>and</a:t>
            </a:r>
            <a:r>
              <a:rPr/>
              <a:t> </a:t>
            </a:r>
            <a:r>
              <a:rPr/>
              <a:t>made</a:t>
            </a:r>
            <a:r>
              <a:rPr/>
              <a:t> </a:t>
            </a:r>
            <a:r>
              <a:rPr/>
              <a:t>available</a:t>
            </a:r>
            <a:r>
              <a:rPr/>
              <a:t> </a:t>
            </a:r>
            <a:r>
              <a:rPr/>
              <a:t>to</a:t>
            </a:r>
            <a:r>
              <a:rPr/>
              <a:t> </a:t>
            </a:r>
            <a:r>
              <a:rPr/>
              <a:t>anyone</a:t>
            </a:r>
            <a:r>
              <a:rPr/>
              <a:t> </a:t>
            </a:r>
            <a:r>
              <a:rPr/>
              <a:t>who</a:t>
            </a:r>
            <a:r>
              <a:rPr/>
              <a:t> </a:t>
            </a:r>
            <a:r>
              <a:rPr/>
              <a:t>wants</a:t>
            </a:r>
            <a:r>
              <a:rPr/>
              <a:t> </a:t>
            </a:r>
            <a:r>
              <a:rPr/>
              <a:t>to</a:t>
            </a:r>
            <a:r>
              <a:rPr/>
              <a:t> </a:t>
            </a:r>
            <a:r>
              <a:rPr/>
              <a:t>use</a:t>
            </a:r>
            <a:r>
              <a:rPr/>
              <a:t> </a:t>
            </a:r>
            <a:r>
              <a:rPr/>
              <a:t>them.</a:t>
            </a:r>
          </a:p>
          <a:p>
            <a:pPr lvl="0" marL="0" indent="0">
              <a:buNone/>
            </a:pPr>
          </a:p>
          <a:p>
            <a:pPr lvl="0" marL="0" indent="0">
              <a:buNone/>
            </a:pPr>
            <a:r>
              <a:rPr/>
              <a:t>Sometimes</a:t>
            </a:r>
            <a:r>
              <a:rPr/>
              <a:t> </a:t>
            </a:r>
            <a:r>
              <a:rPr/>
              <a:t>we</a:t>
            </a:r>
            <a:r>
              <a:rPr/>
              <a:t> </a:t>
            </a:r>
            <a:r>
              <a:rPr/>
              <a:t>collect</a:t>
            </a:r>
            <a:r>
              <a:rPr/>
              <a:t> </a:t>
            </a:r>
            <a:r>
              <a:rPr/>
              <a:t>more</a:t>
            </a:r>
            <a:r>
              <a:rPr/>
              <a:t> </a:t>
            </a:r>
            <a:r>
              <a:rPr/>
              <a:t>data</a:t>
            </a:r>
            <a:r>
              <a:rPr/>
              <a:t> </a:t>
            </a:r>
            <a:r>
              <a:rPr/>
              <a:t>than</a:t>
            </a:r>
            <a:r>
              <a:rPr/>
              <a:t> </a:t>
            </a:r>
            <a:r>
              <a:rPr/>
              <a:t>what</a:t>
            </a:r>
            <a:r>
              <a:rPr/>
              <a:t> </a:t>
            </a:r>
            <a:r>
              <a:rPr/>
              <a:t>we</a:t>
            </a:r>
            <a:r>
              <a:rPr/>
              <a:t> </a:t>
            </a:r>
            <a:r>
              <a:rPr/>
              <a:t>strictly</a:t>
            </a:r>
            <a:r>
              <a:rPr/>
              <a:t> </a:t>
            </a:r>
            <a:r>
              <a:rPr/>
              <a:t>need</a:t>
            </a:r>
            <a:r>
              <a:rPr/>
              <a:t> </a:t>
            </a:r>
            <a:r>
              <a:rPr/>
              <a:t>for</a:t>
            </a:r>
            <a:r>
              <a:rPr/>
              <a:t> </a:t>
            </a:r>
            <a:r>
              <a:rPr/>
              <a:t>our</a:t>
            </a:r>
            <a:r>
              <a:rPr/>
              <a:t> </a:t>
            </a:r>
            <a:r>
              <a:rPr/>
              <a:t>purposes.</a:t>
            </a:r>
          </a:p>
          <a:p>
            <a:pPr lvl="0" marL="0" indent="0">
              <a:buNone/>
            </a:pPr>
          </a:p>
          <a:p>
            <a:pPr lvl="0" marL="0" indent="0">
              <a:buNone/>
            </a:pPr>
            <a:r>
              <a:rPr/>
              <a:t>Example:</a:t>
            </a:r>
            <a:r>
              <a:rPr/>
              <a:t> </a:t>
            </a:r>
            <a:r>
              <a:rPr/>
              <a:t>One</a:t>
            </a:r>
            <a:r>
              <a:rPr/>
              <a:t> </a:t>
            </a:r>
            <a:r>
              <a:rPr/>
              <a:t>of</a:t>
            </a:r>
            <a:r>
              <a:rPr/>
              <a:t> </a:t>
            </a:r>
            <a:r>
              <a:rPr/>
              <a:t>the</a:t>
            </a:r>
            <a:r>
              <a:rPr/>
              <a:t> </a:t>
            </a:r>
            <a:r>
              <a:rPr/>
              <a:t>interventions</a:t>
            </a:r>
            <a:r>
              <a:rPr/>
              <a:t> </a:t>
            </a:r>
            <a:r>
              <a:rPr/>
              <a:t>used</a:t>
            </a:r>
            <a:r>
              <a:rPr/>
              <a:t> </a:t>
            </a:r>
            <a:r>
              <a:rPr/>
              <a:t>motivational</a:t>
            </a:r>
            <a:r>
              <a:rPr/>
              <a:t> </a:t>
            </a:r>
            <a:r>
              <a:rPr/>
              <a:t>interviewing.</a:t>
            </a:r>
            <a:r>
              <a:rPr/>
              <a:t> </a:t>
            </a:r>
            <a:r>
              <a:rPr/>
              <a:t>Autonomous</a:t>
            </a:r>
            <a:r>
              <a:rPr/>
              <a:t> </a:t>
            </a:r>
            <a:r>
              <a:rPr/>
              <a:t>regulation</a:t>
            </a:r>
            <a:r>
              <a:rPr/>
              <a:t> </a:t>
            </a:r>
            <a:r>
              <a:rPr/>
              <a:t>scale.</a:t>
            </a:r>
            <a:r>
              <a:rPr/>
              <a:t> </a:t>
            </a:r>
            <a:r>
              <a:rPr/>
              <a:t>Some</a:t>
            </a:r>
            <a:r>
              <a:rPr/>
              <a:t> </a:t>
            </a:r>
            <a:r>
              <a:rPr/>
              <a:t>additional</a:t>
            </a:r>
            <a:r>
              <a:rPr/>
              <a:t> </a:t>
            </a:r>
            <a:r>
              <a:rPr/>
              <a:t>information</a:t>
            </a:r>
            <a:r>
              <a:rPr/>
              <a:t> </a:t>
            </a:r>
            <a:r>
              <a:rPr/>
              <a:t>came</a:t>
            </a:r>
            <a:r>
              <a:rPr/>
              <a:t> </a:t>
            </a:r>
            <a:r>
              <a:rPr/>
              <a:t>out</a:t>
            </a:r>
            <a:r>
              <a:rPr/>
              <a:t> </a:t>
            </a:r>
            <a:r>
              <a:rPr/>
              <a:t>that</a:t>
            </a:r>
            <a:r>
              <a:rPr/>
              <a:t> </a:t>
            </a:r>
            <a:r>
              <a:rPr/>
              <a:t>that</a:t>
            </a:r>
            <a:r>
              <a:rPr/>
              <a:t> </a:t>
            </a:r>
            <a:r>
              <a:rPr/>
              <a:t>there</a:t>
            </a:r>
            <a:r>
              <a:rPr/>
              <a:t> </a:t>
            </a:r>
            <a:r>
              <a:rPr/>
              <a:t>was</a:t>
            </a:r>
            <a:r>
              <a:rPr/>
              <a:t> </a:t>
            </a:r>
            <a:r>
              <a:rPr/>
              <a:t>a</a:t>
            </a:r>
            <a:r>
              <a:rPr/>
              <a:t> </a:t>
            </a:r>
            <a:r>
              <a:rPr/>
              <a:t>third</a:t>
            </a:r>
            <a:r>
              <a:rPr/>
              <a:t> </a:t>
            </a:r>
            <a:r>
              <a:rPr/>
              <a:t>subscale</a:t>
            </a:r>
            <a:r>
              <a:rPr/>
              <a:t> </a:t>
            </a:r>
            <a:r>
              <a:rPr/>
              <a:t>after</a:t>
            </a:r>
            <a:r>
              <a:rPr/>
              <a:t> </a:t>
            </a:r>
            <a:r>
              <a:rPr/>
              <a:t>the</a:t>
            </a:r>
            <a:r>
              <a:rPr/>
              <a:t> </a:t>
            </a:r>
            <a:r>
              <a:rPr/>
              <a:t>data</a:t>
            </a:r>
            <a:r>
              <a:rPr/>
              <a:t> </a:t>
            </a:r>
            <a:r>
              <a:rPr/>
              <a:t>was</a:t>
            </a:r>
            <a:r>
              <a:rPr/>
              <a:t> </a:t>
            </a:r>
            <a:r>
              <a:rPr/>
              <a:t>collected.</a:t>
            </a:r>
            <a:r>
              <a:rPr/>
              <a:t> </a:t>
            </a:r>
            <a:r>
              <a:rPr/>
              <a:t>So</a:t>
            </a:r>
            <a:r>
              <a:rPr/>
              <a:t> </a:t>
            </a:r>
            <a:r>
              <a:rPr/>
              <a:t>Mary</a:t>
            </a:r>
            <a:r>
              <a:rPr/>
              <a:t> </a:t>
            </a:r>
            <a:r>
              <a:rPr/>
              <a:t>was</a:t>
            </a:r>
            <a:r>
              <a:rPr/>
              <a:t> </a:t>
            </a:r>
            <a:r>
              <a:rPr/>
              <a:t>approached</a:t>
            </a:r>
            <a:r>
              <a:rPr/>
              <a:t> </a:t>
            </a:r>
            <a:r>
              <a:rPr/>
              <a:t>to</a:t>
            </a:r>
            <a:r>
              <a:rPr/>
              <a:t> </a:t>
            </a:r>
            <a:r>
              <a:rPr/>
              <a:t>see</a:t>
            </a:r>
            <a:r>
              <a:rPr/>
              <a:t> </a:t>
            </a:r>
            <a:r>
              <a:rPr/>
              <a:t>if</a:t>
            </a:r>
            <a:r>
              <a:rPr/>
              <a:t> </a:t>
            </a:r>
            <a:r>
              <a:rPr/>
              <a:t>her</a:t>
            </a:r>
            <a:r>
              <a:rPr/>
              <a:t> </a:t>
            </a:r>
            <a:r>
              <a:rPr/>
              <a:t>data</a:t>
            </a:r>
            <a:r>
              <a:rPr/>
              <a:t> </a:t>
            </a:r>
            <a:r>
              <a:rPr/>
              <a:t>would</a:t>
            </a:r>
            <a:r>
              <a:rPr/>
              <a:t> </a:t>
            </a:r>
            <a:r>
              <a:rPr/>
              <a:t>support</a:t>
            </a:r>
            <a:r>
              <a:rPr/>
              <a:t> </a:t>
            </a:r>
            <a:r>
              <a:rPr/>
              <a:t>this</a:t>
            </a:r>
            <a:r>
              <a:rPr/>
              <a:t> </a:t>
            </a:r>
            <a:r>
              <a:rPr/>
              <a:t>third</a:t>
            </a:r>
            <a:r>
              <a:rPr/>
              <a:t> </a:t>
            </a:r>
            <a:r>
              <a:rPr/>
              <a:t>subscale.</a:t>
            </a:r>
          </a:p>
          <a:p>
            <a:pPr lvl="0" marL="0" indent="0">
              <a:buNone/>
            </a:pPr>
          </a:p>
          <a:p>
            <a:pPr lvl="0" marL="0" indent="0">
              <a:buNone/>
            </a:pPr>
            <a:r>
              <a:rPr/>
              <a:t>Identifying</a:t>
            </a:r>
            <a:r>
              <a:rPr/>
              <a:t> </a:t>
            </a:r>
            <a:r>
              <a:rPr/>
              <a:t>people</a:t>
            </a:r>
            <a:r>
              <a:rPr/>
              <a:t> </a:t>
            </a:r>
            <a:r>
              <a:rPr/>
              <a:t>who</a:t>
            </a:r>
            <a:r>
              <a:rPr/>
              <a:t> </a:t>
            </a:r>
            <a:r>
              <a:rPr/>
              <a:t>have</a:t>
            </a:r>
            <a:r>
              <a:rPr/>
              <a:t> </a:t>
            </a:r>
            <a:r>
              <a:rPr/>
              <a:t>common</a:t>
            </a:r>
            <a:r>
              <a:rPr/>
              <a:t> </a:t>
            </a:r>
            <a:r>
              <a:rPr/>
              <a:t>data</a:t>
            </a:r>
            <a:r>
              <a:rPr/>
              <a:t> </a:t>
            </a:r>
            <a:r>
              <a:rPr/>
              <a:t>sets</a:t>
            </a:r>
            <a:r>
              <a:rPr/>
              <a:t> </a:t>
            </a:r>
            <a:r>
              <a:rPr/>
              <a:t>that</a:t>
            </a:r>
            <a:r>
              <a:rPr/>
              <a:t> </a:t>
            </a:r>
            <a:r>
              <a:rPr/>
              <a:t>can</a:t>
            </a:r>
            <a:r>
              <a:rPr/>
              <a:t> </a:t>
            </a:r>
            <a:r>
              <a:rPr/>
              <a:t>be</a:t>
            </a:r>
            <a:r>
              <a:rPr/>
              <a:t> </a:t>
            </a:r>
            <a:r>
              <a:rPr/>
              <a:t>combined.</a:t>
            </a:r>
          </a:p>
          <a:p>
            <a:pPr lvl="0" marL="0" indent="0">
              <a:buNone/>
            </a:pPr>
          </a:p>
          <a:p>
            <a:pPr lvl="0" marL="0" indent="0">
              <a:buNone/>
            </a:pPr>
            <a:r>
              <a:rPr/>
              <a:t>NIH</a:t>
            </a:r>
            <a:r>
              <a:rPr/>
              <a:t> </a:t>
            </a:r>
            <a:r>
              <a:rPr/>
              <a:t>supports</a:t>
            </a:r>
            <a:r>
              <a:rPr/>
              <a:t> </a:t>
            </a:r>
            <a:r>
              <a:rPr/>
              <a:t>secondary</a:t>
            </a:r>
            <a:r>
              <a:rPr/>
              <a:t> </a:t>
            </a:r>
            <a:r>
              <a:rPr/>
              <a:t>analysis</a:t>
            </a:r>
            <a:r>
              <a:rPr/>
              <a:t> </a:t>
            </a:r>
            <a:r>
              <a:rPr/>
              <a:t>of</a:t>
            </a:r>
            <a:r>
              <a:rPr/>
              <a:t> </a:t>
            </a:r>
            <a:r>
              <a:rPr/>
              <a:t>data.</a:t>
            </a:r>
            <a:r>
              <a:rPr/>
              <a:t> </a:t>
            </a:r>
            <a:r>
              <a:rPr/>
              <a:t>Example</a:t>
            </a:r>
            <a:r>
              <a:rPr/>
              <a:t> </a:t>
            </a:r>
            <a:r>
              <a:rPr/>
              <a:t>of</a:t>
            </a:r>
            <a:r>
              <a:rPr/>
              <a:t> </a:t>
            </a:r>
            <a:r>
              <a:rPr/>
              <a:t>RFA</a:t>
            </a:r>
            <a:r>
              <a:rPr/>
              <a:t> </a:t>
            </a:r>
            <a:r>
              <a:rPr/>
              <a:t>on</a:t>
            </a:r>
            <a:r>
              <a:rPr/>
              <a:t> </a:t>
            </a:r>
            <a:r>
              <a:rPr/>
              <a:t>secondary</a:t>
            </a:r>
            <a:r>
              <a:rPr/>
              <a:t> </a:t>
            </a:r>
            <a:r>
              <a:rPr/>
              <a:t>analysis.</a:t>
            </a:r>
            <a:r>
              <a:rPr/>
              <a:t> </a:t>
            </a:r>
            <a:r>
              <a:rPr/>
              <a:t>Publicly</a:t>
            </a:r>
            <a:r>
              <a:rPr/>
              <a:t> </a:t>
            </a:r>
            <a:r>
              <a:rPr/>
              <a:t>available</a:t>
            </a:r>
            <a:r>
              <a:rPr/>
              <a:t> </a:t>
            </a:r>
            <a:r>
              <a:rPr/>
              <a:t>data</a:t>
            </a:r>
            <a:r>
              <a:rPr/>
              <a:t> </a:t>
            </a:r>
            <a:r>
              <a:rPr/>
              <a:t>sets</a:t>
            </a:r>
            <a:r>
              <a:rPr/>
              <a:t> </a:t>
            </a:r>
            <a:r>
              <a:rPr/>
              <a:t>for</a:t>
            </a:r>
            <a:r>
              <a:rPr/>
              <a:t> </a:t>
            </a:r>
            <a:r>
              <a:rPr/>
              <a:t>aging</a:t>
            </a:r>
            <a:r>
              <a:rPr/>
              <a:t> </a:t>
            </a:r>
            <a:r>
              <a:rPr/>
              <a:t>related</a:t>
            </a:r>
            <a:r>
              <a:rPr/>
              <a:t> </a:t>
            </a:r>
            <a:r>
              <a:rPr/>
              <a:t>analysis"</a:t>
            </a:r>
            <a:r>
              <a:rPr/>
              <a:t> </a:t>
            </a:r>
            <a:r>
              <a:rPr/>
              <a:t>document.</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data</a:t>
            </a:r>
            <a:r>
              <a:rPr/>
              <a:t> </a:t>
            </a:r>
            <a:r>
              <a:rPr/>
              <a:t>are</a:t>
            </a:r>
            <a:r>
              <a:rPr/>
              <a:t> </a:t>
            </a:r>
            <a:r>
              <a:rPr/>
              <a:t>already</a:t>
            </a:r>
            <a:r>
              <a:rPr/>
              <a:t> </a:t>
            </a:r>
            <a:r>
              <a:rPr/>
              <a:t>collected,</a:t>
            </a:r>
            <a:r>
              <a:rPr/>
              <a:t> </a:t>
            </a:r>
            <a:r>
              <a:rPr/>
              <a:t>so</a:t>
            </a:r>
            <a:r>
              <a:rPr/>
              <a:t> </a:t>
            </a:r>
            <a:r>
              <a:rPr/>
              <a:t>you</a:t>
            </a:r>
            <a:r>
              <a:rPr/>
              <a:t> </a:t>
            </a:r>
            <a:r>
              <a:rPr/>
              <a:t>don’t</a:t>
            </a:r>
            <a:r>
              <a:rPr/>
              <a:t> </a:t>
            </a:r>
            <a:r>
              <a:rPr/>
              <a:t>have</a:t>
            </a:r>
            <a:r>
              <a:rPr/>
              <a:t> </a:t>
            </a:r>
            <a:r>
              <a:rPr/>
              <a:t>to</a:t>
            </a:r>
            <a:r>
              <a:rPr/>
              <a:t> </a:t>
            </a:r>
            <a:r>
              <a:rPr/>
              <a:t>wait</a:t>
            </a:r>
            <a:r>
              <a:rPr/>
              <a:t> </a:t>
            </a:r>
            <a:r>
              <a:rPr/>
              <a:t>around.</a:t>
            </a:r>
          </a:p>
          <a:p>
            <a:pPr lvl="0" marL="0" indent="0">
              <a:buNone/>
            </a:pPr>
          </a:p>
          <a:p>
            <a:pPr lvl="0" marL="0" indent="0">
              <a:buNone/>
            </a:pPr>
            <a:r>
              <a:rPr/>
              <a:t>Secondary</a:t>
            </a:r>
            <a:r>
              <a:rPr/>
              <a:t> </a:t>
            </a:r>
            <a:r>
              <a:rPr/>
              <a:t>analyses</a:t>
            </a:r>
            <a:r>
              <a:rPr/>
              <a:t> </a:t>
            </a:r>
            <a:r>
              <a:rPr/>
              <a:t>are</a:t>
            </a:r>
            <a:r>
              <a:rPr/>
              <a:t> </a:t>
            </a:r>
            <a:r>
              <a:rPr/>
              <a:t>great</a:t>
            </a:r>
            <a:r>
              <a:rPr/>
              <a:t> </a:t>
            </a:r>
            <a:r>
              <a:rPr/>
              <a:t>for</a:t>
            </a:r>
            <a:r>
              <a:rPr/>
              <a:t> </a:t>
            </a:r>
            <a:r>
              <a:rPr/>
              <a:t>exploratory</a:t>
            </a:r>
            <a:r>
              <a:rPr/>
              <a:t> </a:t>
            </a:r>
            <a:r>
              <a:rPr/>
              <a:t>studies.</a:t>
            </a:r>
            <a:r>
              <a:rPr/>
              <a:t> </a:t>
            </a:r>
            <a:r>
              <a:rPr/>
              <a:t>Initial</a:t>
            </a:r>
            <a:r>
              <a:rPr/>
              <a:t> </a:t>
            </a:r>
            <a:r>
              <a:rPr/>
              <a:t>analysis</a:t>
            </a:r>
            <a:r>
              <a:rPr/>
              <a:t> </a:t>
            </a:r>
            <a:r>
              <a:rPr/>
              <a:t>was</a:t>
            </a:r>
            <a:r>
              <a:rPr/>
              <a:t> </a:t>
            </a:r>
            <a:r>
              <a:rPr/>
              <a:t>changes</a:t>
            </a:r>
            <a:r>
              <a:rPr/>
              <a:t> </a:t>
            </a:r>
            <a:r>
              <a:rPr/>
              <a:t>in</a:t>
            </a:r>
            <a:r>
              <a:rPr/>
              <a:t> </a:t>
            </a:r>
            <a:r>
              <a:rPr/>
              <a:t>rate</a:t>
            </a:r>
            <a:r>
              <a:rPr/>
              <a:t> </a:t>
            </a:r>
            <a:r>
              <a:rPr/>
              <a:t>of</a:t>
            </a:r>
            <a:r>
              <a:rPr/>
              <a:t> </a:t>
            </a:r>
            <a:r>
              <a:rPr/>
              <a:t>adherence.</a:t>
            </a:r>
            <a:r>
              <a:rPr/>
              <a:t> </a:t>
            </a:r>
            <a:r>
              <a:rPr/>
              <a:t>Sixteen</a:t>
            </a:r>
            <a:r>
              <a:rPr/>
              <a:t> </a:t>
            </a:r>
            <a:r>
              <a:rPr/>
              <a:t>different</a:t>
            </a:r>
            <a:r>
              <a:rPr/>
              <a:t> </a:t>
            </a:r>
            <a:r>
              <a:rPr/>
              <a:t>adherence</a:t>
            </a:r>
            <a:r>
              <a:rPr/>
              <a:t> </a:t>
            </a:r>
            <a:r>
              <a:rPr/>
              <a:t>studies</a:t>
            </a:r>
            <a:r>
              <a:rPr/>
              <a:t> </a:t>
            </a:r>
            <a:r>
              <a:rPr/>
              <a:t>contributed</a:t>
            </a:r>
            <a:r>
              <a:rPr/>
              <a:t> </a:t>
            </a:r>
            <a:r>
              <a:rPr/>
              <a:t>by</a:t>
            </a:r>
            <a:r>
              <a:rPr/>
              <a:t> </a:t>
            </a:r>
            <a:r>
              <a:rPr/>
              <a:t>fourteen</a:t>
            </a:r>
            <a:r>
              <a:rPr/>
              <a:t> </a:t>
            </a:r>
            <a:r>
              <a:rPr/>
              <a:t>different</a:t>
            </a:r>
            <a:r>
              <a:rPr/>
              <a:t> </a:t>
            </a:r>
            <a:r>
              <a:rPr/>
              <a:t>groups.</a:t>
            </a:r>
          </a:p>
          <a:p>
            <a:pPr lvl="0" marL="0" indent="0">
              <a:buNone/>
            </a:pPr>
          </a:p>
          <a:p>
            <a:pPr lvl="0" marL="0" indent="0">
              <a:buNone/>
            </a:pPr>
            <a:r>
              <a:rPr/>
              <a:t>The</a:t>
            </a:r>
            <a:r>
              <a:rPr/>
              <a:t> </a:t>
            </a:r>
            <a:r>
              <a:rPr/>
              <a:t>combination</a:t>
            </a:r>
            <a:r>
              <a:rPr/>
              <a:t> </a:t>
            </a:r>
            <a:r>
              <a:rPr/>
              <a:t>of</a:t>
            </a:r>
            <a:r>
              <a:rPr/>
              <a:t> </a:t>
            </a:r>
            <a:r>
              <a:rPr/>
              <a:t>disparate</a:t>
            </a:r>
            <a:r>
              <a:rPr/>
              <a:t> </a:t>
            </a:r>
            <a:r>
              <a:rPr/>
              <a:t>data</a:t>
            </a:r>
            <a:r>
              <a:rPr/>
              <a:t> </a:t>
            </a:r>
            <a:r>
              <a:rPr/>
              <a:t>sets</a:t>
            </a:r>
            <a:r>
              <a:rPr/>
              <a:t> </a:t>
            </a:r>
            <a:r>
              <a:rPr/>
              <a:t>is</a:t>
            </a:r>
            <a:r>
              <a:rPr/>
              <a:t> </a:t>
            </a:r>
            <a:r>
              <a:rPr/>
              <a:t>one</a:t>
            </a:r>
            <a:r>
              <a:rPr/>
              <a:t> </a:t>
            </a:r>
            <a:r>
              <a:rPr/>
              <a:t>of</a:t>
            </a:r>
            <a:r>
              <a:rPr/>
              <a:t> </a:t>
            </a:r>
            <a:r>
              <a:rPr/>
              <a:t>the</a:t>
            </a:r>
            <a:r>
              <a:rPr/>
              <a:t> </a:t>
            </a:r>
            <a:r>
              <a:rPr/>
              <a:t>hallmarks</a:t>
            </a:r>
            <a:r>
              <a:rPr/>
              <a:t> </a:t>
            </a:r>
            <a:r>
              <a:rPr/>
              <a:t>of</a:t>
            </a:r>
            <a:r>
              <a:rPr/>
              <a:t> </a:t>
            </a:r>
            <a:r>
              <a:rPr/>
              <a:t>big</a:t>
            </a:r>
            <a:r>
              <a:rPr/>
              <a:t> </a:t>
            </a:r>
            <a:r>
              <a:rPr/>
              <a:t>data</a:t>
            </a:r>
            <a:r>
              <a:rPr/>
              <a:t> </a:t>
            </a:r>
            <a:r>
              <a:rPr/>
              <a:t>(the</a:t>
            </a:r>
            <a:r>
              <a:rPr/>
              <a:t> </a:t>
            </a:r>
            <a:r>
              <a:rPr/>
              <a:t>“</a:t>
            </a:r>
            <a:r>
              <a:rPr/>
              <a:t>variety</a:t>
            </a:r>
            <a:r>
              <a:rPr/>
              <a:t>”</a:t>
            </a:r>
            <a:r>
              <a:rPr/>
              <a:t> </a:t>
            </a:r>
            <a:r>
              <a:rPr/>
              <a:t>V</a:t>
            </a:r>
            <a:r>
              <a:rPr/>
              <a:t> </a:t>
            </a:r>
            <a:r>
              <a:rPr/>
              <a:t>of</a:t>
            </a:r>
            <a:r>
              <a:rPr/>
              <a:t> </a:t>
            </a:r>
            <a:r>
              <a:rPr/>
              <a:t>the</a:t>
            </a:r>
            <a:r>
              <a:rPr/>
              <a:t> </a:t>
            </a:r>
            <a:r>
              <a:rPr/>
              <a:t>three</a:t>
            </a:r>
            <a:r>
              <a:rPr/>
              <a:t> </a:t>
            </a:r>
            <a:r>
              <a:rPr/>
              <a:t>V’s</a:t>
            </a:r>
            <a:r>
              <a:rPr/>
              <a:t> </a:t>
            </a:r>
            <a:r>
              <a:rPr/>
              <a:t>of</a:t>
            </a:r>
            <a:r>
              <a:rPr/>
              <a:t> </a:t>
            </a:r>
            <a:r>
              <a:rPr/>
              <a:t>big</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big</a:t>
            </a:r>
            <a:r>
              <a:rPr/>
              <a:t> </a:t>
            </a:r>
            <a:r>
              <a:rPr/>
              <a:t>ones</a:t>
            </a:r>
            <a:r>
              <a:rPr/>
              <a:t> </a:t>
            </a:r>
            <a:r>
              <a:rPr/>
              <a:t>is</a:t>
            </a:r>
            <a:r>
              <a:rPr/>
              <a:t> </a:t>
            </a:r>
            <a:r>
              <a:rPr/>
              <a:t>the</a:t>
            </a:r>
            <a:r>
              <a:rPr/>
              <a:t> </a:t>
            </a:r>
            <a:r>
              <a:rPr/>
              <a:t>lack</a:t>
            </a:r>
            <a:r>
              <a:rPr/>
              <a:t> </a:t>
            </a:r>
            <a:r>
              <a:rPr/>
              <a:t>of</a:t>
            </a:r>
            <a:r>
              <a:rPr/>
              <a:t> </a:t>
            </a:r>
            <a:r>
              <a:rPr/>
              <a:t>control</a:t>
            </a:r>
            <a:r>
              <a:rPr/>
              <a:t> </a:t>
            </a:r>
            <a:r>
              <a:rPr/>
              <a:t>over</a:t>
            </a:r>
            <a:r>
              <a:rPr/>
              <a:t> </a:t>
            </a:r>
            <a:r>
              <a:rPr/>
              <a:t>the</a:t>
            </a:r>
            <a:r>
              <a:rPr/>
              <a:t> </a:t>
            </a:r>
            <a:r>
              <a:rPr/>
              <a:t>data</a:t>
            </a:r>
            <a:r>
              <a:rPr/>
              <a:t> </a:t>
            </a:r>
            <a:r>
              <a:rPr/>
              <a:t>collection</a:t>
            </a:r>
            <a:r>
              <a:rPr/>
              <a:t> </a:t>
            </a:r>
            <a:r>
              <a:rPr/>
              <a:t>process.</a:t>
            </a:r>
            <a:r>
              <a:rPr/>
              <a:t> </a:t>
            </a:r>
            <a:r>
              <a:rPr/>
              <a:t>You</a:t>
            </a:r>
            <a:r>
              <a:rPr/>
              <a:t> </a:t>
            </a:r>
            <a:r>
              <a:rPr/>
              <a:t>can’t</a:t>
            </a:r>
            <a:r>
              <a:rPr/>
              <a:t> </a:t>
            </a:r>
            <a:r>
              <a:rPr/>
              <a:t>change</a:t>
            </a:r>
            <a:r>
              <a:rPr/>
              <a:t> </a:t>
            </a:r>
            <a:r>
              <a:rPr/>
              <a:t>how</a:t>
            </a:r>
            <a:r>
              <a:rPr/>
              <a:t> </a:t>
            </a:r>
            <a:r>
              <a:rPr/>
              <a:t>the</a:t>
            </a:r>
            <a:r>
              <a:rPr/>
              <a:t> </a:t>
            </a:r>
            <a:r>
              <a:rPr/>
              <a:t>data</a:t>
            </a:r>
            <a:r>
              <a:rPr/>
              <a:t> </a:t>
            </a:r>
            <a:r>
              <a:rPr/>
              <a:t>was</a:t>
            </a:r>
            <a:r>
              <a:rPr/>
              <a:t> </a:t>
            </a:r>
            <a:r>
              <a:rPr/>
              <a:t>collected</a:t>
            </a:r>
            <a:r>
              <a:rPr/>
              <a:t> </a:t>
            </a:r>
            <a:r>
              <a:rPr/>
              <a:t>without</a:t>
            </a:r>
            <a:r>
              <a:rPr/>
              <a:t> </a:t>
            </a:r>
            <a:r>
              <a:rPr/>
              <a:t>access</a:t>
            </a:r>
            <a:r>
              <a:rPr/>
              <a:t> </a:t>
            </a:r>
            <a:r>
              <a:rPr/>
              <a:t>to</a:t>
            </a:r>
            <a:r>
              <a:rPr/>
              <a:t> </a:t>
            </a:r>
            <a:r>
              <a:rPr/>
              <a:t>a</a:t>
            </a:r>
            <a:r>
              <a:rPr/>
              <a:t> </a:t>
            </a:r>
            <a:r>
              <a:rPr/>
              <a:t>time</a:t>
            </a:r>
            <a:r>
              <a:rPr/>
              <a:t> </a:t>
            </a:r>
            <a:r>
              <a:rPr/>
              <a:t>machine.</a:t>
            </a:r>
            <a:r>
              <a:rPr/>
              <a:t> </a:t>
            </a:r>
            <a:r>
              <a:rPr/>
              <a:t>You</a:t>
            </a:r>
            <a:r>
              <a:rPr/>
              <a:t> </a:t>
            </a:r>
            <a:r>
              <a:rPr/>
              <a:t>lose</a:t>
            </a:r>
            <a:r>
              <a:rPr/>
              <a:t> </a:t>
            </a:r>
            <a:r>
              <a:rPr/>
              <a:t>control</a:t>
            </a:r>
            <a:r>
              <a:rPr/>
              <a:t> </a:t>
            </a:r>
            <a:r>
              <a:rPr/>
              <a:t>over</a:t>
            </a:r>
            <a:r>
              <a:rPr/>
              <a:t> </a:t>
            </a:r>
            <a:r>
              <a:rPr/>
              <a:t>the</a:t>
            </a:r>
            <a:r>
              <a:rPr/>
              <a:t> </a:t>
            </a:r>
            <a:r>
              <a:rPr/>
              <a:t>variables</a:t>
            </a:r>
            <a:r>
              <a:rPr/>
              <a:t> </a:t>
            </a:r>
            <a:r>
              <a:rPr/>
              <a:t>that</a:t>
            </a:r>
            <a:r>
              <a:rPr/>
              <a:t> </a:t>
            </a:r>
            <a:r>
              <a:rPr/>
              <a:t>were</a:t>
            </a:r>
            <a:r>
              <a:rPr/>
              <a:t> </a:t>
            </a:r>
            <a:r>
              <a:rPr/>
              <a:t>collected,</a:t>
            </a:r>
            <a:r>
              <a:rPr/>
              <a:t> </a:t>
            </a:r>
            <a:r>
              <a:rPr/>
              <a:t>the</a:t>
            </a:r>
            <a:r>
              <a:rPr/>
              <a:t> </a:t>
            </a:r>
            <a:r>
              <a:rPr/>
              <a:t>wording</a:t>
            </a:r>
            <a:r>
              <a:rPr/>
              <a:t> </a:t>
            </a:r>
            <a:r>
              <a:rPr/>
              <a:t>of</a:t>
            </a:r>
            <a:r>
              <a:rPr/>
              <a:t> </a:t>
            </a:r>
            <a:r>
              <a:rPr/>
              <a:t>the</a:t>
            </a:r>
            <a:r>
              <a:rPr/>
              <a:t> </a:t>
            </a:r>
            <a:r>
              <a:rPr/>
              <a:t>questionnaires,</a:t>
            </a:r>
            <a:r>
              <a:rPr/>
              <a:t> </a:t>
            </a:r>
            <a:r>
              <a:rPr/>
              <a:t>the</a:t>
            </a:r>
            <a:r>
              <a:rPr/>
              <a:t> </a:t>
            </a:r>
            <a:r>
              <a:rPr/>
              <a:t>quality</a:t>
            </a:r>
            <a:r>
              <a:rPr/>
              <a:t> </a:t>
            </a:r>
            <a:r>
              <a:rPr/>
              <a:t>checks.</a:t>
            </a:r>
          </a:p>
          <a:p>
            <a:pPr lvl="0" marL="0" indent="0">
              <a:buNone/>
            </a:pPr>
          </a:p>
          <a:p>
            <a:pPr lvl="0" marL="0" indent="0">
              <a:buNone/>
            </a:pPr>
            <a:r>
              <a:rPr/>
              <a:t>Data</a:t>
            </a:r>
            <a:r>
              <a:rPr/>
              <a:t> </a:t>
            </a:r>
            <a:r>
              <a:rPr/>
              <a:t>quality</a:t>
            </a:r>
            <a:r>
              <a:rPr/>
              <a:t> </a:t>
            </a:r>
            <a:r>
              <a:rPr/>
              <a:t>issues</a:t>
            </a:r>
            <a:r>
              <a:rPr/>
              <a:t> </a:t>
            </a:r>
            <a:r>
              <a:rPr/>
              <a:t>can</a:t>
            </a:r>
            <a:r>
              <a:rPr/>
              <a:t> </a:t>
            </a:r>
            <a:r>
              <a:rPr/>
              <a:t>be</a:t>
            </a:r>
            <a:r>
              <a:rPr/>
              <a:t> </a:t>
            </a:r>
            <a:r>
              <a:rPr/>
              <a:t>an</a:t>
            </a:r>
            <a:r>
              <a:rPr/>
              <a:t> </a:t>
            </a:r>
            <a:r>
              <a:rPr/>
              <a:t>issue</a:t>
            </a:r>
            <a:r>
              <a:rPr/>
              <a:t> </a:t>
            </a:r>
            <a:r>
              <a:rPr/>
              <a:t>at</a:t>
            </a:r>
            <a:r>
              <a:rPr/>
              <a:t> </a:t>
            </a:r>
            <a:r>
              <a:rPr/>
              <a:t>times.</a:t>
            </a:r>
            <a:r>
              <a:rPr/>
              <a:t> </a:t>
            </a:r>
            <a:r>
              <a:rPr/>
              <a:t>Why</a:t>
            </a:r>
            <a:r>
              <a:rPr/>
              <a:t> </a:t>
            </a:r>
            <a:r>
              <a:rPr/>
              <a:t>conduct</a:t>
            </a:r>
            <a:r>
              <a:rPr/>
              <a:t> </a:t>
            </a:r>
            <a:r>
              <a:rPr/>
              <a:t>rigorous</a:t>
            </a:r>
            <a:r>
              <a:rPr/>
              <a:t> </a:t>
            </a:r>
            <a:r>
              <a:rPr/>
              <a:t>quality</a:t>
            </a:r>
            <a:r>
              <a:rPr/>
              <a:t> </a:t>
            </a:r>
            <a:r>
              <a:rPr/>
              <a:t>checks</a:t>
            </a:r>
            <a:r>
              <a:rPr/>
              <a:t> </a:t>
            </a:r>
            <a:r>
              <a:rPr/>
              <a:t>now</a:t>
            </a:r>
            <a:r>
              <a:rPr/>
              <a:t> </a:t>
            </a:r>
            <a:r>
              <a:rPr/>
              <a:t>for</a:t>
            </a:r>
            <a:r>
              <a:rPr/>
              <a:t> </a:t>
            </a:r>
            <a:r>
              <a:rPr/>
              <a:t>data</a:t>
            </a:r>
            <a:r>
              <a:rPr/>
              <a:t> </a:t>
            </a:r>
            <a:r>
              <a:rPr/>
              <a:t>that</a:t>
            </a:r>
            <a:r>
              <a:rPr/>
              <a:t> </a:t>
            </a:r>
            <a:r>
              <a:rPr/>
              <a:t>will</a:t>
            </a:r>
            <a:r>
              <a:rPr/>
              <a:t> </a:t>
            </a:r>
            <a:r>
              <a:rPr/>
              <a:t>only</a:t>
            </a:r>
            <a:r>
              <a:rPr/>
              <a:t> </a:t>
            </a:r>
            <a:r>
              <a:rPr/>
              <a:t>be</a:t>
            </a:r>
            <a:r>
              <a:rPr/>
              <a:t> </a:t>
            </a:r>
            <a:r>
              <a:rPr/>
              <a:t>used</a:t>
            </a:r>
            <a:r>
              <a:rPr/>
              <a:t> </a:t>
            </a:r>
            <a:r>
              <a:rPr/>
              <a:t>by</a:t>
            </a:r>
            <a:r>
              <a:rPr/>
              <a:t> </a:t>
            </a:r>
            <a:r>
              <a:rPr/>
              <a:t>someone</a:t>
            </a:r>
            <a:r>
              <a:rPr/>
              <a:t> </a:t>
            </a:r>
            <a:r>
              <a:rPr/>
              <a:t>else</a:t>
            </a:r>
            <a:r>
              <a:rPr/>
              <a:t> </a:t>
            </a:r>
            <a:r>
              <a:rPr/>
              <a:t>in</a:t>
            </a:r>
            <a:r>
              <a:rPr/>
              <a:t> </a:t>
            </a:r>
            <a:r>
              <a:rPr/>
              <a:t>the</a:t>
            </a:r>
            <a:r>
              <a:rPr/>
              <a:t> </a:t>
            </a:r>
            <a:r>
              <a:rPr/>
              <a:t>future?</a:t>
            </a:r>
          </a:p>
          <a:p>
            <a:pPr lvl="0" marL="0" indent="0">
              <a:buNone/>
            </a:pPr>
          </a:p>
          <a:p>
            <a:pPr lvl="0" marL="0" indent="0">
              <a:buNone/>
            </a:pPr>
            <a:r>
              <a:rPr/>
              <a:t>Example</a:t>
            </a:r>
            <a:r>
              <a:rPr/>
              <a:t> </a:t>
            </a:r>
            <a:r>
              <a:rPr/>
              <a:t>of</a:t>
            </a:r>
            <a:r>
              <a:rPr/>
              <a:t> </a:t>
            </a:r>
            <a:r>
              <a:rPr/>
              <a:t>depression:</a:t>
            </a:r>
            <a:r>
              <a:rPr/>
              <a:t> </a:t>
            </a:r>
            <a:r>
              <a:rPr/>
              <a:t>some</a:t>
            </a:r>
            <a:r>
              <a:rPr/>
              <a:t> </a:t>
            </a:r>
            <a:r>
              <a:rPr/>
              <a:t>of</a:t>
            </a:r>
            <a:r>
              <a:rPr/>
              <a:t> </a:t>
            </a:r>
            <a:r>
              <a:rPr/>
              <a:t>the</a:t>
            </a:r>
            <a:r>
              <a:rPr/>
              <a:t> </a:t>
            </a:r>
            <a:r>
              <a:rPr/>
              <a:t>data</a:t>
            </a:r>
            <a:r>
              <a:rPr/>
              <a:t> </a:t>
            </a:r>
            <a:r>
              <a:rPr/>
              <a:t>sources</a:t>
            </a:r>
            <a:r>
              <a:rPr/>
              <a:t> </a:t>
            </a:r>
            <a:r>
              <a:rPr/>
              <a:t>might</a:t>
            </a:r>
            <a:r>
              <a:rPr/>
              <a:t> </a:t>
            </a:r>
            <a:r>
              <a:rPr/>
              <a:t>use</a:t>
            </a:r>
            <a:r>
              <a:rPr/>
              <a:t> </a:t>
            </a:r>
            <a:r>
              <a:rPr/>
              <a:t>CESD,</a:t>
            </a:r>
            <a:r>
              <a:rPr/>
              <a:t> </a:t>
            </a:r>
            <a:r>
              <a:rPr/>
              <a:t>BDI,</a:t>
            </a:r>
            <a:r>
              <a:rPr/>
              <a:t> </a:t>
            </a:r>
            <a:r>
              <a:rPr/>
              <a:t>SCID.</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Going</a:t>
            </a:r>
            <a:r>
              <a:rPr/>
              <a:t> </a:t>
            </a:r>
            <a:r>
              <a:rPr/>
              <a:t>back</a:t>
            </a:r>
            <a:r>
              <a:rPr/>
              <a:t> </a:t>
            </a:r>
            <a:r>
              <a:rPr/>
              <a:t>to</a:t>
            </a:r>
            <a:r>
              <a:rPr/>
              <a:t> </a:t>
            </a:r>
            <a:r>
              <a:rPr/>
              <a:t>the</a:t>
            </a:r>
            <a:r>
              <a:rPr/>
              <a:t> </a:t>
            </a:r>
            <a:r>
              <a:rPr/>
              <a:t>figure</a:t>
            </a:r>
            <a:r>
              <a:rPr/>
              <a:t> </a:t>
            </a:r>
            <a:r>
              <a:rPr/>
              <a:t>that</a:t>
            </a:r>
            <a:r>
              <a:rPr/>
              <a:t> </a:t>
            </a:r>
            <a:r>
              <a:rPr/>
              <a:t>we</a:t>
            </a:r>
            <a:r>
              <a:rPr/>
              <a:t> </a:t>
            </a:r>
            <a:r>
              <a:rPr/>
              <a:t>have</a:t>
            </a:r>
            <a:r>
              <a:rPr/>
              <a:t> </a:t>
            </a:r>
            <a:r>
              <a:rPr/>
              <a:t>used.</a:t>
            </a:r>
            <a:r>
              <a:rPr/>
              <a:t> </a:t>
            </a:r>
            <a:r>
              <a:rPr/>
              <a:t>Now</a:t>
            </a:r>
            <a:r>
              <a:rPr/>
              <a:t> </a:t>
            </a:r>
            <a:r>
              <a:rPr/>
              <a:t>we</a:t>
            </a:r>
            <a:r>
              <a:rPr/>
              <a:t> </a:t>
            </a:r>
            <a:r>
              <a:rPr/>
              <a:t>will</a:t>
            </a:r>
            <a:r>
              <a:rPr/>
              <a:t> </a:t>
            </a:r>
            <a:r>
              <a:rPr/>
              <a:t>talk</a:t>
            </a:r>
            <a:r>
              <a:rPr/>
              <a:t> </a:t>
            </a:r>
            <a:r>
              <a:rPr/>
              <a:t>about</a:t>
            </a:r>
            <a:r>
              <a:rPr/>
              <a:t> </a:t>
            </a:r>
            <a:r>
              <a:rPr/>
              <a:t>comparative,</a:t>
            </a:r>
            <a:r>
              <a:rPr/>
              <a:t> </a:t>
            </a:r>
            <a:r>
              <a:rPr/>
              <a:t>associational,</a:t>
            </a:r>
            <a:r>
              <a:rPr/>
              <a:t> </a:t>
            </a:r>
            <a:r>
              <a:rPr/>
              <a:t>and</a:t>
            </a:r>
            <a:r>
              <a:rPr/>
              <a:t> </a:t>
            </a:r>
            <a:r>
              <a:rPr/>
              <a:t>descriptive</a:t>
            </a:r>
            <a:r>
              <a:rPr/>
              <a:t> </a:t>
            </a:r>
            <a:r>
              <a:rPr/>
              <a:t>studies.</a:t>
            </a:r>
          </a:p>
          <a:p>
            <a:pPr lvl="0" marL="0" indent="0">
              <a:buNone/>
            </a:pPr>
          </a:p>
          <a:p>
            <a:pPr lvl="0" marL="0" indent="0">
              <a:buNone/>
            </a:pPr>
            <a:r>
              <a:rPr/>
              <a:t>Now</a:t>
            </a:r>
            <a:r>
              <a:rPr/>
              <a:t> </a:t>
            </a:r>
            <a:r>
              <a:rPr/>
              <a:t>you</a:t>
            </a:r>
            <a:r>
              <a:rPr/>
              <a:t> </a:t>
            </a:r>
            <a:r>
              <a:rPr/>
              <a:t>are</a:t>
            </a:r>
            <a:r>
              <a:rPr/>
              <a:t> </a:t>
            </a:r>
            <a:r>
              <a:rPr/>
              <a:t>talking</a:t>
            </a:r>
            <a:r>
              <a:rPr/>
              <a:t> </a:t>
            </a:r>
            <a:r>
              <a:rPr/>
              <a:t>about</a:t>
            </a:r>
            <a:r>
              <a:rPr/>
              <a:t> </a:t>
            </a:r>
            <a:r>
              <a:rPr/>
              <a:t>an</a:t>
            </a:r>
            <a:r>
              <a:rPr/>
              <a:t> </a:t>
            </a:r>
            <a:r>
              <a:rPr/>
              <a:t>attribute</a:t>
            </a:r>
            <a:r>
              <a:rPr/>
              <a:t> </a:t>
            </a:r>
            <a:r>
              <a:rPr/>
              <a:t>independent</a:t>
            </a:r>
            <a:r>
              <a:rPr/>
              <a:t> </a:t>
            </a:r>
            <a:r>
              <a:rPr/>
              <a:t>variable,</a:t>
            </a:r>
            <a:r>
              <a:rPr/>
              <a:t> </a:t>
            </a:r>
            <a:r>
              <a:rPr/>
              <a:t>one</a:t>
            </a:r>
            <a:r>
              <a:rPr/>
              <a:t> </a:t>
            </a:r>
            <a:r>
              <a:rPr/>
              <a:t>that</a:t>
            </a:r>
            <a:r>
              <a:rPr/>
              <a:t> </a:t>
            </a:r>
            <a:r>
              <a:rPr/>
              <a:t>you</a:t>
            </a:r>
            <a:r>
              <a:rPr/>
              <a:t> </a:t>
            </a:r>
            <a:r>
              <a:rPr/>
              <a:t>cannot</a:t>
            </a:r>
            <a:r>
              <a:rPr/>
              <a:t> </a:t>
            </a:r>
            <a:r>
              <a:rPr/>
              <a:t>manipulate</a:t>
            </a:r>
            <a:r>
              <a:rPr/>
              <a:t> </a:t>
            </a:r>
            <a:r>
              <a:rPr/>
              <a:t>or</a:t>
            </a:r>
            <a:r>
              <a:rPr/>
              <a:t> </a:t>
            </a:r>
            <a:r>
              <a:rPr/>
              <a:t>control.</a:t>
            </a:r>
            <a:r>
              <a:rPr/>
              <a:t> </a:t>
            </a:r>
            <a:r>
              <a:rPr/>
              <a:t>You</a:t>
            </a:r>
            <a:r>
              <a:rPr/>
              <a:t> </a:t>
            </a:r>
            <a:r>
              <a:rPr/>
              <a:t>can</a:t>
            </a:r>
            <a:r>
              <a:rPr/>
              <a:t> </a:t>
            </a:r>
            <a:r>
              <a:rPr/>
              <a:t>talk</a:t>
            </a:r>
            <a:r>
              <a:rPr/>
              <a:t> </a:t>
            </a:r>
            <a:r>
              <a:rPr/>
              <a:t>about</a:t>
            </a:r>
            <a:r>
              <a:rPr/>
              <a:t> </a:t>
            </a:r>
            <a:r>
              <a:rPr/>
              <a:t>causality</a:t>
            </a:r>
            <a:r>
              <a:rPr/>
              <a:t> </a:t>
            </a:r>
            <a:r>
              <a:rPr/>
              <a:t>easily</a:t>
            </a:r>
            <a:r>
              <a:rPr/>
              <a:t> </a:t>
            </a:r>
            <a:r>
              <a:rPr/>
              <a:t>for</a:t>
            </a:r>
            <a:r>
              <a:rPr/>
              <a:t> </a:t>
            </a:r>
            <a:r>
              <a:rPr/>
              <a:t>a</a:t>
            </a:r>
            <a:r>
              <a:rPr/>
              <a:t> </a:t>
            </a:r>
            <a:r>
              <a:rPr/>
              <a:t>randomized</a:t>
            </a:r>
            <a:r>
              <a:rPr/>
              <a:t> </a:t>
            </a:r>
            <a:r>
              <a:rPr/>
              <a:t>design</a:t>
            </a:r>
            <a:r>
              <a:rPr/>
              <a:t> </a:t>
            </a:r>
            <a:r>
              <a:rPr/>
              <a:t>but</a:t>
            </a:r>
            <a:r>
              <a:rPr/>
              <a:t> </a:t>
            </a:r>
            <a:r>
              <a:rPr/>
              <a:t>these</a:t>
            </a:r>
            <a:r>
              <a:rPr/>
              <a:t> </a:t>
            </a:r>
            <a:r>
              <a:rPr/>
              <a:t>three</a:t>
            </a:r>
            <a:r>
              <a:rPr/>
              <a:t> </a:t>
            </a:r>
            <a:r>
              <a:rPr/>
              <a:t>designs</a:t>
            </a:r>
            <a:r>
              <a:rPr/>
              <a:t> </a:t>
            </a:r>
            <a:r>
              <a:rPr/>
              <a:t>do</a:t>
            </a:r>
            <a:r>
              <a:rPr/>
              <a:t> </a:t>
            </a:r>
            <a:r>
              <a:rPr/>
              <a:t>not</a:t>
            </a:r>
            <a:r>
              <a:rPr/>
              <a:t> </a:t>
            </a:r>
            <a:r>
              <a:rPr/>
              <a:t>allow</a:t>
            </a:r>
            <a:r>
              <a:rPr/>
              <a:t> </a:t>
            </a:r>
            <a:r>
              <a:rPr/>
              <a:t>you</a:t>
            </a:r>
            <a:r>
              <a:rPr/>
              <a:t> </a:t>
            </a:r>
            <a:r>
              <a:rPr/>
              <a:t>to</a:t>
            </a:r>
            <a:r>
              <a:rPr/>
              <a:t> </a:t>
            </a:r>
            <a:r>
              <a:rPr/>
              <a:t>say</a:t>
            </a:r>
            <a:r>
              <a:rPr/>
              <a:t> </a:t>
            </a:r>
            <a:r>
              <a:rPr/>
              <a:t>anything</a:t>
            </a:r>
            <a:r>
              <a:rPr/>
              <a:t> </a:t>
            </a:r>
            <a:r>
              <a:rPr/>
              <a:t>about</a:t>
            </a:r>
            <a:r>
              <a:rPr/>
              <a:t> </a:t>
            </a:r>
            <a:r>
              <a:rPr/>
              <a:t>causality.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sets</a:t>
            </a:r>
            <a:r>
              <a:rPr/>
              <a:t> </a:t>
            </a:r>
            <a:r>
              <a:rPr/>
              <a:t>that</a:t>
            </a:r>
            <a:r>
              <a:rPr/>
              <a:t> </a:t>
            </a:r>
            <a:r>
              <a:rPr/>
              <a:t>have</a:t>
            </a:r>
            <a:r>
              <a:rPr/>
              <a:t> </a:t>
            </a:r>
            <a:r>
              <a:rPr/>
              <a:t>individual</a:t>
            </a:r>
            <a:r>
              <a:rPr/>
              <a:t> </a:t>
            </a:r>
            <a:r>
              <a:rPr/>
              <a:t>level</a:t>
            </a:r>
            <a:r>
              <a:rPr/>
              <a:t> </a:t>
            </a:r>
            <a:r>
              <a:rPr/>
              <a:t>records:</a:t>
            </a:r>
            <a:r>
              <a:rPr/>
              <a:t> </a:t>
            </a:r>
            <a:r>
              <a:rPr/>
              <a:t>there</a:t>
            </a:r>
            <a:r>
              <a:rPr/>
              <a:t> </a:t>
            </a:r>
            <a:r>
              <a:rPr/>
              <a:t>is</a:t>
            </a:r>
            <a:r>
              <a:rPr/>
              <a:t> </a:t>
            </a:r>
            <a:r>
              <a:rPr/>
              <a:t>separate</a:t>
            </a:r>
            <a:r>
              <a:rPr/>
              <a:t> </a:t>
            </a:r>
            <a:r>
              <a:rPr/>
              <a:t>records</a:t>
            </a:r>
            <a:r>
              <a:rPr/>
              <a:t> </a:t>
            </a:r>
            <a:r>
              <a:rPr/>
              <a:t>an</a:t>
            </a:r>
            <a:r>
              <a:rPr/>
              <a:t> </a:t>
            </a:r>
            <a:r>
              <a:rPr/>
              <a:t>indvidual</a:t>
            </a:r>
            <a:r>
              <a:rPr/>
              <a:t> </a:t>
            </a:r>
            <a:r>
              <a:rPr/>
              <a:t>unit</a:t>
            </a:r>
            <a:r>
              <a:rPr/>
              <a:t> </a:t>
            </a:r>
            <a:r>
              <a:rPr/>
              <a:t>(usually</a:t>
            </a:r>
            <a:r>
              <a:rPr/>
              <a:t> </a:t>
            </a:r>
            <a:r>
              <a:rPr/>
              <a:t>a</a:t>
            </a:r>
            <a:r>
              <a:rPr/>
              <a:t> </a:t>
            </a:r>
            <a:r>
              <a:rPr/>
              <a:t>person,</a:t>
            </a:r>
            <a:r>
              <a:rPr/>
              <a:t> </a:t>
            </a:r>
            <a:r>
              <a:rPr/>
              <a:t>but</a:t>
            </a:r>
            <a:r>
              <a:rPr/>
              <a:t> </a:t>
            </a:r>
            <a:r>
              <a:rPr/>
              <a:t>it</a:t>
            </a:r>
            <a:r>
              <a:rPr/>
              <a:t> </a:t>
            </a:r>
            <a:r>
              <a:rPr/>
              <a:t>could</a:t>
            </a:r>
            <a:r>
              <a:rPr/>
              <a:t> </a:t>
            </a:r>
            <a:r>
              <a:rPr/>
              <a:t>be</a:t>
            </a:r>
            <a:r>
              <a:rPr/>
              <a:t> </a:t>
            </a:r>
            <a:r>
              <a:rPr/>
              <a:t>an</a:t>
            </a:r>
            <a:r>
              <a:rPr/>
              <a:t> </a:t>
            </a:r>
            <a:r>
              <a:rPr/>
              <a:t>event</a:t>
            </a:r>
            <a:r>
              <a:rPr/>
              <a:t> </a:t>
            </a:r>
            <a:r>
              <a:rPr/>
              <a:t>like</a:t>
            </a:r>
            <a:r>
              <a:rPr/>
              <a:t> </a:t>
            </a:r>
            <a:r>
              <a:rPr/>
              <a:t>an</a:t>
            </a:r>
            <a:r>
              <a:rPr/>
              <a:t> </a:t>
            </a:r>
            <a:r>
              <a:rPr/>
              <a:t>emergency</a:t>
            </a:r>
            <a:r>
              <a:rPr/>
              <a:t> </a:t>
            </a:r>
            <a:r>
              <a:rPr/>
              <a:t>department</a:t>
            </a:r>
            <a:r>
              <a:rPr/>
              <a:t> </a:t>
            </a:r>
            <a:r>
              <a:rPr/>
              <a:t>visit).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book</a:t>
            </a:r>
            <a:r>
              <a:rPr/>
              <a:t> </a:t>
            </a:r>
            <a:r>
              <a:rPr/>
              <a:t>gives</a:t>
            </a:r>
            <a:r>
              <a:rPr/>
              <a:t> </a:t>
            </a:r>
            <a:r>
              <a:rPr/>
              <a:t>several</a:t>
            </a:r>
            <a:r>
              <a:rPr/>
              <a:t> </a:t>
            </a:r>
            <a:r>
              <a:rPr/>
              <a:t>resources,</a:t>
            </a:r>
            <a:r>
              <a:rPr/>
              <a:t> </a:t>
            </a:r>
            <a:r>
              <a:rPr/>
              <a:t>and</a:t>
            </a:r>
            <a:r>
              <a:rPr/>
              <a:t> </a:t>
            </a:r>
            <a:r>
              <a:rPr/>
              <a:t>there</a:t>
            </a:r>
            <a:r>
              <a:rPr/>
              <a:t> </a:t>
            </a:r>
            <a:r>
              <a:rPr/>
              <a:t>is</a:t>
            </a:r>
            <a:r>
              <a:rPr/>
              <a:t> </a:t>
            </a:r>
            <a:r>
              <a:rPr/>
              <a:t>a</a:t>
            </a:r>
            <a:r>
              <a:rPr/>
              <a:t> </a:t>
            </a:r>
            <a:r>
              <a:rPr/>
              <a:t>document</a:t>
            </a:r>
            <a:r>
              <a:rPr/>
              <a:t> </a:t>
            </a:r>
            <a:r>
              <a:rPr/>
              <a:t>on</a:t>
            </a:r>
            <a:r>
              <a:rPr/>
              <a:t> </a:t>
            </a:r>
            <a:r>
              <a:rPr/>
              <a:t>Canvas</a:t>
            </a:r>
            <a:r>
              <a:rPr/>
              <a:t> </a:t>
            </a:r>
            <a:r>
              <a:rPr/>
              <a:t>that</a:t>
            </a:r>
            <a:r>
              <a:rPr/>
              <a:t> </a:t>
            </a:r>
            <a:r>
              <a:rPr/>
              <a:t>lists</a:t>
            </a:r>
            <a:r>
              <a:rPr/>
              <a:t> </a:t>
            </a:r>
            <a:r>
              <a:rPr/>
              <a:t>some</a:t>
            </a:r>
            <a:r>
              <a:rPr/>
              <a:t> </a:t>
            </a:r>
            <a:r>
              <a:rPr/>
              <a:t>of</a:t>
            </a:r>
            <a:r>
              <a:rPr/>
              <a:t> </a:t>
            </a:r>
            <a:r>
              <a:rPr/>
              <a:t>the</a:t>
            </a:r>
            <a:r>
              <a:rPr/>
              <a:t> </a:t>
            </a:r>
            <a:r>
              <a:rPr/>
              <a:t>secondary</a:t>
            </a:r>
            <a:r>
              <a:rPr/>
              <a:t> </a:t>
            </a:r>
            <a:r>
              <a:rPr/>
              <a:t>data</a:t>
            </a:r>
            <a:r>
              <a:rPr/>
              <a:t> </a:t>
            </a:r>
            <a:r>
              <a:rPr/>
              <a:t>sets</a:t>
            </a:r>
            <a:r>
              <a:rPr/>
              <a:t> </a:t>
            </a:r>
            <a:r>
              <a:rPr/>
              <a:t>that</a:t>
            </a:r>
            <a:r>
              <a:rPr/>
              <a:t> </a:t>
            </a:r>
            <a:r>
              <a:rPr/>
              <a:t>DBHI</a:t>
            </a:r>
            <a:r>
              <a:rPr/>
              <a:t> </a:t>
            </a:r>
            <a:r>
              <a:rPr/>
              <a:t>has</a:t>
            </a:r>
            <a:r>
              <a:rPr/>
              <a:t> </a:t>
            </a:r>
            <a:r>
              <a:rPr/>
              <a:t>worked</a:t>
            </a:r>
            <a:r>
              <a:rPr/>
              <a:t> </a:t>
            </a:r>
            <a:r>
              <a:rPr/>
              <a:t>with.</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Aggregated</a:t>
            </a:r>
            <a:r>
              <a:rPr/>
              <a:t> </a:t>
            </a:r>
            <a:r>
              <a:rPr/>
              <a:t>data</a:t>
            </a:r>
            <a:r>
              <a:rPr/>
              <a:t> </a:t>
            </a:r>
            <a:r>
              <a:rPr/>
              <a:t>avoids</a:t>
            </a:r>
            <a:r>
              <a:rPr/>
              <a:t> </a:t>
            </a:r>
            <a:r>
              <a:rPr/>
              <a:t>some</a:t>
            </a:r>
            <a:r>
              <a:rPr/>
              <a:t> </a:t>
            </a:r>
            <a:r>
              <a:rPr/>
              <a:t>privacy</a:t>
            </a:r>
            <a:r>
              <a:rPr/>
              <a:t> </a:t>
            </a:r>
            <a:r>
              <a:rPr/>
              <a:t>concerns.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example</a:t>
            </a:r>
            <a:r>
              <a:rPr/>
              <a:t> </a:t>
            </a:r>
            <a:r>
              <a:rPr/>
              <a:t>of</a:t>
            </a:r>
            <a:r>
              <a:rPr/>
              <a:t> </a:t>
            </a:r>
            <a:r>
              <a:rPr/>
              <a:t>the</a:t>
            </a:r>
            <a:r>
              <a:rPr/>
              <a:t> </a:t>
            </a:r>
            <a:r>
              <a:rPr/>
              <a:t>ecologic</a:t>
            </a:r>
            <a:r>
              <a:rPr/>
              <a:t> </a:t>
            </a:r>
            <a:r>
              <a:rPr/>
              <a:t>fallacy.</a:t>
            </a:r>
            <a:r>
              <a:rPr/>
              <a:t> </a:t>
            </a:r>
            <a:r>
              <a:rPr/>
              <a:t>Sales</a:t>
            </a:r>
            <a:r>
              <a:rPr/>
              <a:t> </a:t>
            </a:r>
            <a:r>
              <a:rPr/>
              <a:t>of</a:t>
            </a:r>
            <a:r>
              <a:rPr/>
              <a:t> </a:t>
            </a:r>
            <a:r>
              <a:rPr/>
              <a:t>cigarettes</a:t>
            </a:r>
            <a:r>
              <a:rPr/>
              <a:t> </a:t>
            </a:r>
            <a:r>
              <a:rPr/>
              <a:t>are</a:t>
            </a:r>
            <a:r>
              <a:rPr/>
              <a:t> </a:t>
            </a:r>
            <a:r>
              <a:rPr/>
              <a:t>greater</a:t>
            </a:r>
            <a:r>
              <a:rPr/>
              <a:t> </a:t>
            </a:r>
            <a:r>
              <a:rPr/>
              <a:t>in</a:t>
            </a:r>
            <a:r>
              <a:rPr/>
              <a:t> </a:t>
            </a:r>
            <a:r>
              <a:rPr/>
              <a:t>states</a:t>
            </a:r>
            <a:r>
              <a:rPr/>
              <a:t> </a:t>
            </a:r>
            <a:r>
              <a:rPr/>
              <a:t>that</a:t>
            </a:r>
            <a:r>
              <a:rPr/>
              <a:t> </a:t>
            </a:r>
            <a:r>
              <a:rPr/>
              <a:t>have</a:t>
            </a:r>
            <a:r>
              <a:rPr/>
              <a:t> </a:t>
            </a:r>
            <a:r>
              <a:rPr/>
              <a:t>higher</a:t>
            </a:r>
            <a:r>
              <a:rPr/>
              <a:t> </a:t>
            </a:r>
            <a:r>
              <a:rPr/>
              <a:t>suicide</a:t>
            </a:r>
            <a:r>
              <a:rPr/>
              <a:t> </a:t>
            </a:r>
            <a:r>
              <a:rPr/>
              <a:t>rates.</a:t>
            </a:r>
            <a:r>
              <a:rPr/>
              <a:t> </a:t>
            </a:r>
            <a:r>
              <a:rPr/>
              <a:t>You</a:t>
            </a:r>
            <a:r>
              <a:rPr/>
              <a:t> </a:t>
            </a:r>
            <a:r>
              <a:rPr/>
              <a:t>don’t</a:t>
            </a:r>
            <a:r>
              <a:rPr/>
              <a:t> </a:t>
            </a:r>
            <a:r>
              <a:rPr/>
              <a:t>know</a:t>
            </a:r>
            <a:r>
              <a:rPr/>
              <a:t> </a:t>
            </a:r>
            <a:r>
              <a:rPr/>
              <a:t>whether</a:t>
            </a:r>
            <a:r>
              <a:rPr/>
              <a:t> </a:t>
            </a:r>
            <a:r>
              <a:rPr/>
              <a:t>an</a:t>
            </a:r>
            <a:r>
              <a:rPr/>
              <a:t> </a:t>
            </a:r>
            <a:r>
              <a:rPr/>
              <a:t>individual</a:t>
            </a:r>
            <a:r>
              <a:rPr/>
              <a:t> </a:t>
            </a:r>
            <a:r>
              <a:rPr/>
              <a:t>who</a:t>
            </a:r>
            <a:r>
              <a:rPr/>
              <a:t> </a:t>
            </a:r>
            <a:r>
              <a:rPr/>
              <a:t>smokes</a:t>
            </a:r>
            <a:r>
              <a:rPr/>
              <a:t> </a:t>
            </a:r>
            <a:r>
              <a:rPr/>
              <a:t>is</a:t>
            </a:r>
            <a:r>
              <a:rPr/>
              <a:t> </a:t>
            </a:r>
            <a:r>
              <a:rPr/>
              <a:t>more</a:t>
            </a:r>
            <a:r>
              <a:rPr/>
              <a:t> </a:t>
            </a:r>
            <a:r>
              <a:rPr/>
              <a:t>likely</a:t>
            </a:r>
            <a:r>
              <a:rPr/>
              <a:t> </a:t>
            </a:r>
            <a:r>
              <a:rPr/>
              <a:t>to</a:t>
            </a:r>
            <a:r>
              <a:rPr/>
              <a:t> </a:t>
            </a:r>
            <a:r>
              <a:rPr/>
              <a:t>commit</a:t>
            </a:r>
            <a:r>
              <a:rPr/>
              <a:t> </a:t>
            </a:r>
            <a:r>
              <a:rPr/>
              <a:t>suicide.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have</a:t>
            </a:r>
            <a:r>
              <a:rPr/>
              <a:t> </a:t>
            </a:r>
            <a:r>
              <a:rPr/>
              <a:t>a</a:t>
            </a:r>
            <a:r>
              <a:rPr/>
              <a:t> </a:t>
            </a:r>
            <a:r>
              <a:rPr/>
              <a:t>question</a:t>
            </a:r>
            <a:r>
              <a:rPr/>
              <a:t> </a:t>
            </a:r>
            <a:r>
              <a:rPr/>
              <a:t>and</a:t>
            </a:r>
            <a:r>
              <a:rPr/>
              <a:t> </a:t>
            </a:r>
            <a:r>
              <a:rPr/>
              <a:t>find</a:t>
            </a:r>
            <a:r>
              <a:rPr/>
              <a:t> </a:t>
            </a:r>
            <a:r>
              <a:rPr/>
              <a:t>what</a:t>
            </a:r>
            <a:r>
              <a:rPr/>
              <a:t> </a:t>
            </a:r>
            <a:r>
              <a:rPr/>
              <a:t>secondary</a:t>
            </a:r>
            <a:r>
              <a:rPr/>
              <a:t> </a:t>
            </a:r>
            <a:r>
              <a:rPr/>
              <a:t>data</a:t>
            </a:r>
            <a:r>
              <a:rPr/>
              <a:t> </a:t>
            </a:r>
            <a:r>
              <a:rPr/>
              <a:t>sets</a:t>
            </a:r>
            <a:r>
              <a:rPr/>
              <a:t> </a:t>
            </a:r>
            <a:r>
              <a:rPr/>
              <a:t>might</a:t>
            </a:r>
            <a:r>
              <a:rPr/>
              <a:t> </a:t>
            </a:r>
            <a:r>
              <a:rPr/>
              <a:t>help</a:t>
            </a:r>
            <a:r>
              <a:rPr/>
              <a:t> </a:t>
            </a:r>
            <a:r>
              <a:rPr/>
              <a:t>answer</a:t>
            </a:r>
            <a:r>
              <a:rPr/>
              <a:t> </a:t>
            </a:r>
            <a:r>
              <a:rPr/>
              <a:t>that</a:t>
            </a:r>
            <a:r>
              <a:rPr/>
              <a:t> </a:t>
            </a:r>
            <a:r>
              <a:rPr/>
              <a:t>question.</a:t>
            </a:r>
            <a:r>
              <a:rPr/>
              <a:t> </a:t>
            </a:r>
            <a:r>
              <a:rPr/>
              <a:t>Or</a:t>
            </a:r>
            <a:r>
              <a:rPr/>
              <a:t> </a:t>
            </a:r>
            <a:r>
              <a:rPr/>
              <a:t>you</a:t>
            </a:r>
            <a:r>
              <a:rPr/>
              <a:t> </a:t>
            </a:r>
            <a:r>
              <a:rPr/>
              <a:t>can</a:t>
            </a:r>
            <a:r>
              <a:rPr/>
              <a:t> </a:t>
            </a:r>
            <a:r>
              <a:rPr/>
              <a:t>explore</a:t>
            </a:r>
            <a:r>
              <a:rPr/>
              <a:t> </a:t>
            </a:r>
            <a:r>
              <a:rPr/>
              <a:t>a</a:t>
            </a:r>
            <a:r>
              <a:rPr/>
              <a:t> </a:t>
            </a:r>
            <a:r>
              <a:rPr/>
              <a:t>data</a:t>
            </a:r>
            <a:r>
              <a:rPr/>
              <a:t> </a:t>
            </a:r>
            <a:r>
              <a:rPr/>
              <a:t>set</a:t>
            </a:r>
            <a:r>
              <a:rPr/>
              <a:t> </a:t>
            </a:r>
            <a:r>
              <a:rPr/>
              <a:t>that</a:t>
            </a:r>
            <a:r>
              <a:rPr/>
              <a:t> </a:t>
            </a:r>
            <a:r>
              <a:rPr/>
              <a:t>you</a:t>
            </a:r>
            <a:r>
              <a:rPr/>
              <a:t> </a:t>
            </a:r>
            <a:r>
              <a:rPr/>
              <a:t>find</a:t>
            </a:r>
            <a:r>
              <a:rPr/>
              <a:t> </a:t>
            </a:r>
            <a:r>
              <a:rPr/>
              <a:t>interesting</a:t>
            </a:r>
            <a:r>
              <a:rPr/>
              <a:t> </a:t>
            </a:r>
            <a:r>
              <a:rPr/>
              <a:t>and</a:t>
            </a:r>
            <a:r>
              <a:rPr/>
              <a:t> </a:t>
            </a:r>
            <a:r>
              <a:rPr/>
              <a:t>see</a:t>
            </a:r>
            <a:r>
              <a:rPr/>
              <a:t> </a:t>
            </a:r>
            <a:r>
              <a:rPr/>
              <a:t>if</a:t>
            </a:r>
            <a:r>
              <a:rPr/>
              <a:t> </a:t>
            </a:r>
            <a:r>
              <a:rPr/>
              <a:t>there</a:t>
            </a:r>
            <a:r>
              <a:rPr/>
              <a:t> </a:t>
            </a:r>
            <a:r>
              <a:rPr/>
              <a:t>are</a:t>
            </a:r>
            <a:r>
              <a:rPr/>
              <a:t> </a:t>
            </a:r>
            <a:r>
              <a:rPr/>
              <a:t>interesting</a:t>
            </a:r>
            <a:r>
              <a:rPr/>
              <a:t> </a:t>
            </a:r>
            <a:r>
              <a:rPr/>
              <a:t>research</a:t>
            </a:r>
            <a:r>
              <a:rPr/>
              <a:t> </a:t>
            </a:r>
            <a:r>
              <a:rPr/>
              <a:t>questions</a:t>
            </a:r>
            <a:r>
              <a:rPr/>
              <a:t> </a:t>
            </a:r>
            <a:r>
              <a:rPr/>
              <a:t>that</a:t>
            </a:r>
            <a:r>
              <a:rPr/>
              <a:t> </a:t>
            </a:r>
            <a:r>
              <a:rPr/>
              <a:t>this</a:t>
            </a:r>
            <a:r>
              <a:rPr/>
              <a:t> </a:t>
            </a:r>
            <a:r>
              <a:rPr/>
              <a:t>data</a:t>
            </a:r>
            <a:r>
              <a:rPr/>
              <a:t> </a:t>
            </a:r>
            <a:r>
              <a:rPr/>
              <a:t>set</a:t>
            </a:r>
            <a:r>
              <a:rPr/>
              <a:t> </a:t>
            </a:r>
            <a:r>
              <a:rPr/>
              <a:t>might</a:t>
            </a:r>
            <a:r>
              <a:rPr/>
              <a:t> </a:t>
            </a:r>
            <a:r>
              <a:rPr/>
              <a:t>help</a:t>
            </a:r>
            <a:r>
              <a:rPr/>
              <a:t> </a:t>
            </a:r>
            <a:r>
              <a:rPr/>
              <a:t>with.</a:t>
            </a:r>
          </a:p>
          <a:p>
            <a:pPr lvl="0" marL="0" indent="0">
              <a:buNone/>
            </a:pPr>
          </a:p>
          <a:p>
            <a:pPr lvl="0" marL="0" indent="0">
              <a:buNone/>
            </a:pPr>
            <a:r>
              <a:rPr/>
              <a:t>For</a:t>
            </a:r>
            <a:r>
              <a:rPr/>
              <a:t> </a:t>
            </a:r>
            <a:r>
              <a:rPr/>
              <a:t>the</a:t>
            </a:r>
            <a:r>
              <a:rPr/>
              <a:t> </a:t>
            </a:r>
            <a:r>
              <a:rPr/>
              <a:t>latter,</a:t>
            </a:r>
            <a:r>
              <a:rPr/>
              <a:t> </a:t>
            </a:r>
            <a:r>
              <a:rPr/>
              <a:t>do</a:t>
            </a:r>
            <a:r>
              <a:rPr/>
              <a:t> </a:t>
            </a:r>
            <a:r>
              <a:rPr/>
              <a:t>a</a:t>
            </a:r>
            <a:r>
              <a:rPr/>
              <a:t> </a:t>
            </a:r>
            <a:r>
              <a:rPr/>
              <a:t>literature</a:t>
            </a:r>
            <a:r>
              <a:rPr/>
              <a:t> </a:t>
            </a:r>
            <a:r>
              <a:rPr/>
              <a:t>search</a:t>
            </a:r>
            <a:r>
              <a:rPr/>
              <a:t> </a:t>
            </a:r>
            <a:r>
              <a:rPr/>
              <a:t>where</a:t>
            </a:r>
            <a:r>
              <a:rPr/>
              <a:t> </a:t>
            </a:r>
            <a:r>
              <a:rPr/>
              <a:t>others</a:t>
            </a:r>
            <a:r>
              <a:rPr/>
              <a:t> </a:t>
            </a:r>
            <a:r>
              <a:rPr/>
              <a:t>have</a:t>
            </a:r>
            <a:r>
              <a:rPr/>
              <a:t> </a:t>
            </a:r>
            <a:r>
              <a:rPr/>
              <a:t>used</a:t>
            </a:r>
            <a:r>
              <a:rPr/>
              <a:t> </a:t>
            </a:r>
            <a:r>
              <a:rPr/>
              <a:t>this</a:t>
            </a:r>
            <a:r>
              <a:rPr/>
              <a:t> </a:t>
            </a:r>
            <a:r>
              <a:rPr/>
              <a:t>data</a:t>
            </a:r>
            <a:r>
              <a:rPr/>
              <a:t> </a:t>
            </a:r>
            <a:r>
              <a:rPr/>
              <a:t>set</a:t>
            </a:r>
            <a:r>
              <a:rPr/>
              <a:t> </a:t>
            </a:r>
            <a:r>
              <a:rPr/>
              <a:t>and</a:t>
            </a:r>
            <a:r>
              <a:rPr/>
              <a:t> </a:t>
            </a:r>
            <a:r>
              <a:rPr/>
              <a:t>see</a:t>
            </a:r>
            <a:r>
              <a:rPr/>
              <a:t> </a:t>
            </a:r>
            <a:r>
              <a:rPr/>
              <a:t>what</a:t>
            </a:r>
            <a:r>
              <a:rPr/>
              <a:t> </a:t>
            </a:r>
            <a:r>
              <a:rPr/>
              <a:t>questions</a:t>
            </a:r>
            <a:r>
              <a:rPr/>
              <a:t> </a:t>
            </a:r>
            <a:r>
              <a:rPr/>
              <a:t>they</a:t>
            </a:r>
            <a:r>
              <a:rPr/>
              <a:t> </a:t>
            </a:r>
            <a:r>
              <a:rPr/>
              <a:t>were</a:t>
            </a:r>
            <a:r>
              <a:rPr/>
              <a:t> </a:t>
            </a:r>
            <a:r>
              <a:rPr/>
              <a:t>able</a:t>
            </a:r>
            <a:r>
              <a:rPr/>
              <a:t> </a:t>
            </a:r>
            <a:r>
              <a:rPr/>
              <a:t>to</a:t>
            </a:r>
            <a:r>
              <a:rPr/>
              <a:t> </a:t>
            </a:r>
            <a:r>
              <a:rPr/>
              <a:t>answer.</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Gaining</a:t>
            </a:r>
            <a:r>
              <a:rPr/>
              <a:t> </a:t>
            </a:r>
            <a:r>
              <a:rPr/>
              <a:t>access</a:t>
            </a:r>
            <a:r>
              <a:rPr/>
              <a:t> </a:t>
            </a:r>
            <a:r>
              <a:rPr/>
              <a:t>can</a:t>
            </a:r>
            <a:r>
              <a:rPr/>
              <a:t> </a:t>
            </a:r>
            <a:r>
              <a:rPr/>
              <a:t>mean</a:t>
            </a:r>
            <a:r>
              <a:rPr/>
              <a:t> </a:t>
            </a:r>
            <a:r>
              <a:rPr/>
              <a:t>different</a:t>
            </a:r>
            <a:r>
              <a:rPr/>
              <a:t> </a:t>
            </a:r>
            <a:r>
              <a:rPr/>
              <a:t>things.</a:t>
            </a:r>
            <a:r>
              <a:rPr/>
              <a:t> </a:t>
            </a:r>
            <a:r>
              <a:rPr/>
              <a:t>Some</a:t>
            </a:r>
            <a:r>
              <a:rPr/>
              <a:t> </a:t>
            </a:r>
            <a:r>
              <a:rPr/>
              <a:t>datasets,</a:t>
            </a:r>
            <a:r>
              <a:rPr/>
              <a:t> </a:t>
            </a:r>
            <a:r>
              <a:rPr/>
              <a:t>you</a:t>
            </a:r>
            <a:r>
              <a:rPr/>
              <a:t> </a:t>
            </a:r>
            <a:r>
              <a:rPr/>
              <a:t>can</a:t>
            </a:r>
            <a:r>
              <a:rPr/>
              <a:t> </a:t>
            </a:r>
            <a:r>
              <a:rPr/>
              <a:t>directly</a:t>
            </a:r>
            <a:r>
              <a:rPr/>
              <a:t> </a:t>
            </a:r>
            <a:r>
              <a:rPr/>
              <a:t>download</a:t>
            </a:r>
            <a:r>
              <a:rPr/>
              <a:t> </a:t>
            </a:r>
            <a:r>
              <a:rPr/>
              <a:t>(no</a:t>
            </a:r>
            <a:r>
              <a:rPr/>
              <a:t> </a:t>
            </a:r>
            <a:r>
              <a:rPr/>
              <a:t>cost).</a:t>
            </a:r>
            <a:r>
              <a:rPr/>
              <a:t> </a:t>
            </a:r>
            <a:r>
              <a:rPr/>
              <a:t>Others</a:t>
            </a:r>
            <a:r>
              <a:rPr/>
              <a:t> </a:t>
            </a:r>
            <a:r>
              <a:rPr/>
              <a:t>are</a:t>
            </a:r>
            <a:r>
              <a:rPr/>
              <a:t> </a:t>
            </a:r>
            <a:r>
              <a:rPr/>
              <a:t>free,</a:t>
            </a:r>
            <a:r>
              <a:rPr/>
              <a:t> </a:t>
            </a:r>
            <a:r>
              <a:rPr/>
              <a:t>but</a:t>
            </a:r>
            <a:r>
              <a:rPr/>
              <a:t> </a:t>
            </a:r>
            <a:r>
              <a:rPr/>
              <a:t>you</a:t>
            </a:r>
            <a:r>
              <a:rPr/>
              <a:t> </a:t>
            </a:r>
            <a:r>
              <a:rPr/>
              <a:t>have</a:t>
            </a:r>
            <a:r>
              <a:rPr/>
              <a:t> </a:t>
            </a:r>
            <a:r>
              <a:rPr/>
              <a:t>to</a:t>
            </a:r>
            <a:r>
              <a:rPr/>
              <a:t> </a:t>
            </a:r>
            <a:r>
              <a:rPr/>
              <a:t>prepare</a:t>
            </a:r>
            <a:r>
              <a:rPr/>
              <a:t> </a:t>
            </a:r>
            <a:r>
              <a:rPr/>
              <a:t>a</a:t>
            </a:r>
            <a:r>
              <a:rPr/>
              <a:t> </a:t>
            </a:r>
            <a:r>
              <a:rPr/>
              <a:t>research</a:t>
            </a:r>
            <a:r>
              <a:rPr/>
              <a:t> </a:t>
            </a:r>
            <a:r>
              <a:rPr/>
              <a:t>proposal</a:t>
            </a:r>
            <a:r>
              <a:rPr/>
              <a:t> </a:t>
            </a:r>
            <a:r>
              <a:rPr/>
              <a:t>and</a:t>
            </a:r>
            <a:r>
              <a:rPr/>
              <a:t> </a:t>
            </a:r>
            <a:r>
              <a:rPr/>
              <a:t>get</a:t>
            </a:r>
            <a:r>
              <a:rPr/>
              <a:t> </a:t>
            </a:r>
            <a:r>
              <a:rPr/>
              <a:t>approval</a:t>
            </a:r>
            <a:r>
              <a:rPr/>
              <a:t> </a:t>
            </a:r>
            <a:r>
              <a:rPr/>
              <a:t>before</a:t>
            </a:r>
            <a:r>
              <a:rPr/>
              <a:t> </a:t>
            </a:r>
            <a:r>
              <a:rPr/>
              <a:t>you</a:t>
            </a:r>
            <a:r>
              <a:rPr/>
              <a:t> </a:t>
            </a:r>
            <a:r>
              <a:rPr/>
              <a:t>can</a:t>
            </a:r>
            <a:r>
              <a:rPr/>
              <a:t> </a:t>
            </a:r>
            <a:r>
              <a:rPr/>
              <a:t>use</a:t>
            </a:r>
            <a:r>
              <a:rPr/>
              <a:t> </a:t>
            </a:r>
            <a:r>
              <a:rPr/>
              <a:t>that</a:t>
            </a:r>
            <a:r>
              <a:rPr/>
              <a:t> </a:t>
            </a:r>
            <a:r>
              <a:rPr/>
              <a:t>data.</a:t>
            </a:r>
            <a:r>
              <a:rPr/>
              <a:t> </a:t>
            </a:r>
            <a:r>
              <a:rPr/>
              <a:t>Others</a:t>
            </a:r>
            <a:r>
              <a:rPr/>
              <a:t> </a:t>
            </a:r>
            <a:r>
              <a:rPr/>
              <a:t>require</a:t>
            </a:r>
            <a:r>
              <a:rPr/>
              <a:t> </a:t>
            </a:r>
            <a:r>
              <a:rPr/>
              <a:t>a</a:t>
            </a:r>
            <a:r>
              <a:rPr/>
              <a:t> </a:t>
            </a:r>
            <a:r>
              <a:rPr/>
              <a:t>small</a:t>
            </a:r>
            <a:r>
              <a:rPr/>
              <a:t> </a:t>
            </a:r>
            <a:r>
              <a:rPr/>
              <a:t>payment.</a:t>
            </a:r>
            <a:r>
              <a:rPr/>
              <a:t> </a:t>
            </a:r>
            <a:r>
              <a:rPr/>
              <a:t>Some</a:t>
            </a:r>
            <a:r>
              <a:rPr/>
              <a:t> </a:t>
            </a:r>
            <a:r>
              <a:rPr/>
              <a:t>data</a:t>
            </a:r>
            <a:r>
              <a:rPr/>
              <a:t> </a:t>
            </a:r>
            <a:r>
              <a:rPr/>
              <a:t>sets</a:t>
            </a:r>
            <a:r>
              <a:rPr/>
              <a:t> </a:t>
            </a:r>
            <a:r>
              <a:rPr/>
              <a:t>require</a:t>
            </a:r>
            <a:r>
              <a:rPr/>
              <a:t> </a:t>
            </a:r>
            <a:r>
              <a:rPr/>
              <a:t>you</a:t>
            </a:r>
            <a:r>
              <a:rPr/>
              <a:t> </a:t>
            </a:r>
            <a:r>
              <a:rPr/>
              <a:t>to</a:t>
            </a:r>
            <a:r>
              <a:rPr/>
              <a:t> </a:t>
            </a:r>
            <a:r>
              <a:rPr/>
              <a:t>sign</a:t>
            </a:r>
            <a:r>
              <a:rPr/>
              <a:t> </a:t>
            </a:r>
            <a:r>
              <a:rPr/>
              <a:t>an</a:t>
            </a:r>
            <a:r>
              <a:rPr/>
              <a:t> </a:t>
            </a:r>
            <a:r>
              <a:rPr/>
              <a:t>agreement</a:t>
            </a:r>
            <a:r>
              <a:rPr/>
              <a:t> </a:t>
            </a:r>
            <a:r>
              <a:rPr/>
              <a:t>first.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resources</a:t>
            </a:r>
            <a:r>
              <a:rPr/>
              <a:t> </a:t>
            </a:r>
            <a:r>
              <a:rPr/>
              <a:t>available</a:t>
            </a:r>
            <a:r>
              <a:rPr/>
              <a:t> </a:t>
            </a:r>
            <a:r>
              <a:rPr/>
              <a:t>in</a:t>
            </a:r>
            <a:r>
              <a:rPr/>
              <a:t> </a:t>
            </a:r>
            <a:r>
              <a:rPr/>
              <a:t>the</a:t>
            </a:r>
            <a:r>
              <a:rPr/>
              <a:t> </a:t>
            </a:r>
            <a:r>
              <a:rPr/>
              <a:t>genetics</a:t>
            </a:r>
            <a:r>
              <a:rPr/>
              <a:t> </a:t>
            </a:r>
            <a:r>
              <a:rPr/>
              <a:t>community</a:t>
            </a:r>
            <a:r>
              <a:rPr/>
              <a:t> </a:t>
            </a:r>
            <a:r>
              <a:rPr/>
              <a:t>that</a:t>
            </a:r>
            <a:r>
              <a:rPr/>
              <a:t> </a:t>
            </a:r>
            <a:r>
              <a:rPr/>
              <a:t>are</a:t>
            </a:r>
            <a:r>
              <a:rPr/>
              <a:t> </a:t>
            </a:r>
            <a:r>
              <a:rPr/>
              <a:t>not</a:t>
            </a:r>
            <a:r>
              <a:rPr/>
              <a:t> </a:t>
            </a:r>
            <a:r>
              <a:rPr/>
              <a:t>covered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Truman</a:t>
            </a:r>
            <a:r>
              <a:rPr/>
              <a:t> </a:t>
            </a:r>
            <a:r>
              <a:rPr/>
              <a:t>is</a:t>
            </a:r>
            <a:r>
              <a:rPr/>
              <a:t> </a:t>
            </a:r>
            <a:r>
              <a:rPr/>
              <a:t>setting</a:t>
            </a:r>
            <a:r>
              <a:rPr/>
              <a:t> </a:t>
            </a:r>
            <a:r>
              <a:rPr/>
              <a:t>up</a:t>
            </a:r>
            <a:r>
              <a:rPr/>
              <a:t> </a:t>
            </a:r>
            <a:r>
              <a:rPr/>
              <a:t>a</a:t>
            </a:r>
            <a:r>
              <a:rPr/>
              <a:t> </a:t>
            </a:r>
            <a:r>
              <a:rPr/>
              <a:t>system,</a:t>
            </a:r>
            <a:r>
              <a:rPr/>
              <a:t> </a:t>
            </a:r>
            <a:r>
              <a:rPr/>
              <a:t>i2b2,</a:t>
            </a:r>
            <a:r>
              <a:rPr/>
              <a:t> </a:t>
            </a:r>
            <a:r>
              <a:rPr/>
              <a:t>that</a:t>
            </a:r>
            <a:r>
              <a:rPr/>
              <a:t> </a:t>
            </a:r>
            <a:r>
              <a:rPr/>
              <a:t>allows</a:t>
            </a:r>
            <a:r>
              <a:rPr/>
              <a:t> </a:t>
            </a:r>
            <a:r>
              <a:rPr/>
              <a:t>you</a:t>
            </a:r>
            <a:r>
              <a:rPr/>
              <a:t> </a:t>
            </a:r>
            <a:r>
              <a:rPr/>
              <a:t>to</a:t>
            </a:r>
            <a:r>
              <a:rPr/>
              <a:t> </a:t>
            </a:r>
            <a:r>
              <a:rPr/>
              <a:t>study</a:t>
            </a:r>
            <a:r>
              <a:rPr/>
              <a:t> </a:t>
            </a:r>
            <a:r>
              <a:rPr/>
              <a:t>research</a:t>
            </a:r>
            <a:r>
              <a:rPr/>
              <a:t> </a:t>
            </a:r>
            <a:r>
              <a:rPr/>
              <a:t>cohorts.</a:t>
            </a:r>
            <a:r>
              <a:rPr/>
              <a:t> </a:t>
            </a:r>
            <a:r>
              <a:rPr/>
              <a:t>Health</a:t>
            </a:r>
            <a:r>
              <a:rPr/>
              <a:t> </a:t>
            </a:r>
            <a:r>
              <a:rPr/>
              <a:t>Facts.</a:t>
            </a:r>
          </a:p>
          <a:p>
            <a:pPr lvl="0" marL="0" indent="0">
              <a:buNone/>
            </a:pPr>
          </a:p>
          <a:p>
            <a:pPr lvl="0" marL="0" indent="0">
              <a:buNone/>
            </a:pPr>
            <a:r>
              <a:rPr/>
              <a:t>Kansas</a:t>
            </a:r>
            <a:r>
              <a:rPr/>
              <a:t> </a:t>
            </a:r>
            <a:r>
              <a:rPr/>
              <a:t>City</a:t>
            </a:r>
            <a:r>
              <a:rPr/>
              <a:t> </a:t>
            </a:r>
            <a:r>
              <a:rPr/>
              <a:t>Quality</a:t>
            </a:r>
            <a:r>
              <a:rPr/>
              <a:t> </a:t>
            </a:r>
            <a:r>
              <a:rPr/>
              <a:t>Improvement</a:t>
            </a:r>
            <a:r>
              <a:rPr/>
              <a:t> </a:t>
            </a:r>
            <a:r>
              <a:rPr/>
              <a:t>Consortium.</a:t>
            </a:r>
            <a:r>
              <a:rPr/>
              <a:t> </a:t>
            </a:r>
            <a:r>
              <a:rPr/>
              <a:t>Mid</a:t>
            </a:r>
            <a:r>
              <a:rPr/>
              <a:t> </a:t>
            </a:r>
            <a:r>
              <a:rPr/>
              <a:t>America</a:t>
            </a:r>
            <a:r>
              <a:rPr/>
              <a:t> </a:t>
            </a:r>
            <a:r>
              <a:rPr/>
              <a:t>Research</a:t>
            </a:r>
            <a:r>
              <a:rPr/>
              <a:t> </a:t>
            </a:r>
            <a:r>
              <a:rPr/>
              <a:t>Council.</a:t>
            </a:r>
          </a:p>
          <a:p>
            <a:pPr lvl="0" marL="0" indent="0">
              <a:buNone/>
            </a:pPr>
          </a:p>
          <a:p>
            <a:pPr lvl="0" marL="0" indent="0">
              <a:buNone/>
            </a:pPr>
            <a:r>
              <a:rPr/>
              <a:t>Data</a:t>
            </a:r>
            <a:r>
              <a:rPr/>
              <a:t> </a:t>
            </a:r>
            <a:r>
              <a:rPr/>
              <a:t>from</a:t>
            </a:r>
            <a:r>
              <a:rPr/>
              <a:t> </a:t>
            </a:r>
            <a:r>
              <a:rPr/>
              <a:t>CMS,</a:t>
            </a:r>
            <a:r>
              <a:rPr/>
              <a:t> </a:t>
            </a:r>
            <a:r>
              <a:rPr/>
              <a:t>Department</a:t>
            </a:r>
            <a:r>
              <a:rPr/>
              <a:t> </a:t>
            </a:r>
            <a:r>
              <a:rPr/>
              <a:t>of</a:t>
            </a:r>
            <a:r>
              <a:rPr/>
              <a:t> </a:t>
            </a:r>
            <a:r>
              <a:rPr/>
              <a:t>Veteran</a:t>
            </a:r>
            <a:r>
              <a:rPr/>
              <a:t> </a:t>
            </a:r>
            <a:r>
              <a:rPr/>
              <a:t>Affairs.</a:t>
            </a:r>
          </a:p>
          <a:p>
            <a:pPr lvl="0" marL="0" indent="0">
              <a:buNone/>
            </a:pPr>
          </a:p>
          <a:p>
            <a:pPr lvl="0" marL="0" indent="0">
              <a:buNone/>
            </a:pPr>
            <a:r>
              <a:rPr/>
              <a:t>Missouri</a:t>
            </a:r>
            <a:r>
              <a:rPr/>
              <a:t> </a:t>
            </a:r>
            <a:r>
              <a:rPr/>
              <a:t>Information</a:t>
            </a:r>
            <a:r>
              <a:rPr/>
              <a:t> </a:t>
            </a:r>
            <a:r>
              <a:rPr/>
              <a:t>for</a:t>
            </a:r>
            <a:r>
              <a:rPr/>
              <a:t> </a:t>
            </a:r>
            <a:r>
              <a:rPr/>
              <a:t>Community</a:t>
            </a:r>
            <a:r>
              <a:rPr/>
              <a:t> </a:t>
            </a:r>
            <a:r>
              <a:rPr/>
              <a:t>Assessment</a:t>
            </a:r>
            <a:r>
              <a:rPr/>
              <a:t> </a:t>
            </a:r>
            <a:r>
              <a:rPr/>
              <a:t>(MICA).</a:t>
            </a:r>
            <a:r>
              <a:rPr/>
              <a:t> </a:t>
            </a:r>
            <a:r>
              <a:rPr/>
              <a:t>Helps</a:t>
            </a:r>
            <a:r>
              <a:rPr/>
              <a:t> </a:t>
            </a:r>
            <a:r>
              <a:rPr/>
              <a:t>local</a:t>
            </a:r>
            <a:r>
              <a:rPr/>
              <a:t> </a:t>
            </a:r>
            <a:r>
              <a:rPr/>
              <a:t>health</a:t>
            </a:r>
            <a:r>
              <a:rPr/>
              <a:t> </a:t>
            </a:r>
            <a:r>
              <a:rPr/>
              <a:t>agencies</a:t>
            </a:r>
            <a:r>
              <a:rPr/>
              <a:t> </a:t>
            </a:r>
            <a:r>
              <a:rPr/>
              <a:t>and</a:t>
            </a:r>
            <a:r>
              <a:rPr/>
              <a:t> </a:t>
            </a:r>
            <a:r>
              <a:rPr/>
              <a:t>their</a:t>
            </a:r>
            <a:r>
              <a:rPr/>
              <a:t> </a:t>
            </a:r>
            <a:r>
              <a:rPr/>
              <a:t>partners.</a:t>
            </a:r>
          </a:p>
          <a:p>
            <a:pPr lvl="0" marL="0" indent="0">
              <a:buNone/>
            </a:pPr>
          </a:p>
          <a:p>
            <a:pPr lvl="0" marL="0" indent="0">
              <a:buNone/>
            </a:pPr>
            <a:r>
              <a:rPr/>
              <a:t>Useful</a:t>
            </a:r>
            <a:r>
              <a:rPr/>
              <a:t> </a:t>
            </a:r>
            <a:r>
              <a:rPr/>
              <a:t>for</a:t>
            </a:r>
            <a:r>
              <a:rPr/>
              <a:t> </a:t>
            </a:r>
            <a:r>
              <a:rPr/>
              <a:t>assessing</a:t>
            </a:r>
            <a:r>
              <a:rPr/>
              <a:t> </a:t>
            </a:r>
            <a:r>
              <a:rPr/>
              <a:t>the</a:t>
            </a:r>
            <a:r>
              <a:rPr/>
              <a:t> </a:t>
            </a:r>
            <a:r>
              <a:rPr/>
              <a:t>magnitude</a:t>
            </a:r>
            <a:r>
              <a:rPr/>
              <a:t> </a:t>
            </a:r>
            <a:r>
              <a:rPr/>
              <a:t>of</a:t>
            </a:r>
            <a:r>
              <a:rPr/>
              <a:t> </a:t>
            </a:r>
            <a:r>
              <a:rPr/>
              <a:t>the</a:t>
            </a:r>
            <a:r>
              <a:rPr/>
              <a:t> </a:t>
            </a:r>
            <a:r>
              <a:rPr/>
              <a:t>problem.</a:t>
            </a:r>
          </a:p>
          <a:p>
            <a:pPr lvl="0" marL="0" indent="0">
              <a:buNone/>
            </a:pPr>
          </a:p>
          <a:p>
            <a:pPr lvl="0" marL="0" indent="0">
              <a:buNone/>
            </a:pPr>
            <a:r>
              <a:rPr/>
              <a:t>[[Contrast</a:t>
            </a:r>
            <a:r>
              <a:rPr/>
              <a:t> </a:t>
            </a:r>
            <a:r>
              <a:rPr/>
              <a:t>national</a:t>
            </a:r>
            <a:r>
              <a:rPr/>
              <a:t> </a:t>
            </a:r>
            <a:r>
              <a:rPr/>
              <a:t>with</a:t>
            </a:r>
            <a:r>
              <a:rPr/>
              <a:t> </a:t>
            </a:r>
            <a:r>
              <a:rPr/>
              <a:t>community</a:t>
            </a:r>
            <a:r>
              <a:rPr/>
              <a:t> </a:t>
            </a:r>
            <a:r>
              <a:rPr/>
              <a:t>level</a:t>
            </a:r>
            <a:r>
              <a:rPr/>
              <a:t> </a:t>
            </a:r>
            <a:r>
              <a:rPr/>
              <a:t>data</a:t>
            </a:r>
            <a:r>
              <a:rPr/>
              <a:t> </a:t>
            </a:r>
            <a:r>
              <a:rPr/>
              <a:t>sets.]]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Find</a:t>
            </a:r>
            <a:r>
              <a:rPr/>
              <a:t> </a:t>
            </a:r>
            <a:r>
              <a:rPr/>
              <a:t>a</a:t>
            </a:r>
            <a:r>
              <a:rPr/>
              <a:t> </a:t>
            </a:r>
            <a:r>
              <a:rPr/>
              <a:t>study</a:t>
            </a:r>
            <a:r>
              <a:rPr/>
              <a:t> </a:t>
            </a:r>
            <a:r>
              <a:rPr/>
              <a:t>that</a:t>
            </a:r>
            <a:r>
              <a:rPr/>
              <a:t> </a:t>
            </a:r>
            <a:r>
              <a:rPr/>
              <a:t>is</a:t>
            </a:r>
            <a:r>
              <a:rPr/>
              <a:t> </a:t>
            </a:r>
            <a:r>
              <a:rPr/>
              <a:t>already</a:t>
            </a:r>
            <a:r>
              <a:rPr/>
              <a:t> </a:t>
            </a:r>
            <a:r>
              <a:rPr/>
              <a:t>collecting</a:t>
            </a:r>
            <a:r>
              <a:rPr/>
              <a:t> </a:t>
            </a:r>
            <a:r>
              <a:rPr/>
              <a:t>data</a:t>
            </a:r>
            <a:r>
              <a:rPr/>
              <a:t> </a:t>
            </a:r>
            <a:r>
              <a:rPr/>
              <a:t>and</a:t>
            </a:r>
            <a:r>
              <a:rPr/>
              <a:t> </a:t>
            </a:r>
            <a:r>
              <a:rPr/>
              <a:t>ask</a:t>
            </a:r>
            <a:r>
              <a:rPr/>
              <a:t> </a:t>
            </a:r>
            <a:r>
              <a:rPr/>
              <a:t>them</a:t>
            </a:r>
            <a:r>
              <a:rPr/>
              <a:t> </a:t>
            </a:r>
            <a:r>
              <a:rPr/>
              <a:t>to</a:t>
            </a:r>
            <a:r>
              <a:rPr/>
              <a:t> </a:t>
            </a:r>
            <a:r>
              <a:rPr/>
              <a:t>add</a:t>
            </a:r>
            <a:r>
              <a:rPr/>
              <a:t> </a:t>
            </a:r>
            <a:r>
              <a:rPr/>
              <a:t>some</a:t>
            </a:r>
            <a:r>
              <a:rPr/>
              <a:t> </a:t>
            </a:r>
            <a:r>
              <a:rPr/>
              <a:t>measures</a:t>
            </a:r>
            <a:r>
              <a:rPr/>
              <a:t> </a:t>
            </a:r>
            <a:r>
              <a:rPr/>
              <a:t>that</a:t>
            </a:r>
            <a:r>
              <a:rPr/>
              <a:t> </a:t>
            </a:r>
            <a:r>
              <a:rPr/>
              <a:t>you</a:t>
            </a:r>
            <a:r>
              <a:rPr/>
              <a:t> </a:t>
            </a:r>
            <a:r>
              <a:rPr/>
              <a:t>are</a:t>
            </a:r>
            <a:r>
              <a:rPr/>
              <a:t> </a:t>
            </a:r>
            <a:r>
              <a:rPr/>
              <a:t>interested</a:t>
            </a:r>
            <a:r>
              <a:rPr/>
              <a:t> </a:t>
            </a:r>
            <a:r>
              <a:rPr/>
              <a:t>in.</a:t>
            </a:r>
          </a:p>
          <a:p>
            <a:pPr lvl="0" marL="0" indent="0">
              <a:buNone/>
            </a:pPr>
          </a:p>
          <a:p>
            <a:pPr lvl="0" marL="0" indent="0">
              <a:buNone/>
            </a:pPr>
            <a:r>
              <a:rPr/>
              <a:t>Example,</a:t>
            </a:r>
            <a:r>
              <a:rPr/>
              <a:t> </a:t>
            </a:r>
            <a:r>
              <a:rPr/>
              <a:t>there</a:t>
            </a:r>
            <a:r>
              <a:rPr/>
              <a:t> </a:t>
            </a:r>
            <a:r>
              <a:rPr/>
              <a:t>are</a:t>
            </a:r>
            <a:r>
              <a:rPr/>
              <a:t> </a:t>
            </a:r>
            <a:r>
              <a:rPr/>
              <a:t>many</a:t>
            </a:r>
            <a:r>
              <a:rPr/>
              <a:t> </a:t>
            </a:r>
            <a:r>
              <a:rPr/>
              <a:t>ways</a:t>
            </a:r>
            <a:r>
              <a:rPr/>
              <a:t> </a:t>
            </a:r>
            <a:r>
              <a:rPr/>
              <a:t>to</a:t>
            </a:r>
            <a:r>
              <a:rPr/>
              <a:t> </a:t>
            </a:r>
            <a:r>
              <a:rPr/>
              <a:t>collect</a:t>
            </a:r>
            <a:r>
              <a:rPr/>
              <a:t> </a:t>
            </a:r>
            <a:r>
              <a:rPr/>
              <a:t>data</a:t>
            </a:r>
            <a:r>
              <a:rPr/>
              <a:t> </a:t>
            </a:r>
            <a:r>
              <a:rPr/>
              <a:t>on</a:t>
            </a:r>
            <a:r>
              <a:rPr/>
              <a:t> </a:t>
            </a:r>
            <a:r>
              <a:rPr/>
              <a:t>adherence.</a:t>
            </a:r>
            <a:r>
              <a:rPr/>
              <a:t> </a:t>
            </a:r>
            <a:r>
              <a:rPr/>
              <a:t>Add</a:t>
            </a:r>
            <a:r>
              <a:rPr/>
              <a:t> </a:t>
            </a:r>
            <a:r>
              <a:rPr/>
              <a:t>some</a:t>
            </a:r>
            <a:r>
              <a:rPr/>
              <a:t> </a:t>
            </a:r>
            <a:r>
              <a:rPr/>
              <a:t>extra</a:t>
            </a:r>
            <a:r>
              <a:rPr/>
              <a:t> </a:t>
            </a:r>
            <a:r>
              <a:rPr/>
              <a:t>measures</a:t>
            </a:r>
            <a:r>
              <a:rPr/>
              <a:t> </a:t>
            </a:r>
            <a:r>
              <a:rPr/>
              <a:t>after</a:t>
            </a:r>
            <a:r>
              <a:rPr/>
              <a:t> </a:t>
            </a:r>
            <a:r>
              <a:rPr/>
              <a:t>the</a:t>
            </a:r>
            <a:r>
              <a:rPr/>
              <a:t> </a:t>
            </a:r>
            <a:r>
              <a:rPr/>
              <a:t>fact</a:t>
            </a:r>
            <a:r>
              <a:rPr/>
              <a:t> </a:t>
            </a:r>
            <a:r>
              <a:rPr/>
              <a:t>to</a:t>
            </a:r>
            <a:r>
              <a:rPr/>
              <a:t> </a:t>
            </a:r>
            <a:r>
              <a:rPr/>
              <a:t>explore</a:t>
            </a:r>
            <a:r>
              <a:rPr/>
              <a:t> </a:t>
            </a:r>
            <a:r>
              <a:rPr/>
              <a:t>interrelationships</a:t>
            </a:r>
            <a:r>
              <a:rPr/>
              <a:t> </a:t>
            </a:r>
            <a:r>
              <a:rPr/>
              <a:t>or</a:t>
            </a:r>
            <a:r>
              <a:rPr/>
              <a:t> </a:t>
            </a:r>
            <a:r>
              <a:rPr/>
              <a:t>to</a:t>
            </a:r>
            <a:r>
              <a:rPr/>
              <a:t> </a:t>
            </a:r>
            <a:r>
              <a:rPr/>
              <a:t>see</a:t>
            </a:r>
            <a:r>
              <a:rPr/>
              <a:t> </a:t>
            </a:r>
            <a:r>
              <a:rPr/>
              <a:t>if</a:t>
            </a:r>
            <a:r>
              <a:rPr/>
              <a:t> </a:t>
            </a:r>
            <a:r>
              <a:rPr/>
              <a:t>newer</a:t>
            </a:r>
            <a:r>
              <a:rPr/>
              <a:t> </a:t>
            </a:r>
            <a:r>
              <a:rPr/>
              <a:t>measures</a:t>
            </a:r>
            <a:r>
              <a:rPr/>
              <a:t> </a:t>
            </a:r>
            <a:r>
              <a:rPr/>
              <a:t>are</a:t>
            </a:r>
            <a:r>
              <a:rPr/>
              <a:t> </a:t>
            </a:r>
            <a:r>
              <a:rPr/>
              <a:t>more</a:t>
            </a:r>
            <a:r>
              <a:rPr/>
              <a:t> </a:t>
            </a:r>
            <a:r>
              <a:rPr/>
              <a:t>sensitive.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NCCAM</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7.1</a:t>
            </a:r>
            <a:r>
              <a:rPr/>
              <a:t> </a:t>
            </a:r>
            <a:r>
              <a:rPr/>
              <a:t>identifies</a:t>
            </a:r>
            <a:r>
              <a:rPr/>
              <a:t> </a:t>
            </a:r>
            <a:r>
              <a:rPr/>
              <a:t>the</a:t>
            </a:r>
            <a:r>
              <a:rPr/>
              <a:t> </a:t>
            </a:r>
            <a:r>
              <a:rPr/>
              <a:t>five</a:t>
            </a:r>
            <a:r>
              <a:rPr/>
              <a:t> </a:t>
            </a:r>
            <a:r>
              <a:rPr/>
              <a:t>types</a:t>
            </a:r>
            <a:r>
              <a:rPr/>
              <a:t> </a:t>
            </a:r>
            <a:r>
              <a:rPr/>
              <a:t>of</a:t>
            </a:r>
            <a:r>
              <a:rPr/>
              <a:t> </a:t>
            </a:r>
            <a:r>
              <a:rPr/>
              <a:t>designs</a:t>
            </a:r>
            <a:r>
              <a:rPr/>
              <a:t> </a:t>
            </a:r>
            <a:r>
              <a:rPr/>
              <a:t>(descriptive,</a:t>
            </a:r>
            <a:r>
              <a:rPr/>
              <a:t> </a:t>
            </a:r>
            <a:r>
              <a:rPr/>
              <a:t>associational,</a:t>
            </a:r>
            <a:r>
              <a:rPr/>
              <a:t> </a:t>
            </a:r>
            <a:r>
              <a:rPr/>
              <a:t>comparative,</a:t>
            </a:r>
            <a:r>
              <a:rPr/>
              <a:t> </a:t>
            </a:r>
            <a:r>
              <a:rPr/>
              <a:t>quasi-experimental,</a:t>
            </a:r>
            <a:r>
              <a:rPr/>
              <a:t> </a:t>
            </a:r>
            <a:r>
              <a:rPr/>
              <a:t>and</a:t>
            </a:r>
            <a:r>
              <a:rPr/>
              <a:t> </a:t>
            </a:r>
            <a:r>
              <a:rPr/>
              <a:t>randomized</a:t>
            </a:r>
            <a:r>
              <a:rPr/>
              <a:t> </a:t>
            </a:r>
            <a:r>
              <a:rPr/>
              <a:t>experimental).</a:t>
            </a:r>
          </a:p>
          <a:p>
            <a:pPr lvl="0" marL="0" indent="0">
              <a:buNone/>
            </a:pPr>
          </a:p>
          <a:p>
            <a:pPr lvl="0" marL="0" indent="0">
              <a:buNone/>
            </a:pPr>
            <a:r>
              <a:rPr/>
              <a:t>These</a:t>
            </a:r>
            <a:r>
              <a:rPr/>
              <a:t> </a:t>
            </a:r>
            <a:r>
              <a:rPr/>
              <a:t>three</a:t>
            </a:r>
            <a:r>
              <a:rPr/>
              <a:t> </a:t>
            </a:r>
            <a:r>
              <a:rPr/>
              <a:t>non-experimental</a:t>
            </a:r>
            <a:r>
              <a:rPr/>
              <a:t> </a:t>
            </a:r>
            <a:r>
              <a:rPr/>
              <a:t>approaches</a:t>
            </a:r>
            <a:r>
              <a:rPr/>
              <a:t> </a:t>
            </a:r>
            <a:r>
              <a:rPr/>
              <a:t>differ</a:t>
            </a:r>
            <a:r>
              <a:rPr/>
              <a:t> </a:t>
            </a:r>
            <a:r>
              <a:rPr/>
              <a:t>the</a:t>
            </a:r>
            <a:r>
              <a:rPr/>
              <a:t> </a:t>
            </a:r>
            <a:r>
              <a:rPr/>
              <a:t>levels</a:t>
            </a:r>
            <a:r>
              <a:rPr/>
              <a:t> </a:t>
            </a:r>
            <a:r>
              <a:rPr/>
              <a:t>of</a:t>
            </a:r>
            <a:r>
              <a:rPr/>
              <a:t> </a:t>
            </a:r>
            <a:r>
              <a:rPr/>
              <a:t>the</a:t>
            </a:r>
            <a:r>
              <a:rPr/>
              <a:t> </a:t>
            </a:r>
            <a:r>
              <a:rPr/>
              <a:t>independent</a:t>
            </a:r>
            <a:r>
              <a:rPr/>
              <a:t> </a:t>
            </a:r>
            <a:r>
              <a:rPr/>
              <a:t>variable.</a:t>
            </a:r>
            <a:r>
              <a:rPr/>
              <a:t> </a:t>
            </a:r>
            <a:r>
              <a:rPr/>
              <a:t>A</a:t>
            </a:r>
            <a:r>
              <a:rPr/>
              <a:t> </a:t>
            </a:r>
            <a:r>
              <a:rPr/>
              <a:t>large</a:t>
            </a:r>
            <a:r>
              <a:rPr/>
              <a:t> </a:t>
            </a:r>
            <a:r>
              <a:rPr/>
              <a:t>number</a:t>
            </a:r>
            <a:r>
              <a:rPr/>
              <a:t> </a:t>
            </a:r>
            <a:r>
              <a:rPr/>
              <a:t>of</a:t>
            </a:r>
            <a:r>
              <a:rPr/>
              <a:t> </a:t>
            </a:r>
            <a:r>
              <a:rPr/>
              <a:t>ordered</a:t>
            </a:r>
            <a:r>
              <a:rPr/>
              <a:t> </a:t>
            </a:r>
            <a:r>
              <a:rPr/>
              <a:t>levels</a:t>
            </a:r>
            <a:r>
              <a:rPr/>
              <a:t> </a:t>
            </a:r>
            <a:r>
              <a:rPr/>
              <a:t>(equivalent</a:t>
            </a:r>
            <a:r>
              <a:rPr/>
              <a:t> </a:t>
            </a:r>
            <a:r>
              <a:rPr/>
              <a:t>to</a:t>
            </a:r>
            <a:r>
              <a:rPr/>
              <a:t> </a:t>
            </a:r>
            <a:r>
              <a:rPr/>
              <a:t>a</a:t>
            </a:r>
            <a:r>
              <a:rPr/>
              <a:t> </a:t>
            </a:r>
            <a:r>
              <a:rPr/>
              <a:t>continuous</a:t>
            </a:r>
            <a:r>
              <a:rPr/>
              <a:t> </a:t>
            </a:r>
            <a:r>
              <a:rPr/>
              <a:t>independent</a:t>
            </a:r>
            <a:r>
              <a:rPr/>
              <a:t> </a:t>
            </a:r>
            <a:r>
              <a:rPr/>
              <a:t>variable)</a:t>
            </a:r>
            <a:r>
              <a:rPr/>
              <a:t> </a:t>
            </a:r>
            <a:r>
              <a:rPr/>
              <a:t>falls</a:t>
            </a:r>
            <a:r>
              <a:rPr/>
              <a:t> </a:t>
            </a:r>
            <a:r>
              <a:rPr/>
              <a:t>in</a:t>
            </a:r>
            <a:r>
              <a:rPr/>
              <a:t> </a:t>
            </a:r>
            <a:r>
              <a:rPr/>
              <a:t>the</a:t>
            </a:r>
            <a:r>
              <a:rPr/>
              <a:t> </a:t>
            </a:r>
            <a:r>
              <a:rPr/>
              <a:t>associational</a:t>
            </a:r>
            <a:r>
              <a:rPr/>
              <a:t> </a:t>
            </a:r>
            <a:r>
              <a:rPr/>
              <a:t>research</a:t>
            </a:r>
            <a:r>
              <a:rPr/>
              <a:t> </a:t>
            </a:r>
            <a:r>
              <a:rPr/>
              <a:t>type.</a:t>
            </a:r>
          </a:p>
          <a:p>
            <a:pPr lvl="0" marL="0" indent="0">
              <a:buNone/>
            </a:pPr>
          </a:p>
          <a:p>
            <a:pPr lvl="0" marL="0" indent="0">
              <a:buNone/>
            </a:pPr>
            <a:r>
              <a:rPr/>
              <a:t>DiLorenzo</a:t>
            </a:r>
            <a:r>
              <a:rPr/>
              <a:t> </a:t>
            </a:r>
            <a:r>
              <a:rPr/>
              <a:t>compared</a:t>
            </a:r>
            <a:r>
              <a:rPr/>
              <a:t> </a:t>
            </a:r>
            <a:r>
              <a:rPr/>
              <a:t>older</a:t>
            </a:r>
            <a:r>
              <a:rPr/>
              <a:t> </a:t>
            </a:r>
            <a:r>
              <a:rPr/>
              <a:t>patients</a:t>
            </a:r>
            <a:r>
              <a:rPr/>
              <a:t> </a:t>
            </a:r>
            <a:r>
              <a:rPr/>
              <a:t>to</a:t>
            </a:r>
            <a:r>
              <a:rPr/>
              <a:t> </a:t>
            </a:r>
            <a:r>
              <a:rPr/>
              <a:t>younger</a:t>
            </a:r>
            <a:r>
              <a:rPr/>
              <a:t> </a:t>
            </a:r>
            <a:r>
              <a:rPr/>
              <a:t>patients.</a:t>
            </a:r>
          </a:p>
          <a:p>
            <a:pPr lvl="0" marL="0" indent="0">
              <a:buNone/>
            </a:pPr>
          </a:p>
          <a:p>
            <a:pPr lvl="0" marL="0" indent="0">
              <a:buNone/>
            </a:pPr>
            <a:r>
              <a:rPr/>
              <a:t>Haberer</a:t>
            </a:r>
            <a:r>
              <a:rPr/>
              <a:t> </a:t>
            </a:r>
            <a:r>
              <a:rPr/>
              <a:t>article</a:t>
            </a:r>
            <a:r>
              <a:rPr/>
              <a:t> </a:t>
            </a:r>
            <a:r>
              <a:rPr/>
              <a:t>includes</a:t>
            </a:r>
            <a:r>
              <a:rPr/>
              <a:t> </a:t>
            </a:r>
            <a:r>
              <a:rPr/>
              <a:t>both</a:t>
            </a:r>
            <a:r>
              <a:rPr/>
              <a:t> </a:t>
            </a:r>
            <a:r>
              <a:rPr/>
              <a:t>quantitative</a:t>
            </a:r>
            <a:r>
              <a:rPr/>
              <a:t> </a:t>
            </a:r>
            <a:r>
              <a:rPr/>
              <a:t>and</a:t>
            </a:r>
            <a:r>
              <a:rPr/>
              <a:t> </a:t>
            </a:r>
            <a:r>
              <a:rPr/>
              <a:t>qualitative</a:t>
            </a:r>
            <a:r>
              <a:rPr/>
              <a:t> </a:t>
            </a:r>
            <a:r>
              <a:rPr/>
              <a:t>research.</a:t>
            </a:r>
            <a:r>
              <a:rPr/>
              <a:t> </a:t>
            </a:r>
            <a:r>
              <a:rPr/>
              <a:t>Interactive</a:t>
            </a:r>
            <a:r>
              <a:rPr/>
              <a:t> </a:t>
            </a:r>
            <a:r>
              <a:rPr/>
              <a:t>voice</a:t>
            </a:r>
            <a:r>
              <a:rPr/>
              <a:t> </a:t>
            </a:r>
            <a:r>
              <a:rPr/>
              <a:t>response</a:t>
            </a:r>
            <a:r>
              <a:rPr/>
              <a:t> </a:t>
            </a:r>
            <a:r>
              <a:rPr/>
              <a:t>(IVR)</a:t>
            </a:r>
            <a:r>
              <a:rPr/>
              <a:t> </a:t>
            </a:r>
            <a:r>
              <a:rPr/>
              <a:t>versus</a:t>
            </a:r>
            <a:r>
              <a:rPr/>
              <a:t> </a:t>
            </a:r>
            <a:r>
              <a:rPr/>
              <a:t>short</a:t>
            </a:r>
            <a:r>
              <a:rPr/>
              <a:t> </a:t>
            </a:r>
            <a:r>
              <a:rPr/>
              <a:t>message</a:t>
            </a:r>
            <a:r>
              <a:rPr/>
              <a:t> </a:t>
            </a:r>
            <a:r>
              <a:rPr/>
              <a:t>service</a:t>
            </a:r>
            <a:r>
              <a:rPr/>
              <a:t> </a:t>
            </a:r>
            <a:r>
              <a:rPr/>
              <a:t>(SMS)</a:t>
            </a:r>
            <a:r>
              <a:rPr/>
              <a:t> </a:t>
            </a:r>
            <a:r>
              <a:rPr/>
              <a:t>as</a:t>
            </a:r>
            <a:r>
              <a:rPr/>
              <a:t> </a:t>
            </a:r>
            <a:r>
              <a:rPr/>
              <a:t>a</a:t>
            </a:r>
            <a:r>
              <a:rPr/>
              <a:t> </a:t>
            </a:r>
            <a:r>
              <a:rPr/>
              <a:t>way</a:t>
            </a:r>
            <a:r>
              <a:rPr/>
              <a:t> </a:t>
            </a:r>
            <a:r>
              <a:rPr/>
              <a:t>of</a:t>
            </a:r>
            <a:r>
              <a:rPr/>
              <a:t> </a:t>
            </a:r>
            <a:r>
              <a:rPr/>
              <a:t>collecting</a:t>
            </a:r>
            <a:r>
              <a:rPr/>
              <a:t> </a:t>
            </a:r>
            <a:r>
              <a:rPr/>
              <a:t>adherence.</a:t>
            </a:r>
            <a:r>
              <a:rPr/>
              <a:t> </a:t>
            </a:r>
            <a:r>
              <a:rPr/>
              <a:t>It</a:t>
            </a:r>
            <a:r>
              <a:rPr/>
              <a:t> </a:t>
            </a:r>
            <a:r>
              <a:rPr/>
              <a:t>is</a:t>
            </a:r>
            <a:r>
              <a:rPr/>
              <a:t> </a:t>
            </a:r>
            <a:r>
              <a:rPr/>
              <a:t>an</a:t>
            </a:r>
            <a:r>
              <a:rPr/>
              <a:t> </a:t>
            </a:r>
            <a:r>
              <a:rPr/>
              <a:t>HIV</a:t>
            </a:r>
            <a:r>
              <a:rPr/>
              <a:t> </a:t>
            </a:r>
            <a:r>
              <a:rPr/>
              <a:t>study</a:t>
            </a:r>
            <a:r>
              <a:rPr/>
              <a:t> </a:t>
            </a:r>
            <a:r>
              <a:rPr/>
              <a:t>where</a:t>
            </a:r>
            <a:r>
              <a:rPr/>
              <a:t> </a:t>
            </a:r>
            <a:r>
              <a:rPr/>
              <a:t>adherence</a:t>
            </a:r>
            <a:r>
              <a:rPr/>
              <a:t> </a:t>
            </a:r>
            <a:r>
              <a:rPr/>
              <a:t>is</a:t>
            </a:r>
            <a:r>
              <a:rPr/>
              <a:t> </a:t>
            </a:r>
            <a:r>
              <a:rPr/>
              <a:t>very</a:t>
            </a:r>
            <a:r>
              <a:rPr/>
              <a:t> </a:t>
            </a:r>
            <a:r>
              <a:rPr/>
              <a:t>important.</a:t>
            </a:r>
            <a:r>
              <a:rPr/>
              <a:t> </a:t>
            </a:r>
            <a:r>
              <a:rPr/>
              <a:t>Mobile</a:t>
            </a:r>
            <a:r>
              <a:rPr/>
              <a:t> </a:t>
            </a:r>
            <a:r>
              <a:rPr/>
              <a:t>technology</a:t>
            </a:r>
            <a:r>
              <a:rPr/>
              <a:t> </a:t>
            </a:r>
            <a:r>
              <a:rPr/>
              <a:t>has</a:t>
            </a:r>
            <a:r>
              <a:rPr/>
              <a:t> </a:t>
            </a:r>
            <a:r>
              <a:rPr/>
              <a:t>a</a:t>
            </a:r>
            <a:r>
              <a:rPr/>
              <a:t> </a:t>
            </a:r>
            <a:r>
              <a:rPr/>
              <a:t>lot</a:t>
            </a:r>
            <a:r>
              <a:rPr/>
              <a:t> </a:t>
            </a:r>
            <a:r>
              <a:rPr/>
              <a:t>of</a:t>
            </a:r>
            <a:r>
              <a:rPr/>
              <a:t> </a:t>
            </a:r>
            <a:r>
              <a:rPr/>
              <a:t>penetration</a:t>
            </a:r>
            <a:r>
              <a:rPr/>
              <a:t> </a:t>
            </a:r>
            <a:r>
              <a:rPr/>
              <a:t>in</a:t>
            </a:r>
            <a:r>
              <a:rPr/>
              <a:t> </a:t>
            </a:r>
            <a:r>
              <a:rPr/>
              <a:t>places</a:t>
            </a:r>
            <a:r>
              <a:rPr/>
              <a:t> </a:t>
            </a:r>
            <a:r>
              <a:rPr/>
              <a:t>like</a:t>
            </a:r>
            <a:r>
              <a:rPr/>
              <a:t> </a:t>
            </a:r>
            <a:r>
              <a:rPr/>
              <a:t>Africa.</a:t>
            </a:r>
            <a:r>
              <a:rPr/>
              <a:t> </a:t>
            </a:r>
            <a:r>
              <a:rPr/>
              <a:t>Parents</a:t>
            </a:r>
            <a:r>
              <a:rPr/>
              <a:t> </a:t>
            </a:r>
            <a:r>
              <a:rPr/>
              <a:t>that</a:t>
            </a:r>
            <a:r>
              <a:rPr/>
              <a:t> </a:t>
            </a:r>
            <a:r>
              <a:rPr/>
              <a:t>could</a:t>
            </a:r>
            <a:r>
              <a:rPr/>
              <a:t> </a:t>
            </a:r>
            <a:r>
              <a:rPr/>
              <a:t>read</a:t>
            </a:r>
            <a:r>
              <a:rPr/>
              <a:t> </a:t>
            </a:r>
            <a:r>
              <a:rPr/>
              <a:t>were</a:t>
            </a:r>
            <a:r>
              <a:rPr/>
              <a:t> </a:t>
            </a:r>
            <a:r>
              <a:rPr/>
              <a:t>randomized,</a:t>
            </a:r>
            <a:r>
              <a:rPr/>
              <a:t> </a:t>
            </a:r>
            <a:r>
              <a:rPr/>
              <a:t>but</a:t>
            </a:r>
            <a:r>
              <a:rPr/>
              <a:t> </a:t>
            </a:r>
            <a:r>
              <a:rPr/>
              <a:t>parents</a:t>
            </a:r>
            <a:r>
              <a:rPr/>
              <a:t> </a:t>
            </a:r>
            <a:r>
              <a:rPr/>
              <a:t>who</a:t>
            </a:r>
            <a:r>
              <a:rPr/>
              <a:t> </a:t>
            </a:r>
            <a:r>
              <a:rPr/>
              <a:t>could</a:t>
            </a:r>
            <a:r>
              <a:rPr/>
              <a:t> </a:t>
            </a:r>
            <a:r>
              <a:rPr/>
              <a:t>not</a:t>
            </a:r>
            <a:r>
              <a:rPr/>
              <a:t> </a:t>
            </a:r>
            <a:r>
              <a:rPr/>
              <a:t>read</a:t>
            </a:r>
            <a:r>
              <a:rPr/>
              <a:t> </a:t>
            </a:r>
            <a:r>
              <a:rPr/>
              <a:t>were</a:t>
            </a:r>
            <a:r>
              <a:rPr/>
              <a:t> </a:t>
            </a:r>
            <a:r>
              <a:rPr/>
              <a:t>assigned</a:t>
            </a:r>
            <a:r>
              <a:rPr/>
              <a:t> </a:t>
            </a:r>
            <a:r>
              <a:rPr/>
              <a:t>to</a:t>
            </a:r>
            <a:r>
              <a:rPr/>
              <a:t> </a:t>
            </a:r>
            <a:r>
              <a:rPr/>
              <a:t>IVR.</a:t>
            </a:r>
          </a:p>
          <a:p>
            <a:pPr lvl="0" marL="0" indent="0">
              <a:buNone/>
            </a:pPr>
          </a:p>
          <a:p>
            <a:pPr lvl="0" marL="0" indent="0">
              <a:buNone/>
            </a:pPr>
            <a:r>
              <a:rPr/>
              <a:t>They</a:t>
            </a:r>
            <a:r>
              <a:rPr/>
              <a:t> </a:t>
            </a:r>
            <a:r>
              <a:rPr/>
              <a:t>did</a:t>
            </a:r>
            <a:r>
              <a:rPr/>
              <a:t> </a:t>
            </a:r>
            <a:r>
              <a:rPr/>
              <a:t>qualitative</a:t>
            </a:r>
            <a:r>
              <a:rPr/>
              <a:t> </a:t>
            </a:r>
            <a:r>
              <a:rPr/>
              <a:t>interviews</a:t>
            </a:r>
            <a:r>
              <a:rPr/>
              <a:t> </a:t>
            </a:r>
            <a:r>
              <a:rPr/>
              <a:t>with</a:t>
            </a:r>
            <a:r>
              <a:rPr/>
              <a:t> </a:t>
            </a:r>
            <a:r>
              <a:rPr/>
              <a:t>all</a:t>
            </a:r>
            <a:r>
              <a:rPr/>
              <a:t> </a:t>
            </a:r>
            <a:r>
              <a:rPr/>
              <a:t>participants.</a:t>
            </a:r>
            <a:r>
              <a:rPr/>
              <a:t> </a:t>
            </a:r>
            <a:r>
              <a:rPr/>
              <a:t>The</a:t>
            </a:r>
            <a:r>
              <a:rPr/>
              <a:t> </a:t>
            </a:r>
            <a:r>
              <a:rPr/>
              <a:t>first</a:t>
            </a:r>
            <a:r>
              <a:rPr/>
              <a:t> </a:t>
            </a:r>
            <a:r>
              <a:rPr/>
              <a:t>theme</a:t>
            </a:r>
            <a:r>
              <a:rPr/>
              <a:t> </a:t>
            </a:r>
            <a:r>
              <a:rPr/>
              <a:t>was</a:t>
            </a:r>
            <a:r>
              <a:rPr/>
              <a:t> </a:t>
            </a:r>
            <a:r>
              <a:rPr/>
              <a:t>poor</a:t>
            </a:r>
            <a:r>
              <a:rPr/>
              <a:t> </a:t>
            </a:r>
            <a:r>
              <a:rPr/>
              <a:t>understanding</a:t>
            </a:r>
            <a:r>
              <a:rPr/>
              <a:t> </a:t>
            </a:r>
            <a:r>
              <a:rPr/>
              <a:t>of</a:t>
            </a:r>
            <a:r>
              <a:rPr/>
              <a:t> </a:t>
            </a:r>
            <a:r>
              <a:rPr/>
              <a:t>the</a:t>
            </a:r>
            <a:r>
              <a:rPr/>
              <a:t> </a:t>
            </a:r>
            <a:r>
              <a:rPr/>
              <a:t>responses.</a:t>
            </a:r>
            <a:r>
              <a:rPr/>
              <a:t> </a:t>
            </a:r>
            <a:r>
              <a:rPr/>
              <a:t>A</a:t>
            </a:r>
            <a:r>
              <a:rPr/>
              <a:t> </a:t>
            </a:r>
            <a:r>
              <a:rPr/>
              <a:t>second</a:t>
            </a:r>
            <a:r>
              <a:rPr/>
              <a:t> </a:t>
            </a:r>
            <a:r>
              <a:rPr/>
              <a:t>theme</a:t>
            </a:r>
            <a:r>
              <a:rPr/>
              <a:t> </a:t>
            </a:r>
            <a:r>
              <a:rPr/>
              <a:t>was</a:t>
            </a:r>
            <a:r>
              <a:rPr/>
              <a:t> </a:t>
            </a:r>
            <a:r>
              <a:rPr/>
              <a:t>challenges</a:t>
            </a:r>
            <a:r>
              <a:rPr/>
              <a:t> </a:t>
            </a:r>
            <a:r>
              <a:rPr/>
              <a:t>in</a:t>
            </a:r>
            <a:r>
              <a:rPr/>
              <a:t> </a:t>
            </a:r>
            <a:r>
              <a:rPr/>
              <a:t>training.</a:t>
            </a:r>
            <a:r>
              <a:rPr/>
              <a:t> </a:t>
            </a:r>
            <a:r>
              <a:rPr/>
              <a:t>The</a:t>
            </a:r>
            <a:r>
              <a:rPr/>
              <a:t> </a:t>
            </a:r>
            <a:r>
              <a:rPr/>
              <a:t>participants</a:t>
            </a:r>
            <a:r>
              <a:rPr/>
              <a:t> </a:t>
            </a:r>
            <a:r>
              <a:rPr/>
              <a:t>did</a:t>
            </a:r>
            <a:r>
              <a:rPr/>
              <a:t> </a:t>
            </a:r>
            <a:r>
              <a:rPr/>
              <a:t>not</a:t>
            </a:r>
            <a:r>
              <a:rPr/>
              <a:t> </a:t>
            </a:r>
            <a:r>
              <a:rPr/>
              <a:t>feel</a:t>
            </a:r>
            <a:r>
              <a:rPr/>
              <a:t> </a:t>
            </a:r>
            <a:r>
              <a:rPr/>
              <a:t>able</a:t>
            </a:r>
            <a:r>
              <a:rPr/>
              <a:t> </a:t>
            </a:r>
            <a:r>
              <a:rPr/>
              <a:t>to</a:t>
            </a:r>
            <a:r>
              <a:rPr/>
              <a:t> </a:t>
            </a:r>
            <a:r>
              <a:rPr/>
              <a:t>speak</a:t>
            </a:r>
            <a:r>
              <a:rPr/>
              <a:t> </a:t>
            </a:r>
            <a:r>
              <a:rPr/>
              <a:t>up</a:t>
            </a:r>
            <a:r>
              <a:rPr/>
              <a:t> </a:t>
            </a:r>
            <a:r>
              <a:rPr/>
              <a:t>and</a:t>
            </a:r>
            <a:r>
              <a:rPr/>
              <a:t> </a:t>
            </a:r>
            <a:r>
              <a:rPr/>
              <a:t>say</a:t>
            </a:r>
            <a:r>
              <a:rPr/>
              <a:t> </a:t>
            </a:r>
            <a:r>
              <a:rPr/>
              <a:t>that</a:t>
            </a:r>
            <a:r>
              <a:rPr/>
              <a:t> </a:t>
            </a:r>
            <a:r>
              <a:rPr/>
              <a:t>they</a:t>
            </a:r>
            <a:r>
              <a:rPr/>
              <a:t> </a:t>
            </a:r>
            <a:r>
              <a:rPr/>
              <a:t>don’t</a:t>
            </a:r>
            <a:r>
              <a:rPr/>
              <a:t> </a:t>
            </a:r>
            <a:r>
              <a:rPr/>
              <a:t>understand.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ancillary</a:t>
            </a:r>
            <a:r>
              <a:rPr/>
              <a:t> </a:t>
            </a:r>
            <a:r>
              <a:rPr/>
              <a:t>study</a:t>
            </a:r>
            <a:r>
              <a:rPr/>
              <a:t> </a:t>
            </a:r>
            <a:r>
              <a:rPr/>
              <a:t>requires</a:t>
            </a:r>
            <a:r>
              <a:rPr/>
              <a:t> </a:t>
            </a:r>
            <a:r>
              <a:rPr/>
              <a:t>IRB</a:t>
            </a:r>
            <a:r>
              <a:rPr/>
              <a:t> </a:t>
            </a:r>
            <a:r>
              <a:rPr/>
              <a:t>approval.</a:t>
            </a:r>
            <a:r>
              <a:rPr/>
              <a:t> </a:t>
            </a:r>
            <a:r>
              <a:rPr/>
              <a:t>You</a:t>
            </a:r>
            <a:r>
              <a:rPr/>
              <a:t> </a:t>
            </a:r>
            <a:r>
              <a:rPr/>
              <a:t>need</a:t>
            </a:r>
            <a:r>
              <a:rPr/>
              <a:t> </a:t>
            </a:r>
            <a:r>
              <a:rPr/>
              <a:t>to</a:t>
            </a:r>
            <a:r>
              <a:rPr/>
              <a:t> </a:t>
            </a:r>
            <a:r>
              <a:rPr/>
              <a:t>discuss</a:t>
            </a:r>
            <a:r>
              <a:rPr/>
              <a:t> </a:t>
            </a:r>
            <a:r>
              <a:rPr/>
              <a:t>with</a:t>
            </a:r>
            <a:r>
              <a:rPr/>
              <a:t> </a:t>
            </a:r>
            <a:r>
              <a:rPr/>
              <a:t>the</a:t>
            </a:r>
            <a:r>
              <a:rPr/>
              <a:t> </a:t>
            </a:r>
            <a:r>
              <a:rPr/>
              <a:t>coordinators</a:t>
            </a:r>
            <a:r>
              <a:rPr/>
              <a:t> </a:t>
            </a:r>
            <a:r>
              <a:rPr/>
              <a:t>of</a:t>
            </a:r>
            <a:r>
              <a:rPr/>
              <a:t> </a:t>
            </a:r>
            <a:r>
              <a:rPr/>
              <a:t>the</a:t>
            </a:r>
            <a:r>
              <a:rPr/>
              <a:t> </a:t>
            </a:r>
            <a:r>
              <a:rPr/>
              <a:t>study</a:t>
            </a:r>
            <a:r>
              <a:rPr/>
              <a:t> </a:t>
            </a:r>
            <a:r>
              <a:rPr/>
              <a:t>that</a:t>
            </a:r>
            <a:r>
              <a:rPr/>
              <a:t> </a:t>
            </a:r>
            <a:r>
              <a:rPr/>
              <a:t>you</a:t>
            </a:r>
            <a:r>
              <a:rPr/>
              <a:t> </a:t>
            </a:r>
            <a:r>
              <a:rPr/>
              <a:t>are</a:t>
            </a:r>
            <a:r>
              <a:rPr/>
              <a:t> </a:t>
            </a:r>
            <a:r>
              <a:rPr/>
              <a:t>piggy</a:t>
            </a:r>
            <a:r>
              <a:rPr/>
              <a:t> </a:t>
            </a:r>
            <a:r>
              <a:rPr/>
              <a:t>baking</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MEPS</a:t>
            </a:r>
            <a:r>
              <a:rPr/>
              <a:t> </a:t>
            </a:r>
            <a:r>
              <a:rPr/>
              <a:t>and</a:t>
            </a:r>
            <a:r>
              <a:rPr/>
              <a:t> </a:t>
            </a:r>
            <a:r>
              <a:rPr/>
              <a:t>YRBSS</a:t>
            </a:r>
            <a:r>
              <a:rPr/>
              <a:t> </a:t>
            </a:r>
            <a:r>
              <a:rPr/>
              <a:t>are</a:t>
            </a:r>
            <a:r>
              <a:rPr/>
              <a:t> </a:t>
            </a:r>
            <a:r>
              <a:rPr/>
              <a:t>individual</a:t>
            </a:r>
            <a:r>
              <a:rPr/>
              <a:t> </a:t>
            </a:r>
            <a:r>
              <a:rPr/>
              <a:t>based.</a:t>
            </a:r>
            <a:r>
              <a:rPr/>
              <a:t> </a:t>
            </a:r>
            <a:r>
              <a:rPr/>
              <a:t>NSQIP</a:t>
            </a:r>
            <a:r>
              <a:rPr/>
              <a:t> </a:t>
            </a:r>
            <a:r>
              <a:rPr/>
              <a:t>are</a:t>
            </a:r>
            <a:r>
              <a:rPr/>
              <a:t> </a:t>
            </a:r>
            <a:r>
              <a:rPr/>
              <a:t>event</a:t>
            </a:r>
            <a:r>
              <a:rPr/>
              <a:t> </a:t>
            </a:r>
            <a:r>
              <a:rPr/>
              <a:t>based.</a:t>
            </a:r>
          </a:p>
          <a:p>
            <a:pPr lvl="0" marL="0" indent="0">
              <a:buNone/>
            </a:pPr>
          </a:p>
          <a:p>
            <a:pPr lvl="0" marL="0" indent="0">
              <a:buNone/>
            </a:pPr>
            <a:r>
              <a:rPr/>
              <a:t>http://www.meps.ahrq.gov</a:t>
            </a:r>
          </a:p>
          <a:p>
            <a:pPr lvl="0" marL="0" indent="0">
              <a:buNone/>
            </a:pPr>
          </a:p>
          <a:p>
            <a:pPr lvl="0" marL="0" indent="0">
              <a:buNone/>
            </a:pPr>
            <a:r>
              <a:rPr/>
              <a:t>MEPS</a:t>
            </a:r>
            <a:r>
              <a:rPr/>
              <a:t> </a:t>
            </a:r>
            <a:r>
              <a:rPr/>
              <a:t>is</a:t>
            </a:r>
            <a:r>
              <a:rPr/>
              <a:t> </a:t>
            </a:r>
            <a:r>
              <a:rPr/>
              <a:t>nationally</a:t>
            </a:r>
            <a:r>
              <a:rPr/>
              <a:t> </a:t>
            </a:r>
            <a:r>
              <a:rPr/>
              <a:t>representative</a:t>
            </a:r>
            <a:r>
              <a:rPr/>
              <a:t> </a:t>
            </a:r>
            <a:r>
              <a:rPr/>
              <a:t>maintained</a:t>
            </a:r>
            <a:r>
              <a:rPr/>
              <a:t> </a:t>
            </a:r>
            <a:r>
              <a:rPr/>
              <a:t>by</a:t>
            </a:r>
            <a:r>
              <a:rPr/>
              <a:t> </a:t>
            </a:r>
            <a:r>
              <a:rPr/>
              <a:t>the</a:t>
            </a:r>
            <a:r>
              <a:rPr/>
              <a:t> </a:t>
            </a:r>
            <a:r>
              <a:rPr/>
              <a:t>Agency</a:t>
            </a:r>
            <a:r>
              <a:rPr/>
              <a:t> </a:t>
            </a:r>
            <a:r>
              <a:rPr/>
              <a:t>for</a:t>
            </a:r>
            <a:r>
              <a:rPr/>
              <a:t> </a:t>
            </a:r>
            <a:r>
              <a:rPr/>
              <a:t>Health</a:t>
            </a:r>
            <a:r>
              <a:rPr/>
              <a:t> </a:t>
            </a:r>
            <a:r>
              <a:rPr/>
              <a:t>Care</a:t>
            </a:r>
            <a:r>
              <a:rPr/>
              <a:t> </a:t>
            </a:r>
            <a:r>
              <a:rPr/>
              <a:t>Research</a:t>
            </a:r>
            <a:r>
              <a:rPr/>
              <a:t> </a:t>
            </a:r>
            <a:r>
              <a:rPr/>
              <a:t>and</a:t>
            </a:r>
            <a:r>
              <a:rPr/>
              <a:t> </a:t>
            </a:r>
            <a:r>
              <a:rPr/>
              <a:t>Quality.</a:t>
            </a:r>
            <a:r>
              <a:rPr/>
              <a:t> </a:t>
            </a:r>
            <a:r>
              <a:rPr/>
              <a:t>MEPS</a:t>
            </a:r>
            <a:r>
              <a:rPr/>
              <a:t> </a:t>
            </a:r>
            <a:r>
              <a:rPr/>
              <a:t>is</a:t>
            </a:r>
            <a:r>
              <a:rPr/>
              <a:t> </a:t>
            </a:r>
            <a:r>
              <a:rPr/>
              <a:t>largely</a:t>
            </a:r>
            <a:r>
              <a:rPr/>
              <a:t> </a:t>
            </a:r>
            <a:r>
              <a:rPr/>
              <a:t>cross-sectional,</a:t>
            </a:r>
            <a:r>
              <a:rPr/>
              <a:t> </a:t>
            </a:r>
            <a:r>
              <a:rPr/>
              <a:t>but</a:t>
            </a:r>
            <a:r>
              <a:rPr/>
              <a:t> </a:t>
            </a:r>
            <a:r>
              <a:rPr/>
              <a:t>has</a:t>
            </a:r>
            <a:r>
              <a:rPr/>
              <a:t> </a:t>
            </a:r>
            <a:r>
              <a:rPr/>
              <a:t>panels</a:t>
            </a:r>
            <a:r>
              <a:rPr/>
              <a:t> </a:t>
            </a:r>
            <a:r>
              <a:rPr/>
              <a:t>that</a:t>
            </a:r>
            <a:r>
              <a:rPr/>
              <a:t> </a:t>
            </a:r>
            <a:r>
              <a:rPr/>
              <a:t>can</a:t>
            </a:r>
            <a:r>
              <a:rPr/>
              <a:t> </a:t>
            </a:r>
            <a:r>
              <a:rPr/>
              <a:t>address</a:t>
            </a:r>
            <a:r>
              <a:rPr/>
              <a:t> </a:t>
            </a:r>
            <a:r>
              <a:rPr/>
              <a:t>longitudinal</a:t>
            </a:r>
            <a:r>
              <a:rPr/>
              <a:t> </a:t>
            </a:r>
            <a:r>
              <a:rPr/>
              <a:t>questions.</a:t>
            </a:r>
          </a:p>
          <a:p>
            <a:pPr lvl="0" marL="0" indent="0">
              <a:buNone/>
            </a:pPr>
          </a:p>
          <a:p>
            <a:pPr lvl="0" marL="0" indent="0">
              <a:buNone/>
            </a:pPr>
            <a:r>
              <a:rPr/>
              <a:t>The</a:t>
            </a:r>
            <a:r>
              <a:rPr/>
              <a:t> </a:t>
            </a:r>
            <a:r>
              <a:rPr/>
              <a:t>YRBSS</a:t>
            </a:r>
            <a:r>
              <a:rPr/>
              <a:t> </a:t>
            </a:r>
            <a:r>
              <a:rPr/>
              <a:t>focuses</a:t>
            </a:r>
            <a:r>
              <a:rPr/>
              <a:t> </a:t>
            </a:r>
            <a:r>
              <a:rPr/>
              <a:t>on</a:t>
            </a:r>
            <a:r>
              <a:rPr/>
              <a:t> </a:t>
            </a:r>
            <a:r>
              <a:rPr/>
              <a:t>six</a:t>
            </a:r>
            <a:r>
              <a:rPr/>
              <a:t> </a:t>
            </a:r>
            <a:r>
              <a:rPr/>
              <a:t>health</a:t>
            </a:r>
            <a:r>
              <a:rPr/>
              <a:t> </a:t>
            </a:r>
            <a:r>
              <a:rPr/>
              <a:t>risk</a:t>
            </a:r>
            <a:r>
              <a:rPr/>
              <a:t> </a:t>
            </a:r>
            <a:r>
              <a:rPr/>
              <a:t>behaviors</a:t>
            </a:r>
            <a:r>
              <a:rPr/>
              <a:t> </a:t>
            </a:r>
            <a:r>
              <a:rPr/>
              <a:t>among</a:t>
            </a:r>
            <a:r>
              <a:rPr/>
              <a:t> </a:t>
            </a:r>
            <a:r>
              <a:rPr/>
              <a:t>youths</a:t>
            </a:r>
            <a:r>
              <a:rPr/>
              <a:t> </a:t>
            </a:r>
            <a:r>
              <a:rPr/>
              <a:t>(unintentional</a:t>
            </a:r>
            <a:r>
              <a:rPr/>
              <a:t> </a:t>
            </a:r>
            <a:r>
              <a:rPr/>
              <a:t>injuries</a:t>
            </a:r>
            <a:r>
              <a:rPr/>
              <a:t> </a:t>
            </a:r>
            <a:r>
              <a:rPr/>
              <a:t>and</a:t>
            </a:r>
            <a:r>
              <a:rPr/>
              <a:t> </a:t>
            </a:r>
            <a:r>
              <a:rPr/>
              <a:t>violence,</a:t>
            </a:r>
            <a:r>
              <a:rPr/>
              <a:t> </a:t>
            </a:r>
            <a:r>
              <a:rPr/>
              <a:t>tobacco</a:t>
            </a:r>
            <a:r>
              <a:rPr/>
              <a:t> </a:t>
            </a:r>
            <a:r>
              <a:rPr/>
              <a:t>use,</a:t>
            </a:r>
            <a:r>
              <a:rPr/>
              <a:t> </a:t>
            </a:r>
            <a:r>
              <a:rPr/>
              <a:t>alcohol</a:t>
            </a:r>
            <a:r>
              <a:rPr/>
              <a:t> </a:t>
            </a:r>
            <a:r>
              <a:rPr/>
              <a:t>and</a:t>
            </a:r>
            <a:r>
              <a:rPr/>
              <a:t> </a:t>
            </a:r>
            <a:r>
              <a:rPr/>
              <a:t>other</a:t>
            </a:r>
            <a:r>
              <a:rPr/>
              <a:t> </a:t>
            </a:r>
            <a:r>
              <a:rPr/>
              <a:t>drug</a:t>
            </a:r>
            <a:r>
              <a:rPr/>
              <a:t> </a:t>
            </a:r>
            <a:r>
              <a:rPr/>
              <a:t>use,</a:t>
            </a:r>
            <a:r>
              <a:rPr/>
              <a:t> </a:t>
            </a:r>
            <a:r>
              <a:rPr/>
              <a:t>sexual</a:t>
            </a:r>
            <a:r>
              <a:rPr/>
              <a:t> </a:t>
            </a:r>
            <a:r>
              <a:rPr/>
              <a:t>behaviors.</a:t>
            </a:r>
            <a:r>
              <a:rPr/>
              <a:t> </a:t>
            </a:r>
            <a:r>
              <a:rPr/>
              <a:t>dietary</a:t>
            </a:r>
            <a:r>
              <a:rPr/>
              <a:t> </a:t>
            </a:r>
            <a:r>
              <a:rPr/>
              <a:t>behaviors,</a:t>
            </a:r>
            <a:r>
              <a:rPr/>
              <a:t> </a:t>
            </a:r>
            <a:r>
              <a:rPr/>
              <a:t>and</a:t>
            </a:r>
            <a:r>
              <a:rPr/>
              <a:t> </a:t>
            </a:r>
            <a:r>
              <a:rPr/>
              <a:t>physical</a:t>
            </a:r>
            <a:r>
              <a:rPr/>
              <a:t> </a:t>
            </a:r>
            <a:r>
              <a:rPr/>
              <a:t>activity).</a:t>
            </a:r>
          </a:p>
          <a:p>
            <a:pPr lvl="0" marL="0" indent="0">
              <a:buNone/>
            </a:pPr>
          </a:p>
          <a:p>
            <a:pPr lvl="0" marL="0" indent="0">
              <a:buNone/>
            </a:pPr>
            <a:r>
              <a:rPr/>
              <a:t>Review</a:t>
            </a:r>
            <a:r>
              <a:rPr/>
              <a:t> </a:t>
            </a:r>
            <a:r>
              <a:rPr/>
              <a:t>the</a:t>
            </a:r>
            <a:r>
              <a:rPr/>
              <a:t> </a:t>
            </a:r>
            <a:r>
              <a:rPr/>
              <a:t>list</a:t>
            </a:r>
            <a:r>
              <a:rPr/>
              <a:t> </a:t>
            </a:r>
            <a:r>
              <a:rPr/>
              <a:t>of</a:t>
            </a:r>
            <a:r>
              <a:rPr/>
              <a:t> </a:t>
            </a:r>
            <a:r>
              <a:rPr/>
              <a:t>secondary</a:t>
            </a:r>
            <a:r>
              <a:rPr/>
              <a:t> </a:t>
            </a:r>
            <a:r>
              <a:rPr/>
              <a:t>datasets</a:t>
            </a:r>
            <a:r>
              <a:rPr/>
              <a:t> </a:t>
            </a:r>
            <a:r>
              <a:rPr/>
              <a:t>prepared</a:t>
            </a:r>
            <a:r>
              <a:rPr/>
              <a:t> </a:t>
            </a:r>
            <a:r>
              <a:rPr/>
              <a:t>by</a:t>
            </a:r>
            <a:r>
              <a:rPr/>
              <a:t> </a:t>
            </a:r>
            <a:r>
              <a:rPr/>
              <a:t>DBHI.</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don’t</a:t>
            </a:r>
            <a:r>
              <a:rPr/>
              <a:t> </a:t>
            </a:r>
            <a:r>
              <a:rPr/>
              <a:t>expect</a:t>
            </a:r>
            <a:r>
              <a:rPr/>
              <a:t> </a:t>
            </a:r>
            <a:r>
              <a:rPr/>
              <a:t>this</a:t>
            </a:r>
            <a:r>
              <a:rPr/>
              <a:t> </a:t>
            </a:r>
            <a:r>
              <a:rPr/>
              <a:t>to</a:t>
            </a:r>
            <a:r>
              <a:rPr/>
              <a:t> </a:t>
            </a:r>
            <a:r>
              <a:rPr/>
              <a:t>be</a:t>
            </a:r>
            <a:r>
              <a:rPr/>
              <a:t> </a:t>
            </a:r>
            <a:r>
              <a:rPr/>
              <a:t>your</a:t>
            </a:r>
            <a:r>
              <a:rPr/>
              <a:t> </a:t>
            </a:r>
            <a:r>
              <a:rPr/>
              <a:t>final</a:t>
            </a:r>
            <a:r>
              <a:rPr/>
              <a:t> </a:t>
            </a:r>
            <a:r>
              <a:rPr/>
              <a:t>literature</a:t>
            </a:r>
            <a:r>
              <a:rPr/>
              <a:t> </a:t>
            </a:r>
            <a:r>
              <a:rPr/>
              <a:t>review</a:t>
            </a:r>
            <a:r>
              <a:rPr/>
              <a:t> </a:t>
            </a:r>
            <a:r>
              <a:rPr/>
              <a:t>but</a:t>
            </a:r>
            <a:r>
              <a:rPr/>
              <a:t> </a:t>
            </a:r>
            <a:r>
              <a:rPr/>
              <a:t>it</a:t>
            </a:r>
            <a:r>
              <a:rPr/>
              <a:t> </a:t>
            </a:r>
            <a:r>
              <a:rPr/>
              <a:t>will</a:t>
            </a:r>
            <a:r>
              <a:rPr/>
              <a:t> </a:t>
            </a:r>
            <a:r>
              <a:rPr/>
              <a:t>help</a:t>
            </a:r>
            <a:r>
              <a:rPr/>
              <a:t> </a:t>
            </a:r>
            <a:r>
              <a:rPr/>
              <a:t>form</a:t>
            </a:r>
            <a:r>
              <a:rPr/>
              <a:t> </a:t>
            </a:r>
            <a:r>
              <a:rPr/>
              <a:t>the</a:t>
            </a:r>
            <a:r>
              <a:rPr/>
              <a:t> </a:t>
            </a:r>
            <a:r>
              <a:rPr/>
              <a:t>literature</a:t>
            </a:r>
            <a:r>
              <a:rPr/>
              <a:t> </a:t>
            </a:r>
            <a:r>
              <a:rPr/>
              <a:t>review.</a:t>
            </a:r>
            <a:r>
              <a:rPr/>
              <a:t> </a:t>
            </a:r>
            <a:r>
              <a:rPr/>
              <a:t>Looking</a:t>
            </a:r>
            <a:r>
              <a:rPr/>
              <a:t> </a:t>
            </a:r>
            <a:r>
              <a:rPr/>
              <a:t>for</a:t>
            </a:r>
            <a:r>
              <a:rPr/>
              <a:t> </a:t>
            </a:r>
            <a:r>
              <a:rPr/>
              <a:t>progress</a:t>
            </a:r>
            <a:r>
              <a:rPr/>
              <a:t> </a:t>
            </a:r>
            <a:r>
              <a:rPr/>
              <a:t>in</a:t>
            </a:r>
            <a:r>
              <a:rPr/>
              <a:t> </a:t>
            </a:r>
            <a:r>
              <a:rPr/>
              <a:t>finding</a:t>
            </a:r>
            <a:r>
              <a:rPr/>
              <a:t> </a:t>
            </a:r>
            <a:r>
              <a:rPr/>
              <a:t>relevant</a:t>
            </a:r>
            <a:r>
              <a:rPr/>
              <a:t> </a:t>
            </a:r>
            <a:r>
              <a:rPr/>
              <a:t>references.</a:t>
            </a:r>
            <a:r>
              <a:rPr/>
              <a:t> </a:t>
            </a:r>
            <a:r>
              <a:rPr/>
              <a:t>No</a:t>
            </a:r>
            <a:r>
              <a:rPr/>
              <a:t> </a:t>
            </a:r>
            <a:r>
              <a:rPr/>
              <a:t>need</a:t>
            </a:r>
            <a:r>
              <a:rPr/>
              <a:t> </a:t>
            </a:r>
            <a:r>
              <a:rPr/>
              <a:t>to</a:t>
            </a:r>
            <a:r>
              <a:rPr/>
              <a:t> </a:t>
            </a:r>
            <a:r>
              <a:rPr/>
              <a:t>turn</a:t>
            </a:r>
            <a:r>
              <a:rPr/>
              <a:t> </a:t>
            </a:r>
            <a:r>
              <a:rPr/>
              <a:t>in</a:t>
            </a:r>
            <a:r>
              <a:rPr/>
              <a:t> </a:t>
            </a:r>
            <a:r>
              <a:rPr/>
              <a:t>a</a:t>
            </a:r>
            <a:r>
              <a:rPr/>
              <a:t> </a:t>
            </a:r>
            <a:r>
              <a:rPr/>
              <a:t>reference</a:t>
            </a:r>
            <a:r>
              <a:rPr/>
              <a:t> </a:t>
            </a:r>
            <a:r>
              <a:rPr/>
              <a:t>section.</a:t>
            </a:r>
            <a:r>
              <a:rPr/>
              <a:t> </a:t>
            </a:r>
            <a:r>
              <a:rPr/>
              <a:t>Use</a:t>
            </a:r>
            <a:r>
              <a:rPr/>
              <a:t> </a:t>
            </a:r>
            <a:r>
              <a:rPr/>
              <a:t>a</a:t>
            </a:r>
            <a:r>
              <a:rPr/>
              <a:t> </a:t>
            </a:r>
            <a:r>
              <a:rPr/>
              <a:t>reference</a:t>
            </a:r>
            <a:r>
              <a:rPr/>
              <a:t> </a:t>
            </a:r>
            <a:r>
              <a:rPr/>
              <a:t>or</a:t>
            </a:r>
            <a:r>
              <a:rPr/>
              <a:t> </a:t>
            </a:r>
            <a:r>
              <a:rPr/>
              <a:t>citation</a:t>
            </a:r>
            <a:r>
              <a:rPr/>
              <a:t> </a:t>
            </a:r>
            <a:r>
              <a:rPr/>
              <a:t>style.</a:t>
            </a:r>
            <a:r>
              <a:rPr/>
              <a:t> </a:t>
            </a:r>
            <a:r>
              <a:rPr/>
              <a:t>Pick</a:t>
            </a:r>
            <a:r>
              <a:rPr/>
              <a:t> </a:t>
            </a:r>
            <a:r>
              <a:rPr/>
              <a:t>a</a:t>
            </a:r>
            <a:r>
              <a:rPr/>
              <a:t> </a:t>
            </a:r>
            <a:r>
              <a:rPr/>
              <a:t>style</a:t>
            </a:r>
            <a:r>
              <a:rPr/>
              <a:t> </a:t>
            </a:r>
            <a:r>
              <a:rPr/>
              <a:t>that</a:t>
            </a:r>
            <a:r>
              <a:rPr/>
              <a:t> </a:t>
            </a:r>
            <a:r>
              <a:rPr/>
              <a:t>is</a:t>
            </a:r>
            <a:r>
              <a:rPr/>
              <a:t> </a:t>
            </a:r>
            <a:r>
              <a:rPr/>
              <a:t>used</a:t>
            </a:r>
            <a:r>
              <a:rPr/>
              <a:t> </a:t>
            </a:r>
            <a:r>
              <a:rPr/>
              <a:t>in</a:t>
            </a:r>
            <a:r>
              <a:rPr/>
              <a:t> </a:t>
            </a:r>
            <a:r>
              <a:rPr/>
              <a:t>your</a:t>
            </a:r>
            <a:r>
              <a:rPr/>
              <a:t> </a:t>
            </a:r>
            <a:r>
              <a:rPr/>
              <a:t>field.</a:t>
            </a:r>
            <a:r>
              <a:rPr/>
              <a:t> </a:t>
            </a:r>
            <a:r>
              <a:rPr/>
              <a:t>Just</a:t>
            </a:r>
            <a:r>
              <a:rPr/>
              <a:t> </a:t>
            </a:r>
            <a:r>
              <a:rPr/>
              <a:t>be</a:t>
            </a:r>
            <a:r>
              <a:rPr/>
              <a:t> </a:t>
            </a:r>
            <a:r>
              <a:rPr/>
              <a:t>consistent.</a:t>
            </a:r>
            <a:r>
              <a:rPr/>
              <a:t> </a:t>
            </a:r>
            <a:r>
              <a:rPr/>
              <a:t>Show</a:t>
            </a:r>
            <a:r>
              <a:rPr/>
              <a:t> </a:t>
            </a:r>
            <a:r>
              <a:rPr/>
              <a:t>me</a:t>
            </a:r>
            <a:r>
              <a:rPr/>
              <a:t> </a:t>
            </a:r>
            <a:r>
              <a:rPr/>
              <a:t>evidence</a:t>
            </a:r>
            <a:r>
              <a:rPr/>
              <a:t> </a:t>
            </a:r>
            <a:r>
              <a:rPr/>
              <a:t>of</a:t>
            </a:r>
            <a:r>
              <a:rPr/>
              <a:t> </a:t>
            </a:r>
            <a:r>
              <a:rPr/>
              <a:t>the</a:t>
            </a:r>
            <a:r>
              <a:rPr/>
              <a:t> </a:t>
            </a:r>
            <a:r>
              <a:rPr/>
              <a:t>literature</a:t>
            </a:r>
            <a:r>
              <a:rPr/>
              <a:t> </a:t>
            </a:r>
            <a:r>
              <a:rPr/>
              <a:t>that</a:t>
            </a:r>
            <a:r>
              <a:rPr/>
              <a:t> </a:t>
            </a:r>
            <a:r>
              <a:rPr/>
              <a:t>is</a:t>
            </a:r>
            <a:r>
              <a:rPr/>
              <a:t> </a:t>
            </a:r>
            <a:r>
              <a:rPr/>
              <a:t>relevant.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Look</a:t>
            </a:r>
            <a:r>
              <a:rPr/>
              <a:t> </a:t>
            </a:r>
            <a:r>
              <a:rPr/>
              <a:t>at</a:t>
            </a:r>
            <a:r>
              <a:rPr/>
              <a:t> </a:t>
            </a:r>
            <a:r>
              <a:rPr/>
              <a:t>the</a:t>
            </a:r>
            <a:r>
              <a:rPr/>
              <a:t> </a:t>
            </a:r>
            <a:r>
              <a:rPr/>
              <a:t>very</a:t>
            </a:r>
            <a:r>
              <a:rPr/>
              <a:t> </a:t>
            </a:r>
            <a:r>
              <a:rPr/>
              <a:t>end</a:t>
            </a:r>
            <a:r>
              <a:rPr/>
              <a:t> </a:t>
            </a:r>
            <a:r>
              <a:rPr/>
              <a:t>of</a:t>
            </a:r>
            <a:r>
              <a:rPr/>
              <a:t> </a:t>
            </a:r>
            <a:r>
              <a:rPr/>
              <a:t>the</a:t>
            </a:r>
            <a:r>
              <a:rPr/>
              <a:t> </a:t>
            </a:r>
            <a:r>
              <a:rPr/>
              <a:t>introduction</a:t>
            </a:r>
            <a:r>
              <a:rPr/>
              <a:t> </a:t>
            </a:r>
            <a:r>
              <a:rPr/>
              <a:t>to</a:t>
            </a:r>
            <a:r>
              <a:rPr/>
              <a:t> </a:t>
            </a:r>
            <a:r>
              <a:rPr/>
              <a:t>get</a:t>
            </a:r>
            <a:r>
              <a:rPr/>
              <a:t> </a:t>
            </a:r>
            <a:r>
              <a:rPr/>
              <a:t>at</a:t>
            </a:r>
            <a:r>
              <a:rPr/>
              <a:t> </a:t>
            </a:r>
            <a:r>
              <a:rPr/>
              <a:t>the</a:t>
            </a:r>
            <a:r>
              <a:rPr/>
              <a:t> </a:t>
            </a:r>
            <a:r>
              <a:rPr/>
              <a:t>purpose</a:t>
            </a:r>
            <a:r>
              <a:rPr/>
              <a:t> </a:t>
            </a:r>
            <a:r>
              <a:rPr/>
              <a:t>of</a:t>
            </a:r>
            <a:r>
              <a:rPr/>
              <a:t> </a:t>
            </a:r>
            <a:r>
              <a:rPr/>
              <a:t>the</a:t>
            </a:r>
            <a:r>
              <a:rPr/>
              <a:t> </a:t>
            </a:r>
            <a:r>
              <a:rPr/>
              <a:t>research.</a:t>
            </a:r>
            <a:r>
              <a:rPr/>
              <a:t> </a:t>
            </a:r>
            <a:r>
              <a:rPr/>
              <a:t>Review</a:t>
            </a:r>
            <a:r>
              <a:rPr/>
              <a:t> </a:t>
            </a:r>
            <a:r>
              <a:rPr/>
              <a:t>the</a:t>
            </a:r>
            <a:r>
              <a:rPr/>
              <a:t> </a:t>
            </a:r>
            <a:r>
              <a:rPr/>
              <a:t>participant.</a:t>
            </a:r>
          </a:p>
          <a:p>
            <a:pPr lvl="0" marL="0" indent="0">
              <a:buNone/>
            </a:pPr>
          </a:p>
          <a:p>
            <a:pPr lvl="0" marL="0" indent="0">
              <a:buNone/>
            </a:pPr>
            <a:r>
              <a:rPr/>
              <a:t>Random</a:t>
            </a:r>
            <a:r>
              <a:rPr/>
              <a:t> </a:t>
            </a:r>
            <a:r>
              <a:rPr/>
              <a:t>selection</a:t>
            </a:r>
            <a:r>
              <a:rPr/>
              <a:t> </a:t>
            </a:r>
            <a:r>
              <a:rPr/>
              <a:t>is</a:t>
            </a:r>
            <a:r>
              <a:rPr/>
              <a:t> </a:t>
            </a:r>
            <a:r>
              <a:rPr/>
              <a:t>a</a:t>
            </a:r>
            <a:r>
              <a:rPr/>
              <a:t> </a:t>
            </a:r>
            <a:r>
              <a:rPr/>
              <a:t>better</a:t>
            </a:r>
            <a:r>
              <a:rPr/>
              <a:t> </a:t>
            </a:r>
            <a:r>
              <a:rPr/>
              <a:t>representation</a:t>
            </a:r>
            <a:r>
              <a:rPr/>
              <a:t> </a:t>
            </a:r>
            <a:r>
              <a:rPr/>
              <a:t>of</a:t>
            </a:r>
            <a:r>
              <a:rPr/>
              <a:t> </a:t>
            </a:r>
            <a:r>
              <a:rPr/>
              <a:t>the</a:t>
            </a:r>
            <a:r>
              <a:rPr/>
              <a:t> </a:t>
            </a:r>
            <a:r>
              <a:rPr/>
              <a:t>population.</a:t>
            </a:r>
            <a:r>
              <a:rPr/>
              <a:t> </a:t>
            </a:r>
            <a:r>
              <a:rPr/>
              <a:t>(External</a:t>
            </a:r>
            <a:r>
              <a:rPr/>
              <a:t> </a:t>
            </a:r>
            <a:r>
              <a:rPr/>
              <a:t>validity?)</a:t>
            </a:r>
          </a:p>
          <a:p>
            <a:pPr lvl="0" marL="0" indent="0">
              <a:buNone/>
            </a:pPr>
          </a:p>
          <a:p>
            <a:pPr lvl="0" marL="0" indent="0">
              <a:buNone/>
            </a:pPr>
            <a:r>
              <a:rPr/>
              <a:t>In</a:t>
            </a:r>
            <a:r>
              <a:rPr/>
              <a:t> </a:t>
            </a:r>
            <a:r>
              <a:rPr/>
              <a:t>any</a:t>
            </a:r>
            <a:r>
              <a:rPr/>
              <a:t> </a:t>
            </a:r>
            <a:r>
              <a:rPr/>
              <a:t>prospective</a:t>
            </a:r>
            <a:r>
              <a:rPr/>
              <a:t> </a:t>
            </a:r>
            <a:r>
              <a:rPr/>
              <a:t>study,</a:t>
            </a:r>
            <a:r>
              <a:rPr/>
              <a:t> </a:t>
            </a:r>
            <a:r>
              <a:rPr/>
              <a:t>you</a:t>
            </a:r>
            <a:r>
              <a:rPr/>
              <a:t> </a:t>
            </a:r>
            <a:r>
              <a:rPr/>
              <a:t>are</a:t>
            </a:r>
            <a:r>
              <a:rPr/>
              <a:t> </a:t>
            </a:r>
            <a:r>
              <a:rPr/>
              <a:t>only</a:t>
            </a:r>
            <a:r>
              <a:rPr/>
              <a:t> </a:t>
            </a:r>
            <a:r>
              <a:rPr/>
              <a:t>getting</a:t>
            </a:r>
            <a:r>
              <a:rPr/>
              <a:t> </a:t>
            </a:r>
            <a:r>
              <a:rPr/>
              <a:t>information</a:t>
            </a:r>
            <a:r>
              <a:rPr/>
              <a:t> </a:t>
            </a:r>
            <a:r>
              <a:rPr/>
              <a:t>for</a:t>
            </a:r>
            <a:r>
              <a:rPr/>
              <a:t> </a:t>
            </a:r>
            <a:r>
              <a:rPr/>
              <a:t>those</a:t>
            </a:r>
            <a:r>
              <a:rPr/>
              <a:t> </a:t>
            </a:r>
            <a:r>
              <a:rPr/>
              <a:t>people</a:t>
            </a:r>
            <a:r>
              <a:rPr/>
              <a:t> </a:t>
            </a:r>
            <a:r>
              <a:rPr/>
              <a:t>who</a:t>
            </a:r>
            <a:r>
              <a:rPr/>
              <a:t> </a:t>
            </a:r>
            <a:r>
              <a:rPr/>
              <a:t>are</a:t>
            </a:r>
            <a:r>
              <a:rPr/>
              <a:t> </a:t>
            </a:r>
            <a:r>
              <a:rPr/>
              <a:t>willing</a:t>
            </a:r>
            <a:r>
              <a:rPr/>
              <a:t> </a:t>
            </a:r>
            <a:r>
              <a:rPr/>
              <a:t>to</a:t>
            </a:r>
            <a:r>
              <a:rPr/>
              <a:t> </a:t>
            </a:r>
            <a:r>
              <a:rPr/>
              <a:t>be</a:t>
            </a:r>
            <a:r>
              <a:rPr/>
              <a:t> </a:t>
            </a:r>
            <a:r>
              <a:rPr/>
              <a:t>part</a:t>
            </a:r>
            <a:r>
              <a:rPr/>
              <a:t> </a:t>
            </a:r>
            <a:r>
              <a:rPr/>
              <a:t>of</a:t>
            </a:r>
            <a:r>
              <a:rPr/>
              <a:t> </a:t>
            </a:r>
            <a:r>
              <a:rPr/>
              <a:t>the</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Often</a:t>
            </a:r>
            <a:r>
              <a:rPr/>
              <a:t> </a:t>
            </a:r>
            <a:r>
              <a:rPr/>
              <a:t>your</a:t>
            </a:r>
            <a:r>
              <a:rPr/>
              <a:t> </a:t>
            </a:r>
            <a:r>
              <a:rPr/>
              <a:t>research</a:t>
            </a:r>
            <a:r>
              <a:rPr/>
              <a:t> </a:t>
            </a:r>
            <a:r>
              <a:rPr/>
              <a:t>has</a:t>
            </a:r>
            <a:r>
              <a:rPr/>
              <a:t> </a:t>
            </a:r>
            <a:r>
              <a:rPr/>
              <a:t>the</a:t>
            </a:r>
            <a:r>
              <a:rPr/>
              <a:t> </a:t>
            </a:r>
            <a:r>
              <a:rPr/>
              <a:t>elements</a:t>
            </a:r>
            <a:r>
              <a:rPr/>
              <a:t> </a:t>
            </a:r>
            <a:r>
              <a:rPr/>
              <a:t>of</a:t>
            </a:r>
            <a:r>
              <a:rPr/>
              <a:t> </a:t>
            </a:r>
            <a:r>
              <a:rPr/>
              <a:t>more</a:t>
            </a:r>
            <a:r>
              <a:rPr/>
              <a:t> </a:t>
            </a:r>
            <a:r>
              <a:rPr/>
              <a:t>than</a:t>
            </a:r>
            <a:r>
              <a:rPr/>
              <a:t> </a:t>
            </a:r>
            <a:r>
              <a:rPr/>
              <a:t>one</a:t>
            </a:r>
            <a:r>
              <a:rPr/>
              <a:t> </a:t>
            </a:r>
            <a:r>
              <a:rPr/>
              <a:t>design.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compliance</a:t>
            </a:r>
            <a:r>
              <a:rPr/>
              <a:t> </a:t>
            </a:r>
            <a:r>
              <a:rPr/>
              <a:t>study</a:t>
            </a:r>
            <a:r>
              <a:rPr/>
              <a:t> </a:t>
            </a:r>
            <a:r>
              <a:rPr/>
              <a:t>is</a:t>
            </a:r>
            <a:r>
              <a:rPr/>
              <a:t> </a:t>
            </a:r>
            <a:r>
              <a:rPr/>
              <a:t>a</a:t>
            </a:r>
            <a:r>
              <a:rPr/>
              <a:t> </a:t>
            </a:r>
            <a:r>
              <a:rPr/>
              <a:t>good</a:t>
            </a:r>
            <a:r>
              <a:rPr/>
              <a:t> </a:t>
            </a:r>
            <a:r>
              <a:rPr/>
              <a:t>example</a:t>
            </a:r>
            <a:r>
              <a:rPr/>
              <a:t> </a:t>
            </a:r>
            <a:r>
              <a:rPr/>
              <a:t>of</a:t>
            </a:r>
            <a:r>
              <a:rPr/>
              <a:t> </a:t>
            </a:r>
            <a:r>
              <a:rPr/>
              <a:t>when</a:t>
            </a:r>
            <a:r>
              <a:rPr/>
              <a:t> </a:t>
            </a:r>
            <a:r>
              <a:rPr/>
              <a:t>you</a:t>
            </a:r>
            <a:r>
              <a:rPr/>
              <a:t> </a:t>
            </a:r>
            <a:r>
              <a:rPr/>
              <a:t>often</a:t>
            </a:r>
            <a:r>
              <a:rPr/>
              <a:t> </a:t>
            </a:r>
            <a:r>
              <a:rPr/>
              <a:t>end</a:t>
            </a:r>
            <a:r>
              <a:rPr/>
              <a:t> </a:t>
            </a:r>
            <a:r>
              <a:rPr/>
              <a:t>up</a:t>
            </a:r>
            <a:r>
              <a:rPr/>
              <a:t> </a:t>
            </a:r>
            <a:r>
              <a:rPr/>
              <a:t>with</a:t>
            </a:r>
            <a:r>
              <a:rPr/>
              <a:t> </a:t>
            </a:r>
            <a:r>
              <a:rPr/>
              <a:t>mixed</a:t>
            </a:r>
            <a:r>
              <a:rPr/>
              <a:t> </a:t>
            </a:r>
            <a:r>
              <a:rPr/>
              <a:t>methods</a:t>
            </a:r>
            <a:r>
              <a:rPr/>
              <a:t> </a:t>
            </a:r>
            <a:r>
              <a:rPr/>
              <a:t>to</a:t>
            </a:r>
            <a:r>
              <a:rPr/>
              <a:t> </a:t>
            </a:r>
            <a:r>
              <a:rPr/>
              <a:t>get</a:t>
            </a:r>
            <a:r>
              <a:rPr/>
              <a:t> </a:t>
            </a:r>
            <a:r>
              <a:rPr/>
              <a:t>more</a:t>
            </a:r>
            <a:r>
              <a:rPr/>
              <a:t> </a:t>
            </a:r>
            <a:r>
              <a:rPr/>
              <a:t>out</a:t>
            </a:r>
            <a:r>
              <a:rPr/>
              <a:t> </a:t>
            </a:r>
            <a:r>
              <a:rPr/>
              <a:t>of</a:t>
            </a:r>
          </a:p>
          <a:p>
            <a:pPr lvl="0" marL="0" indent="0">
              <a:buNone/>
            </a:pPr>
          </a:p>
          <a:p>
            <a:pPr lvl="0" marL="0" indent="0">
              <a:buNone/>
            </a:pPr>
            <a:r>
              <a:rPr/>
              <a:t>The</a:t>
            </a:r>
            <a:r>
              <a:rPr/>
              <a:t> </a:t>
            </a:r>
            <a:r>
              <a:rPr/>
              <a:t>purpose</a:t>
            </a:r>
            <a:r>
              <a:rPr/>
              <a:t> </a:t>
            </a:r>
            <a:r>
              <a:rPr/>
              <a:t>is</a:t>
            </a:r>
            <a:r>
              <a:rPr/>
              <a:t> </a:t>
            </a:r>
            <a:r>
              <a:rPr/>
              <a:t>to</a:t>
            </a:r>
            <a:r>
              <a:rPr/>
              <a:t> </a:t>
            </a:r>
            <a:r>
              <a:rPr/>
              <a:t>find</a:t>
            </a:r>
            <a:r>
              <a:rPr/>
              <a:t> </a:t>
            </a:r>
            <a:r>
              <a:rPr/>
              <a:t>associations</a:t>
            </a:r>
            <a:r>
              <a:rPr/>
              <a:t> </a:t>
            </a:r>
            <a:r>
              <a:rPr/>
              <a:t>among</a:t>
            </a:r>
            <a:r>
              <a:rPr/>
              <a:t> </a:t>
            </a:r>
            <a:r>
              <a:rPr/>
              <a:t>variables.</a:t>
            </a:r>
            <a:r>
              <a:rPr/>
              <a:t> </a:t>
            </a:r>
            <a:r>
              <a:rPr/>
              <a:t>The</a:t>
            </a:r>
            <a:r>
              <a:rPr/>
              <a:t> </a:t>
            </a:r>
            <a:r>
              <a:rPr/>
              <a:t>variables</a:t>
            </a:r>
            <a:r>
              <a:rPr/>
              <a:t> </a:t>
            </a:r>
            <a:r>
              <a:rPr/>
              <a:t>collected</a:t>
            </a:r>
            <a:r>
              <a:rPr/>
              <a:t> </a:t>
            </a:r>
            <a:r>
              <a:rPr/>
              <a:t>are</a:t>
            </a:r>
            <a:r>
              <a:rPr/>
              <a:t> </a:t>
            </a:r>
            <a:r>
              <a:rPr/>
              <a:t>typically</a:t>
            </a:r>
            <a:r>
              <a:rPr/>
              <a:t> </a:t>
            </a:r>
            <a:r>
              <a:rPr/>
              <a:t>continuous.</a:t>
            </a:r>
            <a:r>
              <a:rPr/>
              <a:t> </a:t>
            </a:r>
            <a:r>
              <a:rPr/>
              <a:t>This</a:t>
            </a:r>
            <a:r>
              <a:rPr/>
              <a:t> </a:t>
            </a:r>
            <a:r>
              <a:rPr/>
              <a:t>type</a:t>
            </a:r>
            <a:r>
              <a:rPr/>
              <a:t> </a:t>
            </a:r>
            <a:r>
              <a:rPr/>
              <a:t>of</a:t>
            </a:r>
            <a:r>
              <a:rPr/>
              <a:t> </a:t>
            </a:r>
            <a:r>
              <a:rPr/>
              <a:t>approach</a:t>
            </a:r>
            <a:r>
              <a:rPr/>
              <a:t> </a:t>
            </a:r>
            <a:r>
              <a:rPr/>
              <a:t>does</a:t>
            </a:r>
            <a:r>
              <a:rPr/>
              <a:t> </a:t>
            </a:r>
            <a:r>
              <a:rPr/>
              <a:t>not</a:t>
            </a:r>
            <a:r>
              <a:rPr/>
              <a:t> </a:t>
            </a:r>
            <a:r>
              <a:rPr/>
              <a:t>tell</a:t>
            </a:r>
            <a:r>
              <a:rPr/>
              <a:t> </a:t>
            </a:r>
            <a:r>
              <a:rPr/>
              <a:t>you</a:t>
            </a:r>
            <a:r>
              <a:rPr/>
              <a:t> </a:t>
            </a:r>
            <a:r>
              <a:rPr/>
              <a:t>about</a:t>
            </a:r>
            <a:r>
              <a:rPr/>
              <a:t> </a:t>
            </a:r>
            <a:r>
              <a:rPr/>
              <a:t>cause</a:t>
            </a:r>
            <a:r>
              <a:rPr/>
              <a:t> </a:t>
            </a:r>
            <a:r>
              <a:rPr/>
              <a:t>and</a:t>
            </a:r>
            <a:r>
              <a:rPr/>
              <a:t> </a:t>
            </a:r>
            <a:r>
              <a:rPr/>
              <a:t>effect</a:t>
            </a:r>
            <a:r>
              <a:rPr/>
              <a:t> </a:t>
            </a:r>
            <a:r>
              <a:rPr/>
              <a:t>directly.</a:t>
            </a:r>
            <a:r>
              <a:rPr/>
              <a:t> </a:t>
            </a:r>
            <a:r>
              <a:rPr/>
              <a:t>The</a:t>
            </a:r>
            <a:r>
              <a:rPr/>
              <a:t> </a:t>
            </a:r>
            <a:r>
              <a:rPr/>
              <a:t>association</a:t>
            </a:r>
            <a:r>
              <a:rPr/>
              <a:t> </a:t>
            </a:r>
            <a:r>
              <a:rPr/>
              <a:t>might</a:t>
            </a:r>
            <a:r>
              <a:rPr/>
              <a:t> </a:t>
            </a:r>
            <a:r>
              <a:rPr/>
              <a:t>allow</a:t>
            </a:r>
            <a:r>
              <a:rPr/>
              <a:t> </a:t>
            </a:r>
            <a:r>
              <a:rPr/>
              <a:t>you</a:t>
            </a:r>
            <a:r>
              <a:rPr/>
              <a:t> </a:t>
            </a:r>
            <a:r>
              <a:rPr/>
              <a:t>to</a:t>
            </a:r>
            <a:r>
              <a:rPr/>
              <a:t> </a:t>
            </a:r>
            <a:r>
              <a:rPr/>
              <a:t>predict.</a:t>
            </a:r>
            <a:r>
              <a:rPr/>
              <a:t> </a:t>
            </a:r>
            <a:r>
              <a:rPr/>
              <a:t>Continuous</a:t>
            </a:r>
            <a:r>
              <a:rPr/>
              <a:t> </a:t>
            </a:r>
            <a:r>
              <a:rPr/>
              <a:t>really</a:t>
            </a:r>
            <a:r>
              <a:rPr/>
              <a:t> </a:t>
            </a:r>
            <a:r>
              <a:rPr/>
              <a:t>means</a:t>
            </a:r>
            <a:r>
              <a:rPr/>
              <a:t> </a:t>
            </a:r>
            <a:r>
              <a:rPr/>
              <a:t>many</a:t>
            </a:r>
            <a:r>
              <a:rPr/>
              <a:t> </a:t>
            </a:r>
            <a:r>
              <a:rPr/>
              <a:t>levels.</a:t>
            </a:r>
            <a:r>
              <a:rPr/>
              <a:t> </a:t>
            </a:r>
            <a:r>
              <a:rPr/>
              <a:t>The</a:t>
            </a:r>
            <a:r>
              <a:rPr/>
              <a:t> </a:t>
            </a:r>
            <a:r>
              <a:rPr/>
              <a:t>analyses</a:t>
            </a:r>
            <a:r>
              <a:rPr/>
              <a:t> </a:t>
            </a:r>
            <a:r>
              <a:rPr/>
              <a:t>are</a:t>
            </a:r>
            <a:r>
              <a:rPr/>
              <a:t> </a:t>
            </a:r>
            <a:r>
              <a:rPr/>
              <a:t>typically</a:t>
            </a:r>
            <a:r>
              <a:rPr/>
              <a:t> </a:t>
            </a:r>
            <a:r>
              <a:rPr/>
              <a:t>correlation</a:t>
            </a:r>
            <a:r>
              <a:rPr/>
              <a:t> </a:t>
            </a:r>
            <a:r>
              <a:rPr/>
              <a:t>based</a:t>
            </a:r>
            <a:r>
              <a:rPr/>
              <a:t> </a:t>
            </a:r>
            <a:r>
              <a:rPr/>
              <a:t>or</a:t>
            </a:r>
            <a:r>
              <a:rPr/>
              <a:t> </a:t>
            </a:r>
            <a:r>
              <a:rPr/>
              <a:t>multiple</a:t>
            </a:r>
            <a:r>
              <a:rPr/>
              <a:t> </a:t>
            </a:r>
            <a:r>
              <a:rPr/>
              <a:t>regression.</a:t>
            </a:r>
          </a:p>
          <a:p>
            <a:pPr lvl="0" marL="0" indent="0">
              <a:buNone/>
            </a:pPr>
          </a:p>
          <a:p>
            <a:pPr lvl="0" marL="0" indent="0">
              <a:buNone/>
            </a:pPr>
            <a:r>
              <a:rPr/>
              <a:t>An</a:t>
            </a:r>
            <a:r>
              <a:rPr/>
              <a:t> </a:t>
            </a:r>
            <a:r>
              <a:rPr/>
              <a:t>article</a:t>
            </a:r>
            <a:r>
              <a:rPr/>
              <a:t> </a:t>
            </a:r>
            <a:r>
              <a:rPr/>
              <a:t>by</a:t>
            </a:r>
            <a:r>
              <a:rPr/>
              <a:t> </a:t>
            </a:r>
            <a:r>
              <a:rPr/>
              <a:t>Rowan</a:t>
            </a:r>
            <a:r>
              <a:rPr/>
              <a:t> </a:t>
            </a:r>
            <a:r>
              <a:rPr/>
              <a:t>illustrates</a:t>
            </a:r>
            <a:r>
              <a:rPr/>
              <a:t> </a:t>
            </a:r>
            <a:r>
              <a:rPr/>
              <a:t>this</a:t>
            </a:r>
            <a:r>
              <a:rPr/>
              <a:t> </a:t>
            </a:r>
            <a:r>
              <a:rPr/>
              <a:t>well.</a:t>
            </a:r>
            <a:r>
              <a:rPr/>
              <a:t> </a:t>
            </a:r>
            <a:r>
              <a:rPr/>
              <a:t>Clinical</a:t>
            </a:r>
            <a:r>
              <a:rPr/>
              <a:t> </a:t>
            </a:r>
            <a:r>
              <a:rPr/>
              <a:t>record</a:t>
            </a:r>
            <a:r>
              <a:rPr/>
              <a:t> </a:t>
            </a:r>
            <a:r>
              <a:rPr/>
              <a:t>review</a:t>
            </a:r>
            <a:r>
              <a:rPr/>
              <a:t> </a:t>
            </a:r>
            <a:r>
              <a:rPr/>
              <a:t>and</a:t>
            </a:r>
            <a:r>
              <a:rPr/>
              <a:t> </a:t>
            </a:r>
            <a:r>
              <a:rPr/>
              <a:t>state</a:t>
            </a:r>
            <a:r>
              <a:rPr/>
              <a:t> </a:t>
            </a:r>
            <a:r>
              <a:rPr/>
              <a:t>HIV</a:t>
            </a:r>
            <a:r>
              <a:rPr/>
              <a:t> </a:t>
            </a:r>
            <a:r>
              <a:rPr/>
              <a:t>data.</a:t>
            </a:r>
            <a:r>
              <a:rPr/>
              <a:t> </a:t>
            </a:r>
            <a:r>
              <a:rPr/>
              <a:t>Variations</a:t>
            </a:r>
            <a:r>
              <a:rPr/>
              <a:t> </a:t>
            </a:r>
            <a:r>
              <a:rPr/>
              <a:t>in</a:t>
            </a:r>
            <a:r>
              <a:rPr/>
              <a:t> </a:t>
            </a:r>
            <a:r>
              <a:rPr/>
              <a:t>the</a:t>
            </a:r>
            <a:r>
              <a:rPr/>
              <a:t> </a:t>
            </a:r>
            <a:r>
              <a:rPr/>
              <a:t>engagement</a:t>
            </a:r>
            <a:r>
              <a:rPr/>
              <a:t> </a:t>
            </a:r>
            <a:r>
              <a:rPr/>
              <a:t>in</a:t>
            </a:r>
            <a:r>
              <a:rPr/>
              <a:t> </a:t>
            </a:r>
            <a:r>
              <a:rPr/>
              <a:t>care</a:t>
            </a:r>
            <a:r>
              <a:rPr/>
              <a:t> </a:t>
            </a:r>
            <a:r>
              <a:rPr/>
              <a:t>continuum.</a:t>
            </a:r>
            <a:r>
              <a:rPr/>
              <a:t> </a:t>
            </a:r>
            <a:r>
              <a:rPr/>
              <a:t>Impact</a:t>
            </a:r>
            <a:r>
              <a:rPr/>
              <a:t> </a:t>
            </a:r>
            <a:r>
              <a:rPr/>
              <a:t>of</a:t>
            </a:r>
            <a:r>
              <a:rPr/>
              <a:t> </a:t>
            </a:r>
            <a:r>
              <a:rPr/>
              <a:t>outmigration</a:t>
            </a:r>
            <a:r>
              <a:rPr/>
              <a:t> </a:t>
            </a:r>
            <a:r>
              <a:rPr/>
              <a:t>and</a:t>
            </a:r>
            <a:r>
              <a:rPr/>
              <a:t> </a:t>
            </a:r>
            <a:r>
              <a:rPr/>
              <a:t>death.</a:t>
            </a:r>
            <a:r>
              <a:rPr/>
              <a:t> </a:t>
            </a:r>
            <a:r>
              <a:rPr/>
              <a:t>When</a:t>
            </a:r>
            <a:r>
              <a:rPr/>
              <a:t> </a:t>
            </a:r>
            <a:r>
              <a:rPr/>
              <a:t>you</a:t>
            </a:r>
            <a:r>
              <a:rPr/>
              <a:t> </a:t>
            </a:r>
            <a:r>
              <a:rPr/>
              <a:t>don’t</a:t>
            </a:r>
            <a:r>
              <a:rPr/>
              <a:t> </a:t>
            </a:r>
            <a:r>
              <a:rPr/>
              <a:t>have</a:t>
            </a:r>
            <a:r>
              <a:rPr/>
              <a:t> </a:t>
            </a:r>
            <a:r>
              <a:rPr/>
              <a:t>data</a:t>
            </a:r>
            <a:r>
              <a:rPr/>
              <a:t> </a:t>
            </a:r>
            <a:r>
              <a:rPr/>
              <a:t>is</a:t>
            </a:r>
            <a:r>
              <a:rPr/>
              <a:t> </a:t>
            </a:r>
            <a:r>
              <a:rPr/>
              <a:t>it</a:t>
            </a:r>
            <a:r>
              <a:rPr/>
              <a:t> </a:t>
            </a:r>
            <a:r>
              <a:rPr/>
              <a:t>because</a:t>
            </a:r>
            <a:r>
              <a:rPr/>
              <a:t> </a:t>
            </a:r>
            <a:r>
              <a:rPr/>
              <a:t>they</a:t>
            </a:r>
            <a:r>
              <a:rPr/>
              <a:t> </a:t>
            </a:r>
            <a:r>
              <a:rPr/>
              <a:t>are</a:t>
            </a:r>
            <a:r>
              <a:rPr/>
              <a:t> </a:t>
            </a:r>
            <a:r>
              <a:rPr/>
              <a:t>no</a:t>
            </a:r>
            <a:r>
              <a:rPr/>
              <a:t> </a:t>
            </a:r>
            <a:r>
              <a:rPr/>
              <a:t>longer</a:t>
            </a:r>
            <a:r>
              <a:rPr/>
              <a:t> </a:t>
            </a:r>
            <a:r>
              <a:rPr/>
              <a:t>engaged</a:t>
            </a:r>
            <a:r>
              <a:rPr/>
              <a:t> </a:t>
            </a:r>
            <a:r>
              <a:rPr/>
              <a:t>in</a:t>
            </a:r>
            <a:r>
              <a:rPr/>
              <a:t> </a:t>
            </a:r>
            <a:r>
              <a:rPr/>
              <a:t>care,</a:t>
            </a:r>
            <a:r>
              <a:rPr/>
              <a:t> </a:t>
            </a:r>
            <a:r>
              <a:rPr/>
              <a:t>or</a:t>
            </a:r>
            <a:r>
              <a:rPr/>
              <a:t> </a:t>
            </a:r>
            <a:r>
              <a:rPr/>
              <a:t>maybe</a:t>
            </a:r>
            <a:r>
              <a:rPr/>
              <a:t> </a:t>
            </a:r>
            <a:r>
              <a:rPr/>
              <a:t>they</a:t>
            </a:r>
            <a:r>
              <a:rPr/>
              <a:t> </a:t>
            </a:r>
            <a:r>
              <a:rPr/>
              <a:t>have</a:t>
            </a:r>
            <a:r>
              <a:rPr/>
              <a:t> </a:t>
            </a:r>
            <a:r>
              <a:rPr/>
              <a:t>moved</a:t>
            </a:r>
            <a:r>
              <a:rPr/>
              <a:t> </a:t>
            </a:r>
            <a:r>
              <a:rPr/>
              <a:t>on</a:t>
            </a:r>
            <a:r>
              <a:rPr/>
              <a:t> </a:t>
            </a:r>
            <a:r>
              <a:rPr/>
              <a:t>to</a:t>
            </a:r>
            <a:r>
              <a:rPr/>
              <a:t> </a:t>
            </a:r>
            <a:r>
              <a:rPr/>
              <a:t>a</a:t>
            </a:r>
            <a:r>
              <a:rPr/>
              <a:t> </a:t>
            </a:r>
            <a:r>
              <a:rPr/>
              <a:t>different</a:t>
            </a:r>
            <a:r>
              <a:rPr/>
              <a:t> </a:t>
            </a:r>
            <a:r>
              <a:rPr/>
              <a:t>provider.</a:t>
            </a:r>
            <a:r>
              <a:rPr/>
              <a:t> </a:t>
            </a:r>
            <a:r>
              <a:rPr/>
              <a:t>Has</a:t>
            </a:r>
            <a:r>
              <a:rPr/>
              <a:t> </a:t>
            </a:r>
            <a:r>
              <a:rPr/>
              <a:t>care</a:t>
            </a:r>
            <a:r>
              <a:rPr/>
              <a:t> </a:t>
            </a:r>
            <a:r>
              <a:rPr/>
              <a:t>improved</a:t>
            </a:r>
            <a:r>
              <a:rPr/>
              <a:t> </a:t>
            </a:r>
            <a:r>
              <a:rPr/>
              <a:t>over</a:t>
            </a:r>
            <a:r>
              <a:rPr/>
              <a:t> </a:t>
            </a:r>
            <a:r>
              <a:rPr/>
              <a:t>the</a:t>
            </a:r>
            <a:r>
              <a:rPr/>
              <a:t> </a:t>
            </a:r>
            <a:r>
              <a:rPr/>
              <a:t>last</a:t>
            </a:r>
            <a:r>
              <a:rPr/>
              <a:t> </a:t>
            </a:r>
            <a:r>
              <a:rPr/>
              <a:t>five</a:t>
            </a:r>
            <a:r>
              <a:rPr/>
              <a:t> </a:t>
            </a:r>
            <a:r>
              <a:rPr/>
              <a:t>years?</a:t>
            </a:r>
          </a:p>
          <a:p>
            <a:pPr lvl="0" marL="0" indent="0">
              <a:buNone/>
            </a:pPr>
          </a:p>
          <a:p>
            <a:pPr lvl="0" marL="0" indent="0">
              <a:buNone/>
            </a:pPr>
            <a:r>
              <a:rPr/>
              <a:t>What</a:t>
            </a:r>
            <a:r>
              <a:rPr/>
              <a:t> </a:t>
            </a:r>
            <a:r>
              <a:rPr/>
              <a:t>variables</a:t>
            </a:r>
            <a:r>
              <a:rPr/>
              <a:t> </a:t>
            </a:r>
            <a:r>
              <a:rPr/>
              <a:t>are</a:t>
            </a:r>
            <a:r>
              <a:rPr/>
              <a:t> </a:t>
            </a:r>
            <a:r>
              <a:rPr/>
              <a:t>associated</a:t>
            </a:r>
            <a:r>
              <a:rPr/>
              <a:t> </a:t>
            </a:r>
            <a:r>
              <a:rPr/>
              <a:t>with</a:t>
            </a:r>
            <a:r>
              <a:rPr/>
              <a:t> </a:t>
            </a:r>
            <a:r>
              <a:rPr/>
              <a:t>getting</a:t>
            </a:r>
            <a:r>
              <a:rPr/>
              <a:t> </a:t>
            </a:r>
            <a:r>
              <a:rPr/>
              <a:t>treatment</a:t>
            </a:r>
            <a:r>
              <a:rPr/>
              <a:t> </a:t>
            </a:r>
            <a:r>
              <a:rPr/>
              <a:t>to</a:t>
            </a:r>
            <a:r>
              <a:rPr/>
              <a:t> </a:t>
            </a:r>
            <a:r>
              <a:rPr/>
              <a:t>reduce</a:t>
            </a:r>
            <a:r>
              <a:rPr/>
              <a:t> </a:t>
            </a:r>
            <a:r>
              <a:rPr/>
              <a:t>viral</a:t>
            </a:r>
            <a:r>
              <a:rPr/>
              <a:t> </a:t>
            </a:r>
            <a:r>
              <a:rPr/>
              <a:t>loads.</a:t>
            </a:r>
            <a:r>
              <a:rPr/>
              <a:t> </a:t>
            </a:r>
            <a:r>
              <a:rPr/>
              <a:t>This</a:t>
            </a:r>
            <a:r>
              <a:rPr/>
              <a:t> </a:t>
            </a:r>
            <a:r>
              <a:rPr/>
              <a:t>paper</a:t>
            </a:r>
            <a:r>
              <a:rPr/>
              <a:t> </a:t>
            </a:r>
            <a:r>
              <a:rPr/>
              <a:t>also</a:t>
            </a:r>
            <a:r>
              <a:rPr/>
              <a:t> </a:t>
            </a:r>
            <a:r>
              <a:rPr/>
              <a:t>addresses</a:t>
            </a:r>
            <a:r>
              <a:rPr/>
              <a:t> </a:t>
            </a:r>
            <a:r>
              <a:rPr/>
              <a:t>how</a:t>
            </a:r>
            <a:r>
              <a:rPr/>
              <a:t> </a:t>
            </a:r>
            <a:r>
              <a:rPr/>
              <a:t>to</a:t>
            </a:r>
            <a:r>
              <a:rPr/>
              <a:t> </a:t>
            </a:r>
            <a:r>
              <a:rPr/>
              <a:t>handle</a:t>
            </a:r>
            <a:r>
              <a:rPr/>
              <a:t> </a:t>
            </a:r>
            <a:r>
              <a:rPr/>
              <a:t>people</a:t>
            </a:r>
            <a:r>
              <a:rPr/>
              <a:t> </a:t>
            </a:r>
            <a:r>
              <a:rPr/>
              <a:t>who</a:t>
            </a:r>
            <a:r>
              <a:rPr/>
              <a:t> </a:t>
            </a:r>
            <a:r>
              <a:rPr/>
              <a:t>you</a:t>
            </a:r>
            <a:r>
              <a:rPr/>
              <a:t> </a:t>
            </a:r>
            <a:r>
              <a:rPr/>
              <a:t>do</a:t>
            </a:r>
            <a:r>
              <a:rPr/>
              <a:t> </a:t>
            </a:r>
            <a:r>
              <a:rPr/>
              <a:t>not</a:t>
            </a:r>
            <a:r>
              <a:rPr/>
              <a:t> </a:t>
            </a:r>
            <a:r>
              <a:rPr/>
              <a:t>have</a:t>
            </a:r>
            <a:r>
              <a:rPr/>
              <a:t> </a:t>
            </a:r>
            <a:r>
              <a:rPr/>
              <a:t>complete</a:t>
            </a:r>
            <a:r>
              <a:rPr/>
              <a:t> </a:t>
            </a:r>
            <a:r>
              <a:rPr/>
              <a:t>follow-up</a:t>
            </a:r>
            <a:r>
              <a:rPr/>
              <a:t> </a:t>
            </a:r>
            <a:r>
              <a:rPr/>
              <a:t>on.</a:t>
            </a:r>
          </a:p>
          <a:p>
            <a:pPr lvl="0" marL="0" indent="0">
              <a:buNone/>
            </a:pPr>
          </a:p>
          <a:p>
            <a:pPr lvl="0" marL="0" indent="0">
              <a:buNone/>
            </a:pPr>
            <a:r>
              <a:rPr/>
              <a:t>Example</a:t>
            </a:r>
            <a:r>
              <a:rPr/>
              <a:t> </a:t>
            </a:r>
            <a:r>
              <a:rPr/>
              <a:t>of</a:t>
            </a:r>
            <a:r>
              <a:rPr/>
              <a:t> </a:t>
            </a:r>
            <a:r>
              <a:rPr/>
              <a:t>smoking</a:t>
            </a:r>
            <a:r>
              <a:rPr/>
              <a:t> </a:t>
            </a:r>
            <a:r>
              <a:rPr/>
              <a:t>cessation</a:t>
            </a:r>
            <a:r>
              <a:rPr/>
              <a:t> </a:t>
            </a:r>
            <a:r>
              <a:rPr/>
              <a:t>usually</a:t>
            </a:r>
            <a:r>
              <a:rPr/>
              <a:t> </a:t>
            </a:r>
            <a:r>
              <a:rPr/>
              <a:t>assumes</a:t>
            </a:r>
            <a:r>
              <a:rPr/>
              <a:t> </a:t>
            </a:r>
            <a:r>
              <a:rPr/>
              <a:t>that</a:t>
            </a:r>
            <a:r>
              <a:rPr/>
              <a:t> </a:t>
            </a:r>
            <a:r>
              <a:rPr/>
              <a:t>anyone</a:t>
            </a:r>
            <a:r>
              <a:rPr/>
              <a:t> </a:t>
            </a:r>
            <a:r>
              <a:rPr/>
              <a:t>who</a:t>
            </a:r>
            <a:r>
              <a:rPr/>
              <a:t> </a:t>
            </a:r>
            <a:r>
              <a:rPr/>
              <a:t>disappears</a:t>
            </a:r>
            <a:r>
              <a:rPr/>
              <a:t> </a:t>
            </a:r>
            <a:r>
              <a:rPr/>
              <a:t>is</a:t>
            </a:r>
            <a:r>
              <a:rPr/>
              <a:t> </a:t>
            </a:r>
            <a:r>
              <a:rPr/>
              <a:t>categorized</a:t>
            </a:r>
            <a:r>
              <a:rPr/>
              <a:t> </a:t>
            </a:r>
            <a:r>
              <a:rPr/>
              <a:t>as</a:t>
            </a:r>
            <a:r>
              <a:rPr/>
              <a:t> </a:t>
            </a:r>
            <a:r>
              <a:rPr/>
              <a:t>a</a:t>
            </a:r>
            <a:r>
              <a:rPr/>
              <a:t> </a:t>
            </a:r>
            <a:r>
              <a:rPr/>
              <a:t>treatment</a:t>
            </a:r>
            <a:r>
              <a:rPr/>
              <a:t> </a:t>
            </a:r>
            <a:r>
              <a:rPr/>
              <a:t>failure.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Usually</a:t>
            </a:r>
            <a:r>
              <a:rPr/>
              <a:t> </a:t>
            </a:r>
            <a:r>
              <a:rPr/>
              <a:t>used</a:t>
            </a:r>
            <a:r>
              <a:rPr/>
              <a:t> </a:t>
            </a:r>
            <a:r>
              <a:rPr/>
              <a:t>for</a:t>
            </a:r>
            <a:r>
              <a:rPr/>
              <a:t> </a:t>
            </a:r>
            <a:r>
              <a:rPr/>
              <a:t>an</a:t>
            </a:r>
            <a:r>
              <a:rPr/>
              <a:t> </a:t>
            </a:r>
            <a:r>
              <a:rPr/>
              <a:t>exploratory.</a:t>
            </a:r>
            <a:r>
              <a:rPr/>
              <a:t> </a:t>
            </a:r>
            <a:r>
              <a:rPr/>
              <a:t>It</a:t>
            </a:r>
            <a:r>
              <a:rPr/>
              <a:t> </a:t>
            </a:r>
            <a:r>
              <a:rPr/>
              <a:t>could</a:t>
            </a:r>
            <a:r>
              <a:rPr/>
              <a:t> </a:t>
            </a:r>
            <a:r>
              <a:rPr/>
              <a:t>be</a:t>
            </a:r>
            <a:r>
              <a:rPr/>
              <a:t> </a:t>
            </a:r>
            <a:r>
              <a:rPr/>
              <a:t>characterization</a:t>
            </a:r>
            <a:r>
              <a:rPr/>
              <a:t> </a:t>
            </a:r>
            <a:r>
              <a:rPr/>
              <a:t>of</a:t>
            </a:r>
            <a:r>
              <a:rPr/>
              <a:t> </a:t>
            </a:r>
            <a:r>
              <a:rPr/>
              <a:t>surveys</a:t>
            </a:r>
            <a:r>
              <a:rPr/>
              <a:t> </a:t>
            </a:r>
            <a:r>
              <a:rPr/>
              <a:t>or</a:t>
            </a:r>
            <a:r>
              <a:rPr/>
              <a:t> </a:t>
            </a:r>
            <a:r>
              <a:rPr/>
              <a:t>polls.</a:t>
            </a:r>
            <a:r>
              <a:rPr/>
              <a:t> </a:t>
            </a:r>
            <a:r>
              <a:rPr/>
              <a:t>It</a:t>
            </a:r>
            <a:r>
              <a:rPr/>
              <a:t> </a:t>
            </a:r>
            <a:r>
              <a:rPr/>
              <a:t>might</a:t>
            </a:r>
            <a:r>
              <a:rPr/>
              <a:t> </a:t>
            </a:r>
            <a:r>
              <a:rPr/>
              <a:t>be</a:t>
            </a:r>
            <a:r>
              <a:rPr/>
              <a:t> </a:t>
            </a:r>
            <a:r>
              <a:rPr/>
              <a:t>performance</a:t>
            </a:r>
            <a:r>
              <a:rPr/>
              <a:t> </a:t>
            </a:r>
            <a:r>
              <a:rPr/>
              <a:t>reports.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Wolfe</a:t>
            </a:r>
            <a:r>
              <a:rPr/>
              <a:t> </a:t>
            </a:r>
            <a:r>
              <a:rPr/>
              <a:t>study</a:t>
            </a:r>
            <a:r>
              <a:rPr/>
              <a:t> </a:t>
            </a:r>
            <a:r>
              <a:rPr/>
              <a:t>is</a:t>
            </a:r>
            <a:r>
              <a:rPr/>
              <a:t> </a:t>
            </a:r>
            <a:r>
              <a:rPr/>
              <a:t>a</a:t>
            </a:r>
            <a:r>
              <a:rPr/>
              <a:t> </a:t>
            </a:r>
            <a:r>
              <a:rPr/>
              <a:t>good</a:t>
            </a:r>
            <a:r>
              <a:rPr/>
              <a:t> </a:t>
            </a:r>
            <a:r>
              <a:rPr/>
              <a:t>example.</a:t>
            </a:r>
            <a:r>
              <a:rPr/>
              <a:t> </a:t>
            </a:r>
            <a:r>
              <a:rPr/>
              <a:t>This</a:t>
            </a:r>
            <a:r>
              <a:rPr/>
              <a:t> </a:t>
            </a:r>
            <a:r>
              <a:rPr/>
              <a:t>study</a:t>
            </a:r>
            <a:r>
              <a:rPr/>
              <a:t> </a:t>
            </a:r>
            <a:r>
              <a:rPr/>
              <a:t>is</a:t>
            </a:r>
            <a:r>
              <a:rPr/>
              <a:t> </a:t>
            </a:r>
            <a:r>
              <a:rPr/>
              <a:t>in</a:t>
            </a:r>
            <a:r>
              <a:rPr/>
              <a:t> </a:t>
            </a:r>
            <a:r>
              <a:rPr/>
              <a:t>Botswana.</a:t>
            </a:r>
            <a:r>
              <a:rPr/>
              <a:t> </a:t>
            </a:r>
            <a:r>
              <a:rPr/>
              <a:t>Effects</a:t>
            </a:r>
            <a:r>
              <a:rPr/>
              <a:t> </a:t>
            </a:r>
            <a:r>
              <a:rPr/>
              <a:t>of</a:t>
            </a:r>
            <a:r>
              <a:rPr/>
              <a:t> </a:t>
            </a:r>
            <a:r>
              <a:rPr/>
              <a:t>stigma</a:t>
            </a:r>
            <a:r>
              <a:rPr/>
              <a:t> </a:t>
            </a:r>
            <a:r>
              <a:rPr/>
              <a:t>and</a:t>
            </a:r>
            <a:r>
              <a:rPr/>
              <a:t> </a:t>
            </a:r>
            <a:r>
              <a:rPr/>
              <a:t>its</a:t>
            </a:r>
            <a:r>
              <a:rPr/>
              <a:t> </a:t>
            </a:r>
            <a:r>
              <a:rPr/>
              <a:t>effect</a:t>
            </a:r>
            <a:r>
              <a:rPr/>
              <a:t> </a:t>
            </a:r>
            <a:r>
              <a:rPr/>
              <a:t>on</a:t>
            </a:r>
            <a:r>
              <a:rPr/>
              <a:t> </a:t>
            </a:r>
            <a:r>
              <a:rPr/>
              <a:t>health</a:t>
            </a:r>
            <a:r>
              <a:rPr/>
              <a:t> </a:t>
            </a:r>
            <a:r>
              <a:rPr/>
              <a:t>related</a:t>
            </a:r>
            <a:r>
              <a:rPr/>
              <a:t> </a:t>
            </a:r>
            <a:r>
              <a:rPr/>
              <a:t>behaviors.</a:t>
            </a:r>
            <a:r>
              <a:rPr/>
              <a:t> </a:t>
            </a:r>
            <a:r>
              <a:rPr/>
              <a:t>Structured</a:t>
            </a:r>
            <a:r>
              <a:rPr/>
              <a:t> </a:t>
            </a:r>
            <a:r>
              <a:rPr/>
              <a:t>questions</a:t>
            </a:r>
            <a:r>
              <a:rPr/>
              <a:t> </a:t>
            </a:r>
            <a:r>
              <a:rPr/>
              <a:t>followed</a:t>
            </a:r>
            <a:r>
              <a:rPr/>
              <a:t> </a:t>
            </a:r>
            <a:r>
              <a:rPr/>
              <a:t>by</a:t>
            </a:r>
            <a:r>
              <a:rPr/>
              <a:t> </a:t>
            </a:r>
            <a:r>
              <a:rPr/>
              <a:t>open</a:t>
            </a:r>
            <a:r>
              <a:rPr/>
              <a:t> </a:t>
            </a:r>
            <a:r>
              <a:rPr/>
              <a:t>ended</a:t>
            </a:r>
            <a:r>
              <a:rPr/>
              <a:t> </a:t>
            </a:r>
            <a:r>
              <a:rPr/>
              <a:t>questions.</a:t>
            </a:r>
            <a:r>
              <a:rPr/>
              <a:t> </a:t>
            </a:r>
            <a:r>
              <a:rPr/>
              <a:t>They</a:t>
            </a:r>
            <a:r>
              <a:rPr/>
              <a:t> </a:t>
            </a:r>
            <a:r>
              <a:rPr/>
              <a:t>are</a:t>
            </a:r>
            <a:r>
              <a:rPr/>
              <a:t> </a:t>
            </a:r>
            <a:r>
              <a:rPr/>
              <a:t>reporting</a:t>
            </a:r>
            <a:r>
              <a:rPr/>
              <a:t> </a:t>
            </a:r>
            <a:r>
              <a:rPr/>
              <a:t>percentages.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6</a:t>
            </a:r>
            <a:r>
              <a:rPr/>
              <a:t> </a:t>
            </a:r>
            <a:r>
              <a:rPr/>
              <a:t>-</a:t>
            </a:r>
            <a:r>
              <a:rPr/>
              <a:t> </a:t>
            </a:r>
            <a:r>
              <a:rPr/>
              <a:t>Non-experimental</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Associational</a:t>
            </a:r>
          </a:p>
          <a:p>
            <a:pPr lvl="2"/>
            <a:r>
              <a:rPr/>
              <a:t>IV is often continuous / has many levels of an ordered variable (typically 5 or more )</a:t>
            </a:r>
          </a:p>
          <a:p>
            <a:pPr lvl="2"/>
            <a:r>
              <a:rPr/>
              <a:t>Looking at the association between the IV(s) and the DV</a:t>
            </a:r>
          </a:p>
          <a:p>
            <a:pPr lvl="2"/>
            <a:r>
              <a:rPr/>
              <a:t>Statistical analysis –</a:t>
            </a:r>
          </a:p>
          <a:p>
            <a:pPr lvl="3"/>
            <a:r>
              <a:rPr/>
              <a:t>Correlation-based</a:t>
            </a:r>
          </a:p>
          <a:p>
            <a:pPr lvl="3"/>
            <a:r>
              <a:rPr/>
              <a:t>Multiple regression when there are multiple Ivs</a:t>
            </a:r>
          </a:p>
          <a:p>
            <a:pPr lvl="2"/>
            <a:r>
              <a:rPr/>
              <a:t>Example – Rowan et al. 2014 article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Descriptive research approach</a:t>
            </a:r>
          </a:p>
          <a:p>
            <a:pPr lvl="2"/>
            <a:r>
              <a:rPr/>
              <a:t>Purpose?</a:t>
            </a:r>
          </a:p>
          <a:p>
            <a:pPr lvl="2"/>
            <a:r>
              <a:rPr/>
              <a:t>When usually used?</a:t>
            </a:r>
          </a:p>
          <a:p>
            <a:pPr lvl="2"/>
            <a:r>
              <a:rPr/>
              <a:t>Characteristics of the variables measured?</a:t>
            </a:r>
          </a:p>
          <a:p>
            <a:pPr lvl="2"/>
            <a:r>
              <a:rPr/>
              <a:t>Can this approach tell you anything about cause and effect?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Descriptive</a:t>
            </a:r>
          </a:p>
          <a:p>
            <a:pPr lvl="2"/>
            <a:r>
              <a:rPr/>
              <a:t>Descriptive statistics</a:t>
            </a:r>
          </a:p>
          <a:p>
            <a:pPr lvl="3"/>
            <a:r>
              <a:rPr/>
              <a:t>Averages</a:t>
            </a:r>
          </a:p>
          <a:p>
            <a:pPr lvl="3"/>
            <a:r>
              <a:rPr/>
              <a:t>Percentages</a:t>
            </a:r>
          </a:p>
          <a:p>
            <a:pPr lvl="3"/>
            <a:r>
              <a:rPr/>
              <a:t>Histogram</a:t>
            </a:r>
          </a:p>
          <a:p>
            <a:pPr lvl="3"/>
            <a:r>
              <a:rPr/>
              <a:t>Frequency distribution</a:t>
            </a:r>
          </a:p>
          <a:p>
            <a:pPr lvl="2"/>
            <a:r>
              <a:rPr/>
              <a:t>Some publication of strictly descriptive studies</a:t>
            </a:r>
          </a:p>
          <a:p>
            <a:pPr lvl="2"/>
            <a:r>
              <a:rPr/>
              <a:t>More often – descriptive component of a study</a:t>
            </a:r>
          </a:p>
          <a:p>
            <a:pPr lvl="3"/>
            <a:r>
              <a:rPr/>
              <a:t>Describe the sample</a:t>
            </a:r>
          </a:p>
          <a:p>
            <a:pPr lvl="2"/>
            <a:r>
              <a:rPr/>
              <a:t>Example – Wolfe et al, 2006 study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5 main approaches</a:t>
            </a:r>
          </a:p>
          <a:p>
            <a:pPr lvl="2"/>
            <a:r>
              <a:rPr/>
              <a:t>Phenomenological</a:t>
            </a:r>
          </a:p>
          <a:p>
            <a:pPr lvl="2"/>
            <a:r>
              <a:rPr/>
              <a:t>Grounded theory</a:t>
            </a:r>
          </a:p>
          <a:p>
            <a:pPr lvl="2"/>
            <a:r>
              <a:rPr/>
              <a:t>Ethnographic</a:t>
            </a:r>
          </a:p>
          <a:p>
            <a:pPr lvl="2"/>
            <a:r>
              <a:rPr/>
              <a:t>Case study</a:t>
            </a:r>
          </a:p>
          <a:p>
            <a:pPr lvl="2"/>
            <a:r>
              <a:rPr/>
              <a:t>Narrative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Phenomenological</a:t>
            </a:r>
          </a:p>
          <a:p>
            <a:pPr lvl="2"/>
            <a:r>
              <a:rPr/>
              <a:t>A llow researcher to “… understand the meaning participants place onto “… events, phenomenon, and activities.”</a:t>
            </a:r>
          </a:p>
          <a:p>
            <a:pPr lvl="2"/>
            <a:r>
              <a:rPr/>
              <a:t>Goal – “… explain the essence of experiences lived by the participants.”</a:t>
            </a:r>
          </a:p>
          <a:p>
            <a:pPr lvl="2"/>
            <a:r>
              <a:rPr/>
              <a:t>Method – usually interviews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Grounded Theory</a:t>
            </a:r>
          </a:p>
          <a:p>
            <a:pPr lvl="2"/>
            <a:r>
              <a:rPr/>
              <a:t>Goal – “… generate theory from data collected from participants.”</a:t>
            </a:r>
          </a:p>
          <a:p>
            <a:pPr lvl="2"/>
            <a:r>
              <a:rPr/>
              <a:t>“… focus on the process, actions, and interactions experienced by … participants.”</a:t>
            </a:r>
          </a:p>
          <a:p>
            <a:pPr lvl="2"/>
            <a:r>
              <a:rPr/>
              <a:t>Method – usually interviews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Grounded theory (Glaser &amp; Strauss, 1967)</a:t>
            </a:r>
          </a:p>
          <a:p>
            <a:pPr lvl="2"/>
            <a:r>
              <a:rPr/>
              <a:t>Inferences firmly “ grounded ” in the data</a:t>
            </a:r>
          </a:p>
          <a:p>
            <a:pPr lvl="2"/>
            <a:r>
              <a:rPr/>
              <a:t>Prior theoretical expectations avoided</a:t>
            </a:r>
          </a:p>
          <a:p>
            <a:pPr lvl="2"/>
            <a:r>
              <a:rPr/>
              <a:t>Sampling proceeds parallel to data collection &amp; analysis</a:t>
            </a:r>
          </a:p>
          <a:p>
            <a:pPr lvl="2"/>
            <a:r>
              <a:rPr/>
              <a:t>Categories regarded as provisional, subject to revision</a:t>
            </a:r>
          </a:p>
          <a:p>
            <a:pPr lvl="2"/>
            <a:r>
              <a:rPr/>
              <a:t>Research maintains skepticism, seeks disconfirming examples</a:t>
            </a:r>
          </a:p>
          <a:p>
            <a:pPr lvl="2"/>
            <a:r>
              <a:rPr/>
              <a:t>Ultimate purpose – construct coherent theory from the data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Ethnographic</a:t>
            </a:r>
          </a:p>
          <a:p>
            <a:pPr lvl="2"/>
            <a:r>
              <a:rPr/>
              <a:t>Goal - “… describe a group of individuals who share the same culture.”</a:t>
            </a:r>
          </a:p>
          <a:p>
            <a:pPr lvl="1"/>
            <a:r>
              <a:rPr/>
              <a:t>Qualitative – Case-study</a:t>
            </a:r>
          </a:p>
          <a:p>
            <a:pPr lvl="2"/>
            <a:r>
              <a:rPr/>
              <a:t>Goal – “…develop deep understanding of a case or cases.”</a:t>
            </a:r>
          </a:p>
          <a:p>
            <a:pPr lvl="1"/>
            <a:r>
              <a:rPr/>
              <a:t>Qualitative – Narrative</a:t>
            </a:r>
          </a:p>
          <a:p>
            <a:pPr lvl="2"/>
            <a:r>
              <a:rPr/>
              <a:t>Goal – “… identify and report stories from the participants.”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Inductive process –</a:t>
            </a:r>
          </a:p>
          <a:p>
            <a:pPr lvl="2"/>
            <a:r>
              <a:rPr/>
              <a:t>Start with the specific (raw data / transcript)</a:t>
            </a:r>
          </a:p>
          <a:p>
            <a:pPr lvl="2"/>
            <a:r>
              <a:rPr/>
              <a:t>Develop a theoretical framework from the data</a:t>
            </a:r>
          </a:p>
          <a:p>
            <a:pPr lvl="2"/>
            <a:r>
              <a:rPr/>
              <a:t>Conceptual categories emerge from the data</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Start the study with a research question</a:t>
            </a:r>
          </a:p>
          <a:p>
            <a:pPr lvl="2"/>
            <a:r>
              <a:rPr/>
              <a:t>This may provide a potential starting point for analyzing text</a:t>
            </a:r>
          </a:p>
          <a:p>
            <a:pPr lvl="2"/>
            <a:r>
              <a:rPr/>
              <a:t>If you do this, DO NOT let it prevent you from seeing what is in the text</a:t>
            </a:r>
          </a:p>
          <a:p>
            <a:pPr lvl="1"/>
            <a:r>
              <a:rPr/>
              <a:t>Steps</a:t>
            </a:r>
          </a:p>
          <a:p>
            <a:pPr lvl="2"/>
            <a:r>
              <a:rPr/>
              <a:t>From raw data &lt;U+F0E8&gt; theory building</a:t>
            </a:r>
          </a:p>
          <a:p>
            <a:pPr lvl="2"/>
            <a:r>
              <a:rPr/>
              <a:t>“ Iterative ” process</a:t>
            </a:r>
          </a:p>
          <a:p>
            <a:pPr lvl="3"/>
            <a:r>
              <a:rPr/>
              <a:t>e.g. , as you are developing categories, check them back against the raw data – do they continue to reflect the original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distinguish different types of quantitative non-experimental approaches</a:t>
            </a:r>
          </a:p>
          <a:p>
            <a:pPr lvl="1">
              <a:buAutoNum type="arabicPeriod"/>
            </a:pPr>
            <a:r>
              <a:rPr/>
              <a:t>To discuss strengths and weaknesses of qualitative research</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Analysis process –</a:t>
            </a:r>
          </a:p>
          <a:p>
            <a:pPr lvl="2"/>
            <a:r>
              <a:rPr/>
              <a:t>Given research question, may have some idea of a general conceptual structure; serve only as a starting point</a:t>
            </a:r>
          </a:p>
          <a:p>
            <a:pPr lvl="2"/>
            <a:r>
              <a:rPr/>
              <a:t>Usually work from transcripts</a:t>
            </a:r>
          </a:p>
          <a:p>
            <a:pPr lvl="2"/>
            <a:r>
              <a:rPr/>
              <a:t>If possible, refer back to audio recordings when needed</a:t>
            </a:r>
          </a:p>
          <a:p>
            <a:pPr lvl="2"/>
            <a:r>
              <a:rPr/>
              <a:t>Qualitative form of analysis</a:t>
            </a:r>
          </a:p>
          <a:p>
            <a:pPr lvl="3"/>
            <a:r>
              <a:rPr/>
              <a:t>Content analysis – analysis of the content of communication</a:t>
            </a:r>
          </a:p>
          <a:p>
            <a:pPr lvl="3"/>
            <a:r>
              <a:rPr/>
              <a:t>Thematic analysis – identifying patterns or themes in the data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Category Formation – assign sections (data bits) to analytical categories/themes “coding”</a:t>
            </a:r>
          </a:p>
          <a:p>
            <a:pPr lvl="2"/>
            <a:r>
              <a:rPr/>
              <a:t>Summarizing the data by identifying similarities and differences / commonalities and contrasts</a:t>
            </a:r>
          </a:p>
          <a:p>
            <a:pPr lvl="2"/>
            <a:r>
              <a:rPr/>
              <a:t>Categories:</a:t>
            </a:r>
          </a:p>
          <a:p>
            <a:pPr lvl="3"/>
            <a:r>
              <a:rPr/>
              <a:t>More manageable units of information</a:t>
            </a:r>
          </a:p>
          <a:p>
            <a:pPr lvl="3"/>
            <a:r>
              <a:rPr/>
              <a:t>“open coding”</a:t>
            </a:r>
          </a:p>
          <a:p>
            <a:pPr lvl="3"/>
            <a:r>
              <a:rPr/>
              <a:t>Descriptive – Concrete</a:t>
            </a:r>
          </a:p>
          <a:p>
            <a:pPr lvl="3"/>
            <a:r>
              <a:rPr/>
              <a:t>Interpretive – Abstract</a:t>
            </a:r>
          </a:p>
          <a:p>
            <a:pPr lvl="3"/>
            <a:r>
              <a:rPr/>
              <a:t>Relational</a:t>
            </a:r>
          </a:p>
          <a:p>
            <a:pPr lvl="2"/>
            <a:r>
              <a:rPr/>
              <a:t>Cross-reference categories back to text</a:t>
            </a:r>
          </a:p>
          <a:p>
            <a:pPr lvl="3"/>
            <a:r>
              <a:rPr/>
              <a:t>Makes it easier to revise coding as needed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Category Formation</a:t>
            </a:r>
          </a:p>
          <a:p>
            <a:pPr lvl="2"/>
            <a:r>
              <a:rPr/>
              <a:t>Faithful to the data – “internal” aspect</a:t>
            </a:r>
          </a:p>
          <a:p>
            <a:pPr lvl="2"/>
            <a:r>
              <a:rPr/>
              <a:t>Meaningful to other categories – “external” aspect</a:t>
            </a:r>
          </a:p>
          <a:p>
            <a:pPr lvl="2"/>
            <a:r>
              <a:rPr/>
              <a:t>Balance</a:t>
            </a:r>
          </a:p>
          <a:p>
            <a:pPr lvl="3"/>
            <a:r>
              <a:rPr/>
              <a:t>Generality vs Specificity</a:t>
            </a:r>
          </a:p>
          <a:p>
            <a:pPr lvl="3"/>
            <a:r>
              <a:rPr/>
              <a:t>Inclusivity vs Exclusivity</a:t>
            </a:r>
          </a:p>
          <a:p>
            <a:pPr lvl="2"/>
            <a:r>
              <a:rPr/>
              <a:t>Number of times idea mentioned does NOT necessarily reflect importance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Labeling / Revising Categories</a:t>
            </a:r>
          </a:p>
          <a:p>
            <a:pPr lvl="2"/>
            <a:r>
              <a:rPr/>
              <a:t>Member-generated – “ first-order ” account</a:t>
            </a:r>
          </a:p>
          <a:p>
            <a:pPr lvl="2"/>
            <a:r>
              <a:rPr/>
              <a:t>Observer-generated – “ second-order ” account</a:t>
            </a:r>
          </a:p>
          <a:p>
            <a:pPr lvl="2"/>
            <a:r>
              <a:rPr/>
              <a:t>Labels are provisional; may be revised</a:t>
            </a:r>
          </a:p>
          <a:p>
            <a:pPr lvl="2"/>
            <a:r>
              <a:rPr/>
              <a:t>Iteration – move back and forth between raw data and labeled categories</a:t>
            </a:r>
          </a:p>
          <a:p>
            <a:pPr lvl="2"/>
            <a:r>
              <a:rPr/>
              <a:t>“ Zoom in ” vs “ Wide angle ” view of the coding</a:t>
            </a:r>
          </a:p>
          <a:p>
            <a:pPr lvl="2"/>
            <a:r>
              <a:rPr/>
              <a:t>Revision – may end up dividing or combining categories</a:t>
            </a:r>
          </a:p>
          <a:p>
            <a:pPr lvl="2"/>
            <a:r>
              <a:rPr/>
              <a:t>May establish criteria for category coding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Saturation – the point at which you are not gaining any new insight, no new categories being identified, no new relationships being defined</a:t>
            </a:r>
          </a:p>
          <a:p>
            <a:pPr lvl="2"/>
            <a:r>
              <a:rPr/>
              <a:t>Don’t need any additional analysis</a:t>
            </a:r>
          </a:p>
          <a:p>
            <a:pPr lvl="2"/>
            <a:r>
              <a:rPr/>
              <a:t>Don’t need any additional data collection (if collection &amp; analysis done in parallel)</a:t>
            </a:r>
          </a:p>
          <a:p>
            <a:pPr lvl="2"/>
            <a:r>
              <a:rPr/>
              <a:t>Determinant – nature of the information being collection – NOT amount of information</a:t>
            </a:r>
          </a:p>
          <a:p>
            <a:pPr lvl="2"/>
            <a:r>
              <a:rPr/>
              <a:t>Keeping notes – of the coding/analysis process</a:t>
            </a:r>
          </a:p>
          <a:p>
            <a:pPr lvl="2"/>
            <a:r>
              <a:rPr/>
              <a:t>Help identify categories/relationships</a:t>
            </a:r>
          </a:p>
          <a:p>
            <a:pPr lvl="2"/>
            <a:r>
              <a:rPr/>
              <a:t>Help if “stuck”</a:t>
            </a:r>
          </a:p>
          <a:p>
            <a:pPr lvl="2"/>
            <a:r>
              <a:rPr/>
              <a:t>Document analysis process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Role of Judgment</a:t>
            </a:r>
          </a:p>
          <a:p>
            <a:pPr lvl="2"/>
            <a:r>
              <a:rPr/>
              <a:t>Balancing act –</a:t>
            </a:r>
          </a:p>
          <a:p>
            <a:pPr lvl="3"/>
            <a:r>
              <a:rPr/>
              <a:t>Level of creativity by coder to identify categories/relationships</a:t>
            </a:r>
          </a:p>
          <a:p>
            <a:pPr lvl="3"/>
            <a:r>
              <a:rPr/>
              <a:t>Must reflect the informants thoughts</a:t>
            </a:r>
          </a:p>
          <a:p>
            <a:pPr lvl="3"/>
            <a:r>
              <a:rPr/>
              <a:t>Audit of the coding by an independent person can check for the match between the coding and the source information</a:t>
            </a:r>
          </a:p>
          <a:p>
            <a:pPr lvl="2"/>
            <a:r>
              <a:rPr/>
              <a:t>Low-inference descriptors</a:t>
            </a:r>
          </a:p>
          <a:p>
            <a:pPr lvl="2"/>
            <a:r>
              <a:rPr/>
              <a:t>Look for “negative cases”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Quantifying Information</a:t>
            </a:r>
          </a:p>
          <a:p>
            <a:pPr lvl="2"/>
            <a:r>
              <a:rPr/>
              <a:t>Pros &amp; Cons</a:t>
            </a:r>
          </a:p>
          <a:p>
            <a:pPr lvl="2"/>
            <a:r>
              <a:rPr/>
              <a:t>When quantifying might be of value</a:t>
            </a:r>
          </a:p>
          <a:p>
            <a:pPr lvl="2"/>
            <a:r>
              <a:rPr/>
              <a:t>Simple frequency of occurrence does NOT necessarily reflect importance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Eton</a:t>
            </a:r>
            <a:r>
              <a:rPr/>
              <a:t> </a:t>
            </a:r>
            <a:r>
              <a:rPr/>
              <a:t>Article</a:t>
            </a:r>
          </a:p>
        </p:txBody>
      </p:sp>
      <p:sp>
        <p:nvSpPr>
          <p:cNvPr id="3" name="Content Placeholder 2"/>
          <p:cNvSpPr>
            <a:spLocks noGrp="1"/>
          </p:cNvSpPr>
          <p:nvPr>
            <p:ph idx="1"/>
          </p:nvPr>
        </p:nvSpPr>
        <p:spPr/>
        <p:txBody>
          <a:bodyPr/>
          <a:lstStyle/>
          <a:p>
            <a:pPr lvl="1"/>
            <a:r>
              <a:rPr/>
              <a:t>Long-term Goal – “… build a general, multi-domain, patient-reported measure of burden of treatment with wide applicability across diseases and treatments”</a:t>
            </a:r>
          </a:p>
          <a:p>
            <a:pPr lvl="1"/>
            <a:r>
              <a:rPr/>
              <a:t>Semi-structured qualitative interviews</a:t>
            </a:r>
          </a:p>
          <a:p>
            <a:pPr lvl="2"/>
            <a:r>
              <a:rPr/>
              <a:t>“identify issues … illustrative of burden of treatment …”</a:t>
            </a:r>
          </a:p>
          <a:p>
            <a:pPr lvl="2"/>
            <a:r>
              <a:rPr/>
              <a:t>“inform derivation of a general, patient-reported measure of burden of treatment flexible enough for application across any disease or treatment regimen.”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Eton</a:t>
            </a:r>
            <a:r>
              <a:rPr/>
              <a:t> </a:t>
            </a:r>
            <a:r>
              <a:rPr/>
              <a:t>Article</a:t>
            </a:r>
          </a:p>
        </p:txBody>
      </p:sp>
      <p:sp>
        <p:nvSpPr>
          <p:cNvPr id="3" name="Content Placeholder 2"/>
          <p:cNvSpPr>
            <a:spLocks noGrp="1"/>
          </p:cNvSpPr>
          <p:nvPr>
            <p:ph idx="1"/>
          </p:nvPr>
        </p:nvSpPr>
        <p:spPr/>
        <p:txBody>
          <a:bodyPr/>
          <a:lstStyle/>
          <a:p>
            <a:pPr lvl="1"/>
            <a:r>
              <a:rPr/>
              <a:t>Development of interview</a:t>
            </a:r>
          </a:p>
          <a:p>
            <a:pPr lvl="1"/>
            <a:r>
              <a:rPr/>
              <a:t>Content analysis process</a:t>
            </a:r>
          </a:p>
          <a:p>
            <a:pPr lvl="2"/>
            <a:r>
              <a:rPr/>
              <a:t>Multiple coders</a:t>
            </a:r>
          </a:p>
          <a:p>
            <a:pPr lvl="2"/>
            <a:r>
              <a:rPr/>
              <a:t>Identify key themes and subthemes</a:t>
            </a:r>
          </a:p>
          <a:p>
            <a:pPr lvl="2"/>
            <a:r>
              <a:rPr/>
              <a:t>Discussion and consensus to develop coding scheme</a:t>
            </a:r>
          </a:p>
          <a:p>
            <a:pPr lvl="2"/>
            <a:r>
              <a:rPr/>
              <a:t>Repeated check and update of coding process</a:t>
            </a:r>
          </a:p>
          <a:p>
            <a:pPr lvl="2"/>
            <a:r>
              <a:rPr/>
              <a:t>Thematic content saturation</a:t>
            </a:r>
          </a:p>
          <a:p>
            <a:pPr lvl="1"/>
            <a:r>
              <a:rPr/>
              <a:t>Resulting major themes and subthemes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Berkley-Patton</a:t>
            </a:r>
            <a:r>
              <a:rPr/>
              <a:t> </a:t>
            </a:r>
            <a:r>
              <a:rPr/>
              <a:t>Article</a:t>
            </a:r>
          </a:p>
        </p:txBody>
      </p:sp>
      <p:sp>
        <p:nvSpPr>
          <p:cNvPr id="3" name="Content Placeholder 2"/>
          <p:cNvSpPr>
            <a:spLocks noGrp="1"/>
          </p:cNvSpPr>
          <p:nvPr>
            <p:ph idx="1"/>
          </p:nvPr>
        </p:nvSpPr>
        <p:spPr/>
        <p:txBody>
          <a:bodyPr/>
          <a:lstStyle/>
          <a:p>
            <a:pPr lvl="1"/>
            <a:r>
              <a:rPr/>
              <a:t>Goal – Use qualitative method to explore components of the Information-Motivation-Behavioral Skills model</a:t>
            </a:r>
          </a:p>
          <a:p>
            <a:pPr lvl="2"/>
            <a:r>
              <a:rPr/>
              <a:t>Information + Motivation Behavioral Skills Adherence</a:t>
            </a:r>
          </a:p>
          <a:p>
            <a:pPr lvl="1"/>
            <a:r>
              <a:rPr/>
              <a:t>Focus Groups</a:t>
            </a:r>
          </a:p>
          <a:p>
            <a:pPr lvl="1"/>
            <a:r>
              <a:rPr/>
              <a:t>Content analysis – “… identify themes on expectations and information, personal and social motivation, and behavioral skills related to ART adherence.”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7</a:t>
            </a:r>
          </a:p>
          <a:p>
            <a:pPr lvl="1">
              <a:buAutoNum type="arabicPeriod"/>
            </a:pPr>
            <a:r>
              <a:rPr/>
              <a:t>Canvas â€“ Berkley-Patton et al., article</a:t>
            </a:r>
          </a:p>
          <a:p>
            <a:pPr lvl="1">
              <a:buAutoNum type="arabicPeriod"/>
            </a:pPr>
            <a:r>
              <a:rPr/>
              <a:t>Canvas â€“ Eton et al., article.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Berkley-Patton</a:t>
            </a:r>
            <a:r>
              <a:rPr/>
              <a:t> </a:t>
            </a:r>
            <a:r>
              <a:rPr/>
              <a:t>Article</a:t>
            </a:r>
          </a:p>
        </p:txBody>
      </p:sp>
      <p:sp>
        <p:nvSpPr>
          <p:cNvPr id="3" name="Content Placeholder 2"/>
          <p:cNvSpPr>
            <a:spLocks noGrp="1"/>
          </p:cNvSpPr>
          <p:nvPr>
            <p:ph idx="1"/>
          </p:nvPr>
        </p:nvSpPr>
        <p:spPr/>
        <p:txBody>
          <a:bodyPr/>
          <a:lstStyle/>
          <a:p>
            <a:pPr lvl="1"/>
            <a:r>
              <a:rPr/>
              <a:t>Information and expectations</a:t>
            </a:r>
          </a:p>
          <a:p>
            <a:pPr lvl="1"/>
            <a:r>
              <a:rPr/>
              <a:t>Motivation for ART adherence</a:t>
            </a:r>
          </a:p>
          <a:p>
            <a:pPr lvl="1"/>
            <a:r>
              <a:rPr/>
              <a:t>Behavioral skills related to ART adherence</a:t>
            </a:r>
          </a:p>
          <a:p>
            <a:pPr lvl="1"/>
            <a:r>
              <a:rPr/>
              <a:t>Themes for each of these areas?</a:t>
            </a:r>
          </a:p>
          <a:p>
            <a:pPr lvl="1"/>
            <a:r>
              <a:rPr/>
              <a:t>Value obtained from this kind of study?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Community Based Participatory Research (CBPR)</a:t>
            </a:r>
          </a:p>
          <a:p>
            <a:pPr lvl="1"/>
            <a:r>
              <a:rPr/>
              <a:t>Participatory Action Research (PAR)</a:t>
            </a:r>
          </a:p>
          <a:p>
            <a:pPr lvl="2"/>
            <a:r>
              <a:rPr/>
              <a:t>Takes place outside the normal research environment</a:t>
            </a:r>
          </a:p>
          <a:p>
            <a:pPr lvl="2"/>
            <a:r>
              <a:rPr/>
              <a:t>Designed to meet the needs of the community in which the research is conducted</a:t>
            </a:r>
          </a:p>
          <a:p>
            <a:pPr lvl="2"/>
            <a:r>
              <a:rPr/>
              <a:t>Value for the participants that goes beyond the value of the collected information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Existing research data or data collected from other locations …</a:t>
            </a:r>
          </a:p>
          <a:p>
            <a:pPr lvl="2"/>
            <a:r>
              <a:rPr/>
              <a:t>May not reflect conditions (e.g., disease incidence) in the community of interest</a:t>
            </a:r>
          </a:p>
          <a:p>
            <a:pPr lvl="2"/>
            <a:r>
              <a:rPr/>
              <a:t>May not reflect underlying risk factors</a:t>
            </a:r>
          </a:p>
          <a:p>
            <a:pPr lvl="2"/>
            <a:r>
              <a:rPr/>
              <a:t>May not indicate how an intervention will work in a specific community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CBPR/PAR research may be more generalizable than research conducted in a clinical setting</a:t>
            </a:r>
          </a:p>
          <a:p>
            <a:pPr lvl="2"/>
            <a:r>
              <a:rPr/>
              <a:t>Sample characteristics</a:t>
            </a:r>
          </a:p>
          <a:p>
            <a:pPr lvl="1"/>
            <a:r>
              <a:rPr/>
              <a:t>Practice-Based Research Networks (PBRNs)</a:t>
            </a:r>
          </a:p>
          <a:p>
            <a:pPr lvl="2"/>
            <a:r>
              <a:rPr/>
              <a:t>Physicians from community settings work together to study research questions of mutual interest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How the research context influences the research process …</a:t>
            </a:r>
          </a:p>
          <a:p>
            <a:pPr lvl="2"/>
            <a:r>
              <a:rPr/>
              <a:t>What issues are routinely encountered?</a:t>
            </a:r>
          </a:p>
          <a:p>
            <a:pPr lvl="2"/>
            <a:r>
              <a:rPr/>
              <a:t>To whom is the research important?</a:t>
            </a:r>
          </a:p>
          <a:p>
            <a:pPr lvl="2"/>
            <a:r>
              <a:rPr/>
              <a:t>Ripple effect of the research process</a:t>
            </a:r>
          </a:p>
          <a:p>
            <a:pPr lvl="2"/>
            <a:r>
              <a:rPr/>
              <a:t>Level of engagement of the target population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Conducting CBPR/PAR</a:t>
            </a:r>
          </a:p>
          <a:p>
            <a:pPr lvl="2"/>
            <a:r>
              <a:rPr/>
              <a:t>Start simple</a:t>
            </a:r>
          </a:p>
          <a:p>
            <a:pPr lvl="2"/>
            <a:r>
              <a:rPr/>
              <a:t>Think of local comparative advantage</a:t>
            </a:r>
          </a:p>
          <a:p>
            <a:pPr lvl="2"/>
            <a:r>
              <a:rPr/>
              <a:t>Network</a:t>
            </a:r>
          </a:p>
          <a:p>
            <a:pPr lvl="2"/>
            <a:r>
              <a:rPr/>
              <a:t>Collaborate</a:t>
            </a:r>
          </a:p>
          <a:p>
            <a:pPr lvl="3"/>
            <a:r>
              <a:rPr/>
              <a:t>Top-down</a:t>
            </a:r>
          </a:p>
          <a:p>
            <a:pPr lvl="3"/>
            <a:r>
              <a:rPr/>
              <a:t>Bottom-up</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CBPR/PAR – especially appropriate for research involving health disparities</a:t>
            </a:r>
          </a:p>
          <a:p>
            <a:pPr lvl="2"/>
            <a:r>
              <a:rPr/>
              <a:t>Multiple individual and community-level determinants</a:t>
            </a:r>
          </a:p>
          <a:p>
            <a:pPr lvl="1"/>
            <a:r>
              <a:rPr/>
              <a:t>Mechanism to translate basic health psychology conceptual models into interventions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Contributions by researchers</a:t>
            </a:r>
          </a:p>
          <a:p>
            <a:pPr lvl="2"/>
            <a:r>
              <a:rPr/>
              <a:t>Know existing research evidence</a:t>
            </a:r>
          </a:p>
          <a:p>
            <a:pPr lvl="2"/>
            <a:r>
              <a:rPr/>
              <a:t>Can provide support/suggestions</a:t>
            </a:r>
          </a:p>
          <a:p>
            <a:pPr lvl="3"/>
            <a:r>
              <a:rPr/>
              <a:t>Organization</a:t>
            </a:r>
          </a:p>
          <a:p>
            <a:pPr lvl="3"/>
            <a:r>
              <a:rPr/>
              <a:t>Information-gathering</a:t>
            </a:r>
          </a:p>
          <a:p>
            <a:pPr lvl="3"/>
            <a:r>
              <a:rPr/>
              <a:t>Action</a:t>
            </a:r>
          </a:p>
          <a:p>
            <a:pPr lvl="2"/>
            <a:r>
              <a:rPr/>
              <a:t>Help community get in touch with resources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Contributions by community</a:t>
            </a:r>
          </a:p>
          <a:p>
            <a:pPr lvl="2"/>
            <a:r>
              <a:rPr/>
              <a:t>Unique insight into local context</a:t>
            </a:r>
          </a:p>
          <a:p>
            <a:pPr lvl="2"/>
            <a:r>
              <a:rPr/>
              <a:t>Information concerning local needs and priorities</a:t>
            </a:r>
          </a:p>
          <a:p>
            <a:pPr lvl="2"/>
            <a:r>
              <a:rPr/>
              <a:t>Provide “real world” feedback/reaction</a:t>
            </a:r>
          </a:p>
          <a:p>
            <a:pPr lvl="2"/>
            <a:r>
              <a:rPr/>
              <a:t>Provide guidance for adapting programs/interventions to the community</a:t>
            </a:r>
          </a:p>
          <a:p>
            <a:pPr lvl="1"/>
            <a:r>
              <a:rPr/>
              <a:t>Community involvement community capacity sustainability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Definition – using existing database/dataset to re-examine variables and answer questions</a:t>
            </a:r>
          </a:p>
          <a:p>
            <a:pPr lvl="2"/>
            <a:r>
              <a:rPr/>
              <a:t>Research question different from what was originally addressed</a:t>
            </a:r>
          </a:p>
          <a:p>
            <a:pPr lvl="1"/>
            <a:r>
              <a:rPr/>
              <a:t>Differences could be …</a:t>
            </a:r>
          </a:p>
          <a:p>
            <a:pPr lvl="2"/>
            <a:r>
              <a:rPr/>
              <a:t>Variables that are analyzed</a:t>
            </a:r>
          </a:p>
          <a:p>
            <a:pPr lvl="2"/>
            <a:r>
              <a:rPr/>
              <a:t>Relationships that are explored</a:t>
            </a:r>
          </a:p>
          <a:p>
            <a:pPr lvl="2"/>
            <a:r>
              <a:rPr/>
              <a:t>Different subsets of cases</a:t>
            </a:r>
          </a:p>
          <a:p>
            <a:pPr lvl="2"/>
            <a:r>
              <a:rPr/>
              <a:t>Different analysis techniques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Optional</a:t>
            </a:r>
            <a:r>
              <a:rPr/>
              <a:t> </a:t>
            </a:r>
            <a:r>
              <a:rPr/>
              <a:t>reading</a:t>
            </a:r>
          </a:p>
        </p:txBody>
      </p:sp>
      <p:sp>
        <p:nvSpPr>
          <p:cNvPr id="3" name="Content Placeholder 2"/>
          <p:cNvSpPr>
            <a:spLocks noGrp="1"/>
          </p:cNvSpPr>
          <p:nvPr>
            <p:ph idx="1"/>
          </p:nvPr>
        </p:nvSpPr>
        <p:spPr/>
        <p:txBody>
          <a:bodyPr/>
          <a:lstStyle/>
          <a:p>
            <a:pPr lvl="0" marL="0" indent="0">
              <a:buNone/>
            </a:pPr>
            <a:r>
              <a:rPr/>
              <a:t>Wolfe et al. “Effects of HIV-related stigma among an early sample of patients receiving antiretroviral therapy in Botswana”</a:t>
            </a:r>
          </a:p>
          <a:p>
            <a:pPr lvl="0" marL="0" indent="0">
              <a:buNone/>
            </a:pPr>
            <a:r>
              <a:rPr/>
              <a:t>Rowan et al. “Engagement-in-care during the first 5 years after HIV diagnosis: Data from a cohort of newly HIV-diagnosed individuals in a large US city”</a:t>
            </a:r>
          </a:p>
          <a:p>
            <a:pPr lvl="0" marL="0" indent="0">
              <a:buNone/>
            </a:pPr>
            <a:r>
              <a:rPr/>
              <a:t>DiLorenzo et al. “Comparison of older and younger individuals with multiple sclerosis: A preliminary investigation”</a:t>
            </a:r>
          </a:p>
          <a:p>
            <a:pPr lvl="0" marL="0" indent="0">
              <a:buNone/>
            </a:pPr>
            <a:r>
              <a:rPr/>
              <a:t>Haberer et al. “Challenges in using mobile phones for collection of antiretroviral therapy adherence data in a resource-limited setting”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Could be done when able to combine different/compatible data sets</a:t>
            </a:r>
          </a:p>
          <a:p>
            <a:pPr lvl="1"/>
            <a:r>
              <a:rPr/>
              <a:t>Advantages</a:t>
            </a:r>
          </a:p>
          <a:p>
            <a:pPr lvl="2"/>
            <a:r>
              <a:rPr/>
              <a:t>Cost</a:t>
            </a:r>
          </a:p>
          <a:p>
            <a:pPr lvl="2"/>
            <a:r>
              <a:rPr/>
              <a:t>Working with large dataset</a:t>
            </a:r>
          </a:p>
          <a:p>
            <a:pPr lvl="2"/>
            <a:r>
              <a:rPr/>
              <a:t>Time efficiency</a:t>
            </a:r>
          </a:p>
          <a:p>
            <a:pPr lvl="2"/>
            <a:r>
              <a:rPr/>
              <a:t>May be a good first step in a research area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Disadvantages</a:t>
            </a:r>
          </a:p>
          <a:p>
            <a:pPr lvl="2"/>
            <a:r>
              <a:rPr/>
              <a:t>Lack of control over data collection process</a:t>
            </a:r>
          </a:p>
          <a:p>
            <a:pPr lvl="3"/>
            <a:r>
              <a:rPr/>
              <a:t>Quality control</a:t>
            </a:r>
          </a:p>
          <a:p>
            <a:pPr lvl="3"/>
            <a:r>
              <a:rPr/>
              <a:t>Specifics of variables and wording</a:t>
            </a:r>
          </a:p>
          <a:p>
            <a:pPr lvl="3"/>
            <a:r>
              <a:rPr/>
              <a:t>Missing data or data entry errors</a:t>
            </a:r>
          </a:p>
          <a:p>
            <a:pPr lvl="2"/>
            <a:r>
              <a:rPr/>
              <a:t>Consider possible sources of error</a:t>
            </a:r>
          </a:p>
          <a:p>
            <a:pPr lvl="3"/>
            <a:r>
              <a:rPr/>
              <a:t>Make judgment on possible impact on research question</a:t>
            </a:r>
          </a:p>
          <a:p>
            <a:pPr lvl="3"/>
            <a:r>
              <a:rPr/>
              <a:t>What can be done to address problems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Two types of secondary data sets</a:t>
            </a:r>
          </a:p>
          <a:p>
            <a:pPr lvl="2"/>
            <a:r>
              <a:rPr/>
              <a:t>Individual</a:t>
            </a:r>
          </a:p>
          <a:p>
            <a:pPr lvl="2"/>
            <a:r>
              <a:rPr/>
              <a:t>Aggregate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Individual – separate information available for each subject/unit</a:t>
            </a:r>
          </a:p>
          <a:p>
            <a:pPr lvl="2"/>
            <a:r>
              <a:rPr/>
              <a:t>Can use to measure associations between characteristics among individuals/units</a:t>
            </a:r>
          </a:p>
          <a:p>
            <a:pPr lvl="2"/>
            <a:r>
              <a:rPr/>
              <a:t>Source</a:t>
            </a:r>
          </a:p>
          <a:p>
            <a:pPr lvl="3"/>
            <a:r>
              <a:rPr/>
              <a:t>Previous research study</a:t>
            </a:r>
          </a:p>
          <a:p>
            <a:pPr lvl="3"/>
            <a:r>
              <a:rPr/>
              <a:t>Large regional and national data sets</a:t>
            </a:r>
          </a:p>
          <a:p>
            <a:pPr lvl="4"/>
            <a:r>
              <a:rPr/>
              <a:t>Surveillance, Epidemiology, and End Results (SEER)</a:t>
            </a:r>
          </a:p>
          <a:p>
            <a:pPr lvl="4"/>
            <a:r>
              <a:rPr/>
              <a:t>National Death Index</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Aggregate – information available only for groups of subjects</a:t>
            </a:r>
          </a:p>
          <a:p>
            <a:pPr lvl="1"/>
            <a:r>
              <a:rPr/>
              <a:t>Can study associations among groups by comparing them on risk factors or variables of interest (ecologic studies)</a:t>
            </a:r>
          </a:p>
          <a:p>
            <a:pPr lvl="1"/>
            <a:r>
              <a:rPr/>
              <a:t>Advantage – availability of data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Aggregate (cont ’ d)</a:t>
            </a:r>
          </a:p>
          <a:p>
            <a:pPr lvl="1"/>
            <a:r>
              <a:rPr/>
              <a:t>Disadvantage –</a:t>
            </a:r>
          </a:p>
          <a:p>
            <a:pPr lvl="2"/>
            <a:r>
              <a:rPr/>
              <a:t>Associations are especially susceptible to confounding</a:t>
            </a:r>
          </a:p>
          <a:p>
            <a:pPr lvl="2"/>
            <a:r>
              <a:rPr/>
              <a:t>Associations seen in aggregate don’t always hold at the individual level (ecologic fallacy)</a:t>
            </a:r>
          </a:p>
          <a:p>
            <a:pPr lvl="1"/>
            <a:r>
              <a:rPr/>
              <a:t>Most appropriately used –</a:t>
            </a:r>
          </a:p>
          <a:p>
            <a:pPr lvl="2"/>
            <a:r>
              <a:rPr/>
              <a:t>Test the plausibility of a new hypothesis, or</a:t>
            </a:r>
          </a:p>
          <a:p>
            <a:pPr lvl="2"/>
            <a:r>
              <a:rPr/>
              <a:t>Generate new hypotheses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Chicken or the egg!</a:t>
            </a:r>
          </a:p>
          <a:p>
            <a:pPr lvl="2"/>
            <a:r>
              <a:rPr/>
              <a:t>Identify existing database and determine what can be done with it – that you are interested in!</a:t>
            </a:r>
          </a:p>
          <a:p>
            <a:pPr lvl="3"/>
            <a:r>
              <a:rPr/>
              <a:t>Get familiar with the data set – available variables</a:t>
            </a:r>
          </a:p>
          <a:p>
            <a:pPr lvl="3"/>
            <a:r>
              <a:rPr/>
              <a:t>Consider possible new questions that can be addressed</a:t>
            </a:r>
          </a:p>
          <a:p>
            <a:pPr lvl="3"/>
            <a:r>
              <a:rPr/>
              <a:t>Go to the literature</a:t>
            </a:r>
          </a:p>
          <a:p>
            <a:pPr lvl="4"/>
            <a:r>
              <a:rPr/>
              <a:t>How has database been used previously?</a:t>
            </a:r>
          </a:p>
          <a:p>
            <a:pPr lvl="4"/>
            <a:r>
              <a:rPr/>
              <a:t>What has already been answered?</a:t>
            </a:r>
          </a:p>
          <a:p>
            <a:pPr lvl="4"/>
            <a:r>
              <a:rPr/>
              <a:t>Develop a theoretical framework for your research</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Table 13.1</a:t>
            </a:r>
          </a:p>
          <a:p>
            <a:pPr lvl="0" marL="0" indent="0">
              <a:buNone/>
            </a:pPr>
            <a:r>
              <a:rPr/>
              <a:t>Steps in Finding Research Questions to Fit an Existing Database</a:t>
            </a:r>
          </a:p>
          <a:p>
            <a:pPr lvl="1">
              <a:buAutoNum type="arabicPeriod"/>
            </a:pPr>
            <a:r>
              <a:rPr/>
              <a:t>Choose a database.</a:t>
            </a:r>
          </a:p>
          <a:p>
            <a:pPr lvl="1">
              <a:buAutoNum type="arabicPeriod"/>
            </a:pPr>
            <a:r>
              <a:rPr/>
              <a:t>Become thoroughly familiar with the database. Make a flow sheet of all variables and how they were measured.</a:t>
            </a:r>
          </a:p>
          <a:p>
            <a:pPr lvl="1">
              <a:buAutoNum type="arabicPeriod"/>
            </a:pPr>
            <a:r>
              <a:rPr/>
              <a:t>Identify pairs or groups of variables whose association may be of interest.</a:t>
            </a:r>
          </a:p>
          <a:p>
            <a:pPr lvl="1">
              <a:buAutoNum type="arabicPeriod"/>
            </a:pPr>
            <a:r>
              <a:rPr/>
              <a:t>Review the literature and consult experts to determine if these research questions would be novel and important.</a:t>
            </a:r>
          </a:p>
          <a:p>
            <a:pPr lvl="1">
              <a:buAutoNum type="arabicPeriod"/>
            </a:pPr>
            <a:r>
              <a:rPr/>
              <a:t>Formulate specific hypotheses and settle on the statistical methods.</a:t>
            </a:r>
          </a:p>
          <a:p>
            <a:pPr lvl="1">
              <a:buAutoNum type="arabicPeriod"/>
            </a:pPr>
            <a:r>
              <a:rPr/>
              <a:t>Analyze the data.</a:t>
            </a:r>
          </a:p>
          <a:p>
            <a:pPr lvl="0" marL="0" indent="0">
              <a:buNone/>
            </a:pPr>
            <a:r>
              <a:rPr/>
              <a:t>[Hearst et al. Research using existing data … In Hulley et al. (2001). Designing Clinical Research 2nd edition.]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Chicken or the egg!</a:t>
            </a:r>
          </a:p>
          <a:p>
            <a:pPr lvl="2"/>
            <a:r>
              <a:rPr/>
              <a:t>Search for an existing database that will address the research question you are interested in</a:t>
            </a:r>
          </a:p>
          <a:p>
            <a:pPr lvl="3"/>
            <a:r>
              <a:rPr/>
              <a:t>Start with the research question you are interested in</a:t>
            </a:r>
          </a:p>
          <a:p>
            <a:pPr lvl="3"/>
            <a:r>
              <a:rPr/>
              <a:t>Have a list of variables that are relevant</a:t>
            </a:r>
          </a:p>
          <a:p>
            <a:pPr lvl="3"/>
            <a:r>
              <a:rPr/>
              <a:t>Have an idea of what databases are available</a:t>
            </a:r>
          </a:p>
          <a:p>
            <a:pPr lvl="3"/>
            <a:r>
              <a:rPr/>
              <a:t>Find out if there are special qualifications for working with the database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Table 13.2</a:t>
            </a:r>
          </a:p>
          <a:p>
            <a:pPr lvl="0" marL="0" indent="0">
              <a:buNone/>
            </a:pPr>
            <a:r>
              <a:rPr/>
              <a:t>Steps in Finding Databases to Fit a Specified Research Question</a:t>
            </a:r>
          </a:p>
          <a:p>
            <a:pPr lvl="1">
              <a:buAutoNum type="arabicPeriod"/>
            </a:pPr>
            <a:r>
              <a:rPr/>
              <a:t>Choose a research question and review the literature thoroughly.</a:t>
            </a:r>
          </a:p>
          <a:p>
            <a:pPr lvl="1">
              <a:buAutoNum type="arabicPeriod"/>
            </a:pPr>
            <a:r>
              <a:rPr/>
              <a:t>List combinations of predictor and outcome variables whose relationship might help answer the research question.</a:t>
            </a:r>
          </a:p>
          <a:p>
            <a:pPr lvl="1">
              <a:buAutoNum type="arabicPeriod"/>
            </a:pPr>
            <a:r>
              <a:rPr/>
              <a:t>Identify databases that might include the variables of interest.</a:t>
            </a:r>
          </a:p>
          <a:p>
            <a:pPr lvl="1">
              <a:buAutoNum type="arabicPeriod"/>
            </a:pPr>
            <a:r>
              <a:rPr/>
              <a:t>Become familiar with each of these databases and consult with individuals who know them well.</a:t>
            </a:r>
          </a:p>
          <a:p>
            <a:pPr lvl="1">
              <a:buAutoNum type="arabicPeriod"/>
            </a:pPr>
            <a:r>
              <a:rPr/>
              <a:t>Choose the best database(s) and gain access to the data.</a:t>
            </a:r>
          </a:p>
          <a:p>
            <a:pPr lvl="1">
              <a:buAutoNum type="arabicPeriod"/>
            </a:pPr>
            <a:r>
              <a:rPr/>
              <a:t>Formulate specific hypotheses and settle on the statistical methods.</a:t>
            </a:r>
          </a:p>
          <a:p>
            <a:pPr lvl="1">
              <a:buAutoNum type="arabicPeriod"/>
            </a:pPr>
            <a:r>
              <a:rPr/>
              <a:t>Analyze the data.</a:t>
            </a:r>
          </a:p>
          <a:p>
            <a:pPr lvl="0" marL="0" indent="0">
              <a:buNone/>
            </a:pPr>
            <a:r>
              <a:rPr/>
              <a:t>[Hearst et al. Research using existing data … In Hulley et al. (2001). Designing Clinical Research 2nd edition]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pic>
        <p:nvPicPr>
          <p:cNvPr descr="../images/image-06-01.png" id="0" name="Picture 1"/>
          <p:cNvPicPr>
            <a:picLocks noGrp="1" noChangeAspect="1"/>
          </p:cNvPicPr>
          <p:nvPr/>
        </p:nvPicPr>
        <p:blipFill>
          <a:blip r:embed="rId3"/>
          <a:stretch>
            <a:fillRect/>
          </a:stretch>
        </p:blipFill>
        <p:spPr bwMode="auto">
          <a:xfrm>
            <a:off x="1930400" y="1600200"/>
            <a:ext cx="5270500" cy="45212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Sources – where to find out about them</a:t>
            </a:r>
          </a:p>
          <a:p>
            <a:pPr lvl="2"/>
            <a:r>
              <a:rPr/>
              <a:t>Journal articles / conference presentations</a:t>
            </a:r>
          </a:p>
          <a:p>
            <a:pPr lvl="2"/>
            <a:r>
              <a:rPr/>
              <a:t>Data libraries</a:t>
            </a:r>
          </a:p>
          <a:p>
            <a:pPr lvl="2"/>
            <a:r>
              <a:rPr/>
              <a:t>U.S. government</a:t>
            </a:r>
          </a:p>
          <a:p>
            <a:pPr lvl="3"/>
            <a:r>
              <a:rPr/>
              <a:t>Census Bureau</a:t>
            </a:r>
          </a:p>
          <a:p>
            <a:pPr lvl="3"/>
            <a:r>
              <a:rPr/>
              <a:t>National Center for Health Statistics (NCHS)</a:t>
            </a:r>
          </a:p>
          <a:p>
            <a:pPr lvl="3"/>
            <a:r>
              <a:rPr/>
              <a:t>Framingham Heart Study</a:t>
            </a:r>
          </a:p>
          <a:p>
            <a:pPr lvl="3"/>
            <a:r>
              <a:rPr/>
              <a:t>Multiple Risk Factor Intervention Trial (MRFIT)</a:t>
            </a:r>
          </a:p>
          <a:p>
            <a:pPr lvl="3"/>
            <a:r>
              <a:rPr/>
              <a:t>NIH Data Sharing Plan requirement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Sources – where to find out about them</a:t>
            </a:r>
          </a:p>
          <a:p>
            <a:pPr lvl="2"/>
            <a:r>
              <a:rPr/>
              <a:t>Community-based data sets</a:t>
            </a:r>
          </a:p>
          <a:p>
            <a:pPr lvl="3"/>
            <a:r>
              <a:rPr/>
              <a:t>Evaluate patterns of utilization and clinical outcomes of medical treatment</a:t>
            </a:r>
          </a:p>
          <a:p>
            <a:pPr lvl="3"/>
            <a:r>
              <a:rPr/>
              <a:t>Examples</a:t>
            </a:r>
          </a:p>
          <a:p>
            <a:pPr lvl="4"/>
            <a:r>
              <a:rPr/>
              <a:t>Administrative and clinical database</a:t>
            </a:r>
          </a:p>
          <a:p>
            <a:pPr lvl="4"/>
            <a:r>
              <a:rPr/>
              <a:t>Registries</a:t>
            </a:r>
          </a:p>
          <a:p>
            <a:pPr lvl="3"/>
            <a:r>
              <a:rPr/>
              <a:t>Useful for</a:t>
            </a:r>
          </a:p>
          <a:p>
            <a:pPr lvl="4"/>
            <a:r>
              <a:rPr/>
              <a:t>Examining rare outcomes</a:t>
            </a:r>
          </a:p>
          <a:p>
            <a:pPr lvl="4"/>
            <a:r>
              <a:rPr/>
              <a:t>Assessing real-world utilization and effectiveness of an intervention</a:t>
            </a:r>
          </a:p>
          <a:p>
            <a:pPr lvl="4"/>
            <a:r>
              <a:rPr/>
              <a:t>Study effectiveness rather than efficacy</a:t>
            </a:r>
          </a:p>
          <a:p>
            <a:pPr lvl="3"/>
            <a:r>
              <a:rPr/>
              <a:t>Importance of replication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Ancillary</a:t>
            </a:r>
            <a:r>
              <a:rPr/>
              <a:t> </a:t>
            </a:r>
            <a:r>
              <a:rPr/>
              <a:t>Studies</a:t>
            </a:r>
          </a:p>
        </p:txBody>
      </p:sp>
      <p:sp>
        <p:nvSpPr>
          <p:cNvPr id="3" name="Content Placeholder 2"/>
          <p:cNvSpPr>
            <a:spLocks noGrp="1"/>
          </p:cNvSpPr>
          <p:nvPr>
            <p:ph idx="1"/>
          </p:nvPr>
        </p:nvSpPr>
        <p:spPr/>
        <p:txBody>
          <a:bodyPr/>
          <a:lstStyle/>
          <a:p>
            <a:pPr lvl="1"/>
            <a:r>
              <a:rPr/>
              <a:t>Adds new measurements to an existing/ongoing study</a:t>
            </a:r>
          </a:p>
          <a:p>
            <a:pPr lvl="2"/>
            <a:r>
              <a:rPr/>
              <a:t>Advantages</a:t>
            </a:r>
          </a:p>
          <a:p>
            <a:pPr lvl="3"/>
            <a:r>
              <a:rPr/>
              <a:t>Similar to advantages of secondary analysis</a:t>
            </a:r>
          </a:p>
          <a:p>
            <a:pPr lvl="3"/>
            <a:r>
              <a:rPr/>
              <a:t>Inexpensive &amp; efficient</a:t>
            </a:r>
          </a:p>
          <a:p>
            <a:pPr lvl="3"/>
            <a:r>
              <a:rPr/>
              <a:t>Can be added to any type of study</a:t>
            </a:r>
          </a:p>
          <a:p>
            <a:pPr lvl="2"/>
            <a:r>
              <a:rPr/>
              <a:t>Disadvantages</a:t>
            </a:r>
          </a:p>
          <a:p>
            <a:pPr lvl="3"/>
            <a:r>
              <a:rPr/>
              <a:t>Not as valuable as if measures were part of original study</a:t>
            </a:r>
          </a:p>
          <a:p>
            <a:pPr lvl="4"/>
            <a:r>
              <a:rPr/>
              <a:t>Not a complete set of data</a:t>
            </a:r>
          </a:p>
          <a:p>
            <a:pPr lvl="3"/>
            <a:r>
              <a:rPr/>
              <a:t>Have no control over what the other measures are</a:t>
            </a:r>
          </a:p>
          <a:p>
            <a:pPr lvl="3"/>
            <a:r>
              <a:rPr/>
              <a:t>Need to get the buy-in of the primary investigators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Ancillary</a:t>
            </a:r>
            <a:r>
              <a:rPr/>
              <a:t> </a:t>
            </a:r>
            <a:r>
              <a:rPr/>
              <a:t>Studies</a:t>
            </a:r>
          </a:p>
        </p:txBody>
      </p:sp>
      <p:sp>
        <p:nvSpPr>
          <p:cNvPr id="3" name="Content Placeholder 2"/>
          <p:cNvSpPr>
            <a:spLocks noGrp="1"/>
          </p:cNvSpPr>
          <p:nvPr>
            <p:ph idx="1"/>
          </p:nvPr>
        </p:nvSpPr>
        <p:spPr/>
        <p:txBody>
          <a:bodyPr/>
          <a:lstStyle/>
          <a:p>
            <a:pPr lvl="1"/>
            <a:r>
              <a:rPr/>
              <a:t>Not unusual for additional measure to be added to longitudinal studies</a:t>
            </a:r>
          </a:p>
          <a:p>
            <a:pPr lvl="1"/>
            <a:r>
              <a:rPr/>
              <a:t>How to get started</a:t>
            </a:r>
          </a:p>
          <a:p>
            <a:pPr lvl="2"/>
            <a:r>
              <a:rPr/>
              <a:t>Identify ongoing studies of interest</a:t>
            </a:r>
          </a:p>
          <a:p>
            <a:pPr lvl="3"/>
            <a:r>
              <a:rPr/>
              <a:t>Either predictor or outcome measures of interest</a:t>
            </a:r>
          </a:p>
          <a:p>
            <a:pPr lvl="3"/>
            <a:r>
              <a:rPr/>
              <a:t>NIH RePORTER (Research Portfolio Online Reporting Tool)</a:t>
            </a:r>
          </a:p>
          <a:p>
            <a:pPr lvl="3"/>
            <a:r>
              <a:rPr/>
              <a:t>ClinicalTrials.gov</a:t>
            </a:r>
          </a:p>
          <a:p>
            <a:pPr lvl="3"/>
            <a:r>
              <a:rPr/>
              <a:t>Pharmaceutical companies</a:t>
            </a:r>
          </a:p>
          <a:p>
            <a:pPr lvl="3"/>
            <a:r>
              <a:rPr/>
              <a:t>Contacting experts / researchers</a:t>
            </a:r>
          </a:p>
          <a:p>
            <a:pPr lvl="2"/>
            <a:r>
              <a:rPr/>
              <a:t>Get cooperation of investigators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Ancillary</a:t>
            </a:r>
            <a:r>
              <a:rPr/>
              <a:t> </a:t>
            </a:r>
            <a:r>
              <a:rPr/>
              <a:t>Studies</a:t>
            </a:r>
          </a:p>
        </p:txBody>
      </p:sp>
      <p:sp>
        <p:nvSpPr>
          <p:cNvPr id="3" name="Content Placeholder 2"/>
          <p:cNvSpPr>
            <a:spLocks noGrp="1"/>
          </p:cNvSpPr>
          <p:nvPr>
            <p:ph idx="1"/>
          </p:nvPr>
        </p:nvSpPr>
        <p:spPr/>
        <p:txBody>
          <a:bodyPr/>
          <a:lstStyle/>
          <a:p>
            <a:pPr lvl="1"/>
            <a:r>
              <a:rPr/>
              <a:t>How to get started (cont ’ d)</a:t>
            </a:r>
          </a:p>
          <a:p>
            <a:pPr lvl="2"/>
            <a:r>
              <a:rPr/>
              <a:t>Work out the logistics (measures, where to insert it, is there a cost associated with adding the measure?)</a:t>
            </a:r>
          </a:p>
          <a:p>
            <a:pPr lvl="2"/>
            <a:r>
              <a:rPr/>
              <a:t>Get all appropriate approvals (e.g., IRB to document change in data that are being collected)</a:t>
            </a:r>
          </a:p>
          <a:p>
            <a:pPr lvl="2"/>
            <a:r>
              <a:rPr/>
              <a:t>Work out what data from the main study you will have access to and how you will get the data you need</a:t>
            </a:r>
          </a:p>
          <a:p>
            <a:pPr lvl="2"/>
            <a:r>
              <a:rPr/>
              <a:t>Discuss and agree on issues such as manuscript publication and authorship</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Examples of available secondary analysis data sets …</a:t>
            </a:r>
          </a:p>
          <a:p>
            <a:pPr lvl="2"/>
            <a:r>
              <a:rPr/>
              <a:t>MEPS (Medical Expenditure Panel Survey)</a:t>
            </a:r>
          </a:p>
          <a:p>
            <a:pPr lvl="2"/>
            <a:r>
              <a:rPr/>
              <a:t>YRBSS (Youth Risk Behavior Surveillance System)</a:t>
            </a:r>
          </a:p>
          <a:p>
            <a:pPr lvl="2"/>
            <a:r>
              <a:rPr/>
              <a:t>NSQIP (National Surgical Quality Improvement Proram)</a:t>
            </a:r>
          </a:p>
          <a:p>
            <a:pPr lvl="2"/>
            <a: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#4</a:t>
            </a:r>
          </a:p>
        </p:txBody>
      </p:sp>
      <p:sp>
        <p:nvSpPr>
          <p:cNvPr id="3" name="Content Placeholder 2"/>
          <p:cNvSpPr>
            <a:spLocks noGrp="1"/>
          </p:cNvSpPr>
          <p:nvPr>
            <p:ph idx="1"/>
          </p:nvPr>
        </p:nvSpPr>
        <p:spPr/>
        <p:txBody>
          <a:bodyPr/>
          <a:lstStyle/>
          <a:p>
            <a:pPr lvl="1"/>
            <a:r>
              <a:rPr/>
              <a:t>Turn in the results of a literature search on the topic you are planning to focus on for your research proposal . This is NOT expected to be a literature review; it should provide evidence that you are finding literature that is relevant to your topic. This assignment serves as the start of your References section, using the reference/citation style you plan to use in your proposal.</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Turn in the results of a literature search on the topic you are planning to focus on for your research proposal. What you turn in should provide evidence of the literature you have found that is relevant to the topic youâ€™ve chosen for your research proposal. This assignment serves as a start for your References section.</a:t>
            </a:r>
          </a:p>
          <a:p>
            <a:pPr lvl="1">
              <a:buAutoNum type="arabicPeriod"/>
            </a:pPr>
            <a:r>
              <a:rPr/>
              <a:t>Prepare for next weekâ€™s session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kind of research topics could be addressed using non-experimental designs?</a:t>
            </a:r>
          </a:p>
          <a:p>
            <a:pPr lvl="1">
              <a:buAutoNum type="arabicPeriod"/>
            </a:pPr>
            <a:r>
              <a:rPr/>
              <a:t>What kind of research topics could be addressed using qualitative methods?</a:t>
            </a:r>
          </a:p>
          <a:p>
            <a:pPr lvl="1">
              <a:buAutoNum type="arabicPeriod"/>
            </a:pPr>
            <a:r>
              <a:rPr/>
              <a:t>What are the ethical issues that need to be addressed when doing these types of studies?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pic>
        <p:nvPicPr>
          <p:cNvPr descr="../images/image-06-02.png" id="0" name="Picture 1"/>
          <p:cNvPicPr>
            <a:picLocks noGrp="1" noChangeAspect="1"/>
          </p:cNvPicPr>
          <p:nvPr/>
        </p:nvPicPr>
        <p:blipFill>
          <a:blip r:embed="rId3"/>
          <a:stretch>
            <a:fillRect/>
          </a:stretch>
        </p:blipFill>
        <p:spPr bwMode="auto">
          <a:xfrm>
            <a:off x="863600" y="1600200"/>
            <a:ext cx="7429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Comparative research approach</a:t>
            </a:r>
          </a:p>
          <a:p>
            <a:pPr lvl="2"/>
            <a:r>
              <a:rPr/>
              <a:t>Purpose?</a:t>
            </a:r>
          </a:p>
          <a:p>
            <a:pPr lvl="2"/>
            <a:r>
              <a:rPr/>
              <a:t>How is this approach similar to randomized experimental and quasi-experimental?</a:t>
            </a:r>
          </a:p>
          <a:p>
            <a:pPr lvl="2"/>
            <a:r>
              <a:rPr/>
              <a:t>C an this approach tell you anything about cause and effect?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Comparative</a:t>
            </a:r>
          </a:p>
          <a:p>
            <a:pPr lvl="2"/>
            <a:r>
              <a:rPr/>
              <a:t>Comparing groups – 2 or more</a:t>
            </a:r>
          </a:p>
          <a:p>
            <a:pPr lvl="2"/>
            <a:r>
              <a:rPr/>
              <a:t>Main IV has only a few levels</a:t>
            </a:r>
          </a:p>
          <a:p>
            <a:pPr lvl="2"/>
            <a:r>
              <a:rPr/>
              <a:t>Statistical analysis –</a:t>
            </a:r>
          </a:p>
          <a:p>
            <a:pPr lvl="3"/>
            <a:r>
              <a:rPr/>
              <a:t>T ypically t-test or analysis of variance</a:t>
            </a:r>
          </a:p>
          <a:p>
            <a:pPr lvl="2"/>
            <a:r>
              <a:rPr/>
              <a:t>Example – DiLorenzo et al., 2004 article</a:t>
            </a:r>
          </a:p>
          <a:p>
            <a:pPr lvl="1"/>
            <a:r>
              <a:rPr/>
              <a:t>Usually – research that is reported will contain elements of more than one design</a:t>
            </a:r>
          </a:p>
          <a:p>
            <a:pPr lvl="2"/>
            <a:r>
              <a:rPr/>
              <a:t>Example – Haberer et al., 2010 article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Associational research approach</a:t>
            </a:r>
          </a:p>
          <a:p>
            <a:pPr lvl="2"/>
            <a:r>
              <a:rPr/>
              <a:t>Purpose?</a:t>
            </a:r>
          </a:p>
          <a:p>
            <a:pPr lvl="2"/>
            <a:r>
              <a:rPr/>
              <a:t>Characteristics of the variables measured?</a:t>
            </a:r>
          </a:p>
          <a:p>
            <a:pPr lvl="2"/>
            <a:r>
              <a:rPr/>
              <a:t>Can this approach tell you anything about cause and effect?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6 - Non-experimental studies</dc:title>
  <dc:creator>Steve Simon</dc:creator>
  <cp:keywords/>
  <dcterms:created xsi:type="dcterms:W3CDTF">2019-02-19T21:37:54Z</dcterms:created>
  <dcterms:modified xsi:type="dcterms:W3CDTF">2019-02-19T21:37:54Z</dcterms:modified>
</cp:coreProperties>
</file>