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notesMaster" Target="notesMasters/notesMaster1.xml" /><Relationship Id="rId80" Type="http://schemas.openxmlformats.org/officeDocument/2006/relationships/viewProps" Target="viewProps.xml" /><Relationship Id="rId79" Type="http://schemas.openxmlformats.org/officeDocument/2006/relationships/presProps" Target="presProps.xml" /><Relationship Id="rId1" Type="http://schemas.openxmlformats.org/officeDocument/2006/relationships/slideMaster" Target="slideMasters/slideMaster1.xml" /><Relationship Id="rId82" Type="http://schemas.openxmlformats.org/officeDocument/2006/relationships/tableStyles" Target="tableStyles.xml" /><Relationship Id="rId8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gave</a:t>
            </a:r>
            <a:r>
              <a:rPr/>
              <a:t> </a:t>
            </a:r>
            <a:r>
              <a:rPr/>
              <a:t>a</a:t>
            </a:r>
            <a:r>
              <a:rPr/>
              <a:t> </a:t>
            </a:r>
            <a:r>
              <a:rPr/>
              <a:t>talk</a:t>
            </a:r>
            <a:r>
              <a:rPr/>
              <a:t> </a:t>
            </a:r>
            <a:r>
              <a:rPr/>
              <a:t>about</a:t>
            </a:r>
            <a:r>
              <a:rPr/>
              <a:t> </a:t>
            </a:r>
            <a:r>
              <a:rPr/>
              <a:t>ten</a:t>
            </a:r>
            <a:r>
              <a:rPr/>
              <a:t> </a:t>
            </a:r>
            <a:r>
              <a:rPr/>
              <a:t>years</a:t>
            </a:r>
            <a:r>
              <a:rPr/>
              <a:t> </a:t>
            </a:r>
            <a:r>
              <a:rPr/>
              <a:t>ago,</a:t>
            </a:r>
            <a:r>
              <a:rPr/>
              <a:t> </a:t>
            </a:r>
            <a:r>
              <a:rPr/>
              <a:t>and</a:t>
            </a:r>
            <a:r>
              <a:rPr/>
              <a:t> </a:t>
            </a:r>
            <a:r>
              <a:rPr/>
              <a:t>I</a:t>
            </a:r>
            <a:r>
              <a:rPr/>
              <a:t> </a:t>
            </a:r>
            <a:r>
              <a:rPr/>
              <a:t>had</a:t>
            </a:r>
            <a:r>
              <a:rPr/>
              <a:t> </a:t>
            </a:r>
            <a:r>
              <a:rPr/>
              <a:t>a</a:t>
            </a:r>
            <a:r>
              <a:rPr/>
              <a:t> </a:t>
            </a:r>
            <a:r>
              <a:rPr/>
              <a:t>“</a:t>
            </a:r>
            <a:r>
              <a:rPr/>
              <a:t>pop</a:t>
            </a:r>
            <a:r>
              <a:rPr/>
              <a:t> </a:t>
            </a:r>
            <a:r>
              <a:rPr/>
              <a:t>quiz</a:t>
            </a:r>
            <a:r>
              <a:rPr/>
              <a:t>”</a:t>
            </a:r>
            <a:r>
              <a:rPr/>
              <a:t> </a:t>
            </a:r>
            <a:r>
              <a:rPr/>
              <a:t>to</a:t>
            </a:r>
            <a:r>
              <a:rPr/>
              <a:t> </a:t>
            </a:r>
            <a:r>
              <a:rPr/>
              <a:t>start</a:t>
            </a:r>
            <a:r>
              <a:rPr/>
              <a:t> </a:t>
            </a:r>
            <a:r>
              <a:rPr/>
              <a:t>out</a:t>
            </a:r>
            <a:r>
              <a:rPr/>
              <a:t> </a:t>
            </a:r>
            <a:r>
              <a:rPr/>
              <a:t>the</a:t>
            </a:r>
            <a:r>
              <a:rPr/>
              <a:t> </a:t>
            </a:r>
            <a:r>
              <a:rPr/>
              <a:t>talk.</a:t>
            </a:r>
            <a:r>
              <a:rPr/>
              <a:t> </a:t>
            </a:r>
            <a:r>
              <a:rPr/>
              <a:t>It</a:t>
            </a:r>
            <a:r>
              <a:rPr/>
              <a:t> </a:t>
            </a:r>
            <a:r>
              <a:rPr/>
              <a:t>turns</a:t>
            </a:r>
            <a:r>
              <a:rPr/>
              <a:t> </a:t>
            </a:r>
            <a:r>
              <a:rPr/>
              <a:t>out</a:t>
            </a:r>
            <a:r>
              <a:rPr/>
              <a:t> </a:t>
            </a:r>
            <a:r>
              <a:rPr/>
              <a:t>that</a:t>
            </a:r>
            <a:r>
              <a:rPr/>
              <a:t> </a:t>
            </a:r>
            <a:r>
              <a:rPr/>
              <a:t>I</a:t>
            </a:r>
            <a:r>
              <a:rPr/>
              <a:t> </a:t>
            </a:r>
            <a:r>
              <a:rPr/>
              <a:t>was</a:t>
            </a:r>
            <a:r>
              <a:rPr/>
              <a:t> </a:t>
            </a:r>
            <a:r>
              <a:rPr/>
              <a:t>a</a:t>
            </a:r>
            <a:r>
              <a:rPr/>
              <a:t> </a:t>
            </a:r>
            <a:r>
              <a:rPr/>
              <a:t>bit</a:t>
            </a:r>
            <a:r>
              <a:rPr/>
              <a:t> </a:t>
            </a:r>
            <a:r>
              <a:rPr/>
              <a:t>careless</a:t>
            </a:r>
            <a:r>
              <a:rPr/>
              <a:t> </a:t>
            </a:r>
            <a:r>
              <a:rPr/>
              <a:t>in</a:t>
            </a:r>
            <a:r>
              <a:rPr/>
              <a:t> </a:t>
            </a:r>
            <a:r>
              <a:rPr/>
              <a:t>how</a:t>
            </a:r>
            <a:r>
              <a:rPr/>
              <a:t> </a:t>
            </a:r>
            <a:r>
              <a:rPr/>
              <a:t>I</a:t>
            </a:r>
            <a:r>
              <a:rPr/>
              <a:t> </a:t>
            </a:r>
            <a:r>
              <a:rPr/>
              <a:t>worded</a:t>
            </a:r>
            <a:r>
              <a:rPr/>
              <a:t> </a:t>
            </a:r>
            <a:r>
              <a:rPr/>
              <a:t>the</a:t>
            </a:r>
            <a:r>
              <a:rPr/>
              <a:t> </a:t>
            </a:r>
            <a:r>
              <a:rPr/>
              <a:t>question,</a:t>
            </a:r>
            <a:r>
              <a:rPr/>
              <a:t> </a:t>
            </a:r>
            <a:r>
              <a:rPr/>
              <a:t>but</a:t>
            </a:r>
            <a:r>
              <a:rPr/>
              <a:t> </a:t>
            </a:r>
            <a:r>
              <a:rPr/>
              <a:t>I</a:t>
            </a:r>
            <a:r>
              <a:rPr/>
              <a:t> </a:t>
            </a:r>
            <a:r>
              <a:rPr/>
              <a:t>decided</a:t>
            </a:r>
            <a:r>
              <a:rPr/>
              <a:t> </a:t>
            </a:r>
            <a:r>
              <a:rPr/>
              <a:t>to</a:t>
            </a:r>
            <a:r>
              <a:rPr/>
              <a:t> </a:t>
            </a:r>
            <a:r>
              <a:rPr/>
              <a:t>keep</a:t>
            </a:r>
            <a:r>
              <a:rPr/>
              <a:t> </a:t>
            </a:r>
            <a:r>
              <a:rPr/>
              <a:t>it</a:t>
            </a:r>
            <a:r>
              <a:rPr/>
              <a:t> </a:t>
            </a:r>
            <a:r>
              <a:rPr/>
              <a:t>in</a:t>
            </a:r>
            <a:r>
              <a:rPr/>
              <a:t> </a:t>
            </a:r>
            <a:r>
              <a:rPr/>
              <a:t>for</a:t>
            </a:r>
            <a:r>
              <a:rPr/>
              <a:t> </a:t>
            </a:r>
            <a:r>
              <a:rPr/>
              <a:t>future</a:t>
            </a:r>
            <a:r>
              <a:rPr/>
              <a:t> </a:t>
            </a:r>
            <a:r>
              <a:rPr/>
              <a:t>talks</a:t>
            </a:r>
            <a:r>
              <a:rPr/>
              <a:t> </a:t>
            </a:r>
            <a:r>
              <a:rPr/>
              <a:t>about</a:t>
            </a:r>
            <a:r>
              <a:rPr/>
              <a:t> </a:t>
            </a:r>
            <a:r>
              <a:rPr/>
              <a:t>p-values</a:t>
            </a:r>
            <a:r>
              <a:rPr/>
              <a:t> </a:t>
            </a:r>
            <a:r>
              <a:rPr/>
              <a:t>to</a:t>
            </a:r>
            <a:r>
              <a:rPr/>
              <a:t> </a:t>
            </a:r>
            <a:r>
              <a:rPr/>
              <a:t>help</a:t>
            </a:r>
            <a:r>
              <a:rPr/>
              <a:t> </a:t>
            </a:r>
            <a:r>
              <a:rPr/>
              <a:t>illustrate</a:t>
            </a:r>
            <a:r>
              <a:rPr/>
              <a:t> </a:t>
            </a:r>
            <a:r>
              <a:rPr/>
              <a:t>an</a:t>
            </a:r>
            <a:r>
              <a:rPr/>
              <a:t> </a:t>
            </a:r>
            <a:r>
              <a:rPr/>
              <a:t>important</a:t>
            </a:r>
            <a:r>
              <a:rPr/>
              <a:t> </a:t>
            </a:r>
            <a:r>
              <a:rPr/>
              <a:t>point.</a:t>
            </a:r>
            <a:r>
              <a:rPr/>
              <a:t> </a:t>
            </a:r>
            <a:r>
              <a:rPr/>
              <a:t>I</a:t>
            </a:r>
            <a:r>
              <a:rPr/>
              <a:t> </a:t>
            </a:r>
            <a:r>
              <a:rPr/>
              <a:t>won’t</a:t>
            </a:r>
            <a:r>
              <a:rPr/>
              <a:t> </a:t>
            </a:r>
            <a:r>
              <a:rPr/>
              <a:t>ask</a:t>
            </a:r>
            <a:r>
              <a:rPr/>
              <a:t> </a:t>
            </a:r>
            <a:r>
              <a:rPr/>
              <a:t>you</a:t>
            </a:r>
            <a:r>
              <a:rPr/>
              <a:t> </a:t>
            </a:r>
            <a:r>
              <a:rPr/>
              <a:t>for</a:t>
            </a:r>
            <a:r>
              <a:rPr/>
              <a:t> </a:t>
            </a:r>
            <a:r>
              <a:rPr/>
              <a:t>the</a:t>
            </a:r>
            <a:r>
              <a:rPr/>
              <a:t> </a:t>
            </a:r>
            <a:r>
              <a:rPr/>
              <a:t>answer</a:t>
            </a:r>
            <a:r>
              <a:rPr/>
              <a:t> </a:t>
            </a:r>
            <a:r>
              <a:rPr/>
              <a:t>just</a:t>
            </a:r>
            <a:r>
              <a:rPr/>
              <a:t> </a:t>
            </a:r>
            <a:r>
              <a:rPr/>
              <a:t>yet,</a:t>
            </a:r>
            <a:r>
              <a:rPr/>
              <a:t> </a:t>
            </a:r>
            <a:r>
              <a:rPr/>
              <a:t>but</a:t>
            </a:r>
            <a:r>
              <a:rPr/>
              <a:t> </a:t>
            </a:r>
            <a:r>
              <a:rPr/>
              <a:t>here</a:t>
            </a:r>
            <a:r>
              <a:rPr/>
              <a:t> </a:t>
            </a:r>
            <a:r>
              <a:rPr/>
              <a:t>is</a:t>
            </a:r>
            <a:r>
              <a:rPr/>
              <a:t> </a:t>
            </a:r>
            <a:r>
              <a:rPr/>
              <a:t>the</a:t>
            </a:r>
            <a:r>
              <a:rPr/>
              <a:t> </a:t>
            </a:r>
            <a:r>
              <a:rPr/>
              <a:t>question.</a:t>
            </a:r>
          </a:p>
          <a:p>
            <a:pPr lvl="0" marL="0" indent="0">
              <a:buNone/>
            </a:pPr>
          </a:p>
          <a:p>
            <a:pPr lvl="0" marL="0" indent="0">
              <a:buNone/>
            </a:pPr>
            <a:r>
              <a:rPr/>
              <a:t>A</a:t>
            </a:r>
            <a:r>
              <a:rPr/>
              <a:t> </a:t>
            </a:r>
            <a:r>
              <a:rPr/>
              <a:t>research</a:t>
            </a:r>
            <a:r>
              <a:rPr/>
              <a:t> </a:t>
            </a:r>
            <a:r>
              <a:rPr/>
              <a:t>paper</a:t>
            </a:r>
            <a:r>
              <a:rPr/>
              <a:t> </a:t>
            </a:r>
            <a:r>
              <a:rPr/>
              <a:t>computes</a:t>
            </a:r>
            <a:r>
              <a:rPr/>
              <a:t> </a:t>
            </a:r>
            <a:r>
              <a:rPr/>
              <a:t>a</a:t>
            </a:r>
            <a:r>
              <a:rPr/>
              <a:t> </a:t>
            </a:r>
            <a:r>
              <a:rPr/>
              <a:t>p-value</a:t>
            </a:r>
            <a:r>
              <a:rPr/>
              <a:t> </a:t>
            </a:r>
            <a:r>
              <a:rPr/>
              <a:t>of</a:t>
            </a:r>
            <a:r>
              <a:rPr/>
              <a:t> </a:t>
            </a:r>
            <a:r>
              <a:rPr/>
              <a:t>0.45.</a:t>
            </a:r>
            <a:r>
              <a:rPr/>
              <a:t> </a:t>
            </a:r>
            <a:r>
              <a:rPr/>
              <a:t>How</a:t>
            </a:r>
            <a:r>
              <a:rPr/>
              <a:t> </a:t>
            </a:r>
            <a:r>
              <a:rPr/>
              <a:t>would</a:t>
            </a:r>
            <a:r>
              <a:rPr/>
              <a:t> </a:t>
            </a:r>
            <a:r>
              <a:rPr/>
              <a:t>you</a:t>
            </a:r>
            <a:r>
              <a:rPr/>
              <a:t> </a:t>
            </a:r>
            <a:r>
              <a:rPr/>
              <a:t>interpret</a:t>
            </a:r>
            <a:r>
              <a:rPr/>
              <a:t> </a:t>
            </a:r>
            <a:r>
              <a:rPr/>
              <a:t>this</a:t>
            </a:r>
            <a:r>
              <a:rPr/>
              <a:t> </a:t>
            </a:r>
            <a:r>
              <a:rPr/>
              <a:t>p-value?</a:t>
            </a:r>
          </a:p>
          <a:p>
            <a:pPr lvl="0" marL="0" indent="0">
              <a:buNone/>
            </a:pPr>
          </a:p>
          <a:p>
            <a:pPr lvl="0" marL="0" indent="0">
              <a:buNone/>
            </a:pPr>
            <a:r>
              <a:rPr/>
              <a:t>Strong</a:t>
            </a:r>
            <a:r>
              <a:rPr/>
              <a:t> </a:t>
            </a:r>
            <a:r>
              <a:rPr/>
              <a:t>evidence</a:t>
            </a:r>
            <a:r>
              <a:rPr/>
              <a:t> </a:t>
            </a:r>
            <a:r>
              <a:rPr/>
              <a:t>for</a:t>
            </a:r>
            <a:r>
              <a:rPr/>
              <a:t> </a:t>
            </a:r>
            <a:r>
              <a:rPr/>
              <a:t>the</a:t>
            </a:r>
            <a:r>
              <a:rPr/>
              <a:t> </a:t>
            </a:r>
            <a:r>
              <a:rPr/>
              <a:t>null</a:t>
            </a:r>
            <a:r>
              <a:rPr/>
              <a:t> </a:t>
            </a:r>
            <a:r>
              <a:rPr/>
              <a:t>hypothesis;</a:t>
            </a:r>
          </a:p>
          <a:p>
            <a:pPr lvl="0" marL="0" indent="0">
              <a:buNone/>
            </a:pPr>
          </a:p>
          <a:p>
            <a:pPr lvl="0" marL="0" indent="0">
              <a:buNone/>
            </a:pPr>
            <a:r>
              <a:rPr/>
              <a:t>Strong</a:t>
            </a:r>
            <a:r>
              <a:rPr/>
              <a:t> </a:t>
            </a:r>
            <a:r>
              <a:rPr/>
              <a:t>evidence</a:t>
            </a:r>
            <a:r>
              <a:rPr/>
              <a:t> </a:t>
            </a:r>
            <a:r>
              <a:rPr/>
              <a:t>for</a:t>
            </a:r>
            <a:r>
              <a:rPr/>
              <a:t> </a:t>
            </a:r>
            <a:r>
              <a:rPr/>
              <a:t>the</a:t>
            </a:r>
            <a:r>
              <a:rPr/>
              <a:t> </a:t>
            </a:r>
            <a:r>
              <a:rPr/>
              <a:t>alternative</a:t>
            </a:r>
            <a:r>
              <a:rPr/>
              <a:t> </a:t>
            </a:r>
            <a:r>
              <a:rPr/>
              <a:t>hypothesis;</a:t>
            </a:r>
          </a:p>
          <a:p>
            <a:pPr lvl="0" marL="0" indent="0">
              <a:buNone/>
            </a:pPr>
          </a:p>
          <a:p>
            <a:pPr lvl="0" marL="0" indent="0">
              <a:buNone/>
            </a:pPr>
            <a:r>
              <a:rPr/>
              <a:t>Little</a:t>
            </a:r>
            <a:r>
              <a:rPr/>
              <a:t> </a:t>
            </a:r>
            <a:r>
              <a:rPr/>
              <a:t>or</a:t>
            </a:r>
            <a:r>
              <a:rPr/>
              <a:t> </a:t>
            </a:r>
            <a:r>
              <a:rPr/>
              <a:t>no</a:t>
            </a:r>
            <a:r>
              <a:rPr/>
              <a:t> </a:t>
            </a:r>
            <a:r>
              <a:rPr/>
              <a:t>evidence</a:t>
            </a:r>
            <a:r>
              <a:rPr/>
              <a:t> </a:t>
            </a:r>
            <a:r>
              <a:rPr/>
              <a:t>for</a:t>
            </a:r>
            <a:r>
              <a:rPr/>
              <a:t> </a:t>
            </a:r>
            <a:r>
              <a:rPr/>
              <a:t>the</a:t>
            </a:r>
            <a:r>
              <a:rPr/>
              <a:t> </a:t>
            </a:r>
            <a:r>
              <a:rPr/>
              <a:t>null</a:t>
            </a:r>
            <a:r>
              <a:rPr/>
              <a:t> </a:t>
            </a:r>
            <a:r>
              <a:rPr/>
              <a:t>hypothesis;</a:t>
            </a:r>
          </a:p>
          <a:p>
            <a:pPr lvl="0" marL="0" indent="0">
              <a:buNone/>
            </a:pPr>
          </a:p>
          <a:p>
            <a:pPr lvl="0" marL="0" indent="0">
              <a:buNone/>
            </a:pPr>
            <a:r>
              <a:rPr/>
              <a:t>Little</a:t>
            </a:r>
            <a:r>
              <a:rPr/>
              <a:t> </a:t>
            </a:r>
            <a:r>
              <a:rPr/>
              <a:t>or</a:t>
            </a:r>
            <a:r>
              <a:rPr/>
              <a:t> </a:t>
            </a:r>
            <a:r>
              <a:rPr/>
              <a:t>no</a:t>
            </a:r>
            <a:r>
              <a:rPr/>
              <a:t> </a:t>
            </a:r>
            <a:r>
              <a:rPr/>
              <a:t>evidence</a:t>
            </a:r>
            <a:r>
              <a:rPr/>
              <a:t> </a:t>
            </a:r>
            <a:r>
              <a:rPr/>
              <a:t>for</a:t>
            </a:r>
            <a:r>
              <a:rPr/>
              <a:t> </a:t>
            </a:r>
            <a:r>
              <a:rPr/>
              <a:t>the</a:t>
            </a:r>
            <a:r>
              <a:rPr/>
              <a:t> </a:t>
            </a:r>
            <a:r>
              <a:rPr/>
              <a:t>alternative</a:t>
            </a:r>
            <a:r>
              <a:rPr/>
              <a:t> </a:t>
            </a:r>
            <a:r>
              <a:rPr/>
              <a:t>hypothesis;</a:t>
            </a:r>
          </a:p>
          <a:p>
            <a:pPr lvl="0" marL="0" indent="0">
              <a:buNone/>
            </a:pPr>
          </a:p>
          <a:p>
            <a:pPr lvl="0" marL="0" indent="0">
              <a:buNone/>
            </a:pPr>
            <a:r>
              <a:rPr/>
              <a:t>More</a:t>
            </a:r>
            <a:r>
              <a:rPr/>
              <a:t> </a:t>
            </a:r>
            <a:r>
              <a:rPr/>
              <a:t>than</a:t>
            </a:r>
            <a:r>
              <a:rPr/>
              <a:t> </a:t>
            </a:r>
            <a:r>
              <a:rPr/>
              <a:t>one</a:t>
            </a:r>
            <a:r>
              <a:rPr/>
              <a:t> </a:t>
            </a:r>
            <a:r>
              <a:rPr/>
              <a:t>answer</a:t>
            </a:r>
            <a:r>
              <a:rPr/>
              <a:t> </a:t>
            </a:r>
            <a:r>
              <a:rPr/>
              <a:t>above</a:t>
            </a:r>
            <a:r>
              <a:rPr/>
              <a:t> </a:t>
            </a:r>
            <a:r>
              <a:rPr/>
              <a:t>is</a:t>
            </a:r>
            <a:r>
              <a:rPr/>
              <a:t> </a:t>
            </a:r>
            <a:r>
              <a:rPr/>
              <a:t>correct.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I’ll</a:t>
            </a:r>
            <a:r>
              <a:rPr/>
              <a:t> </a:t>
            </a:r>
            <a:r>
              <a:rPr/>
              <a:t>talk</a:t>
            </a:r>
            <a:r>
              <a:rPr/>
              <a:t> </a:t>
            </a:r>
            <a:r>
              <a:rPr/>
              <a:t>a</a:t>
            </a:r>
            <a:r>
              <a:rPr/>
              <a:t> </a:t>
            </a:r>
            <a:r>
              <a:rPr/>
              <a:t>lot</a:t>
            </a:r>
            <a:r>
              <a:rPr/>
              <a:t> </a:t>
            </a:r>
            <a:r>
              <a:rPr/>
              <a:t>about</a:t>
            </a:r>
            <a:r>
              <a:rPr/>
              <a:t> </a:t>
            </a:r>
            <a:r>
              <a:rPr/>
              <a:t>regression</a:t>
            </a:r>
            <a:r>
              <a:rPr/>
              <a:t> </a:t>
            </a:r>
            <a:r>
              <a:rPr/>
              <a:t>models</a:t>
            </a:r>
            <a:r>
              <a:rPr/>
              <a:t> </a:t>
            </a:r>
            <a:r>
              <a:rPr/>
              <a:t>later,</a:t>
            </a:r>
            <a:r>
              <a:rPr/>
              <a:t> </a:t>
            </a:r>
            <a:r>
              <a:rPr/>
              <a:t>but</a:t>
            </a:r>
            <a:r>
              <a:rPr/>
              <a:t> </a:t>
            </a:r>
            <a:r>
              <a:rPr/>
              <a:t>let</a:t>
            </a:r>
            <a:r>
              <a:rPr/>
              <a:t> </a:t>
            </a:r>
            <a:r>
              <a:rPr/>
              <a:t>me</a:t>
            </a:r>
            <a:r>
              <a:rPr/>
              <a:t> </a:t>
            </a:r>
            <a:r>
              <a:rPr/>
              <a:t>introduce</a:t>
            </a:r>
            <a:r>
              <a:rPr/>
              <a:t> </a:t>
            </a:r>
            <a:r>
              <a:rPr/>
              <a:t>a</a:t>
            </a:r>
            <a:r>
              <a:rPr/>
              <a:t> </a:t>
            </a:r>
            <a:r>
              <a:rPr/>
              <a:t>hypothesis</a:t>
            </a:r>
            <a:r>
              <a:rPr/>
              <a:t> </a:t>
            </a:r>
            <a:r>
              <a:rPr/>
              <a:t>involving</a:t>
            </a:r>
            <a:r>
              <a:rPr/>
              <a:t> </a:t>
            </a:r>
            <a:r>
              <a:rPr/>
              <a:t>a</a:t>
            </a:r>
            <a:r>
              <a:rPr/>
              <a:t> </a:t>
            </a:r>
            <a:r>
              <a:rPr/>
              <a:t>regression</a:t>
            </a:r>
            <a:r>
              <a:rPr/>
              <a:t> </a:t>
            </a:r>
            <a:r>
              <a:rPr/>
              <a:t>model.</a:t>
            </a:r>
            <a:r>
              <a:rPr/>
              <a:t> </a:t>
            </a:r>
            <a:r>
              <a:rPr/>
              <a:t>Typically,</a:t>
            </a:r>
            <a:r>
              <a:rPr/>
              <a:t> </a:t>
            </a:r>
            <a:r>
              <a:rPr/>
              <a:t>but</a:t>
            </a:r>
            <a:r>
              <a:rPr/>
              <a:t> </a:t>
            </a:r>
            <a:r>
              <a:rPr/>
              <a:t>not</a:t>
            </a:r>
            <a:r>
              <a:rPr/>
              <a:t> </a:t>
            </a:r>
            <a:r>
              <a:rPr/>
              <a:t>always,</a:t>
            </a:r>
            <a:r>
              <a:rPr/>
              <a:t> </a:t>
            </a:r>
            <a:r>
              <a:rPr/>
              <a:t>a</a:t>
            </a:r>
            <a:r>
              <a:rPr/>
              <a:t> </a:t>
            </a:r>
            <a:r>
              <a:rPr/>
              <a:t>regression</a:t>
            </a:r>
            <a:r>
              <a:rPr/>
              <a:t> </a:t>
            </a:r>
            <a:r>
              <a:rPr/>
              <a:t>model</a:t>
            </a:r>
            <a:r>
              <a:rPr/>
              <a:t> </a:t>
            </a:r>
            <a:r>
              <a:rPr/>
              <a:t>has</a:t>
            </a:r>
            <a:r>
              <a:rPr/>
              <a:t> </a:t>
            </a:r>
            <a:r>
              <a:rPr/>
              <a:t>an</a:t>
            </a:r>
            <a:r>
              <a:rPr/>
              <a:t> </a:t>
            </a:r>
            <a:r>
              <a:rPr/>
              <a:t>intercept</a:t>
            </a:r>
            <a:r>
              <a:rPr/>
              <a:t> </a:t>
            </a:r>
            <a:r>
              <a:rPr/>
              <a:t>term</a:t>
            </a:r>
            <a:r>
              <a:rPr/>
              <a:t> </a:t>
            </a:r>
            <a:r>
              <a:rPr/>
              <a:t>and</a:t>
            </a:r>
            <a:r>
              <a:rPr/>
              <a:t> </a:t>
            </a:r>
            <a:r>
              <a:rPr/>
              <a:t>a</a:t>
            </a:r>
            <a:r>
              <a:rPr/>
              <a:t> </a:t>
            </a:r>
            <a:r>
              <a:rPr/>
              <a:t>slope</a:t>
            </a:r>
            <a:r>
              <a:rPr/>
              <a:t> </a:t>
            </a:r>
            <a:r>
              <a:rPr/>
              <a:t>term.</a:t>
            </a:r>
            <a:r>
              <a:rPr/>
              <a:t> </a:t>
            </a:r>
            <a:r>
              <a:rPr/>
              <a:t>The</a:t>
            </a:r>
            <a:r>
              <a:rPr/>
              <a:t> </a:t>
            </a:r>
            <a:r>
              <a:rPr/>
              <a:t>slope</a:t>
            </a:r>
            <a:r>
              <a:rPr/>
              <a:t> </a:t>
            </a:r>
            <a:r>
              <a:rPr/>
              <a:t>term</a:t>
            </a:r>
            <a:r>
              <a:rPr/>
              <a:t> </a:t>
            </a:r>
            <a:r>
              <a:rPr/>
              <a:t>quantifies</a:t>
            </a:r>
            <a:r>
              <a:rPr/>
              <a:t> </a:t>
            </a:r>
            <a:r>
              <a:rPr/>
              <a:t>the</a:t>
            </a:r>
            <a:r>
              <a:rPr/>
              <a:t> </a:t>
            </a:r>
            <a:r>
              <a:rPr/>
              <a:t>relationship</a:t>
            </a:r>
            <a:r>
              <a:rPr/>
              <a:t> </a:t>
            </a:r>
            <a:r>
              <a:rPr/>
              <a:t>between</a:t>
            </a:r>
            <a:r>
              <a:rPr/>
              <a:t> </a:t>
            </a:r>
            <a:r>
              <a:rPr/>
              <a:t>your</a:t>
            </a:r>
            <a:r>
              <a:rPr/>
              <a:t> </a:t>
            </a:r>
            <a:r>
              <a:rPr/>
              <a:t>independent</a:t>
            </a:r>
            <a:r>
              <a:rPr/>
              <a:t> </a:t>
            </a:r>
            <a:r>
              <a:rPr/>
              <a:t>variable</a:t>
            </a:r>
            <a:r>
              <a:rPr/>
              <a:t> </a:t>
            </a:r>
            <a:r>
              <a:rPr/>
              <a:t>and</a:t>
            </a:r>
            <a:r>
              <a:rPr/>
              <a:t> </a:t>
            </a:r>
            <a:r>
              <a:rPr/>
              <a:t>your</a:t>
            </a:r>
            <a:r>
              <a:rPr/>
              <a:t> </a:t>
            </a:r>
            <a:r>
              <a:rPr/>
              <a:t>dependent</a:t>
            </a:r>
            <a:r>
              <a:rPr/>
              <a:t> </a:t>
            </a:r>
            <a:r>
              <a:rPr/>
              <a:t>variable.</a:t>
            </a:r>
            <a:r>
              <a:rPr/>
              <a:t> </a:t>
            </a:r>
            <a:r>
              <a:rPr/>
              <a:t>If</a:t>
            </a:r>
            <a:r>
              <a:rPr/>
              <a:t> </a:t>
            </a:r>
            <a:r>
              <a:rPr/>
              <a:t>the</a:t>
            </a:r>
            <a:r>
              <a:rPr/>
              <a:t> </a:t>
            </a:r>
            <a:r>
              <a:rPr/>
              <a:t>population</a:t>
            </a:r>
            <a:r>
              <a:rPr/>
              <a:t> </a:t>
            </a:r>
            <a:r>
              <a:rPr/>
              <a:t>parameter</a:t>
            </a:r>
            <a:r>
              <a:rPr/>
              <a:t> </a:t>
            </a:r>
            <a:r>
              <a:rPr/>
              <a:t>is</a:t>
            </a:r>
            <a:r>
              <a:rPr/>
              <a:t> </a:t>
            </a:r>
            <a:r>
              <a:rPr/>
              <a:t>zero</a:t>
            </a:r>
            <a:r>
              <a:rPr/>
              <a:t> </a:t>
            </a:r>
            <a:r>
              <a:rPr/>
              <a:t>that</a:t>
            </a:r>
            <a:r>
              <a:rPr/>
              <a:t> </a:t>
            </a:r>
            <a:r>
              <a:rPr/>
              <a:t>means</a:t>
            </a:r>
            <a:r>
              <a:rPr/>
              <a:t> </a:t>
            </a:r>
            <a:r>
              <a:rPr/>
              <a:t>there</a:t>
            </a:r>
            <a:r>
              <a:rPr/>
              <a:t> </a:t>
            </a:r>
            <a:r>
              <a:rPr/>
              <a:t>is</a:t>
            </a:r>
            <a:r>
              <a:rPr/>
              <a:t> </a:t>
            </a:r>
            <a:r>
              <a:rPr/>
              <a:t>no</a:t>
            </a:r>
            <a:r>
              <a:rPr/>
              <a:t> </a:t>
            </a:r>
            <a:r>
              <a:rPr/>
              <a:t>relationship</a:t>
            </a:r>
            <a:r>
              <a:rPr/>
              <a:t> </a:t>
            </a:r>
            <a:r>
              <a:rPr/>
              <a:t>in</a:t>
            </a:r>
            <a:r>
              <a:rPr/>
              <a:t> </a:t>
            </a:r>
            <a:r>
              <a:rPr/>
              <a:t>the</a:t>
            </a:r>
            <a:r>
              <a:rPr/>
              <a:t> </a:t>
            </a:r>
            <a:r>
              <a:rPr/>
              <a:t>population.</a:t>
            </a:r>
            <a:r>
              <a:rPr/>
              <a:t> </a:t>
            </a:r>
            <a:r>
              <a:rPr/>
              <a:t>Like</a:t>
            </a:r>
            <a:r>
              <a:rPr/>
              <a:t> </a:t>
            </a:r>
            <a:r>
              <a:rPr/>
              <a:t>the</a:t>
            </a:r>
            <a:r>
              <a:rPr/>
              <a:t> </a:t>
            </a:r>
            <a:r>
              <a:rPr/>
              <a:t>other</a:t>
            </a:r>
            <a:r>
              <a:rPr/>
              <a:t> </a:t>
            </a:r>
            <a:r>
              <a:rPr/>
              <a:t>models,</a:t>
            </a:r>
            <a:r>
              <a:rPr/>
              <a:t> </a:t>
            </a:r>
            <a:r>
              <a:rPr/>
              <a:t>you</a:t>
            </a:r>
            <a:r>
              <a:rPr/>
              <a:t> </a:t>
            </a:r>
            <a:r>
              <a:rPr/>
              <a:t>compute</a:t>
            </a:r>
            <a:r>
              <a:rPr/>
              <a:t> </a:t>
            </a:r>
            <a:r>
              <a:rPr/>
              <a:t>a</a:t>
            </a:r>
            <a:r>
              <a:rPr/>
              <a:t> </a:t>
            </a:r>
            <a:r>
              <a:rPr/>
              <a:t>sample</a:t>
            </a:r>
            <a:r>
              <a:rPr/>
              <a:t> </a:t>
            </a:r>
            <a:r>
              <a:rPr/>
              <a:t>statistic</a:t>
            </a:r>
            <a:r>
              <a:rPr/>
              <a:t> </a:t>
            </a:r>
            <a:r>
              <a:rPr/>
              <a:t>and</a:t>
            </a:r>
            <a:r>
              <a:rPr/>
              <a:t> </a:t>
            </a:r>
            <a:r>
              <a:rPr/>
              <a:t>accept</a:t>
            </a:r>
            <a:r>
              <a:rPr/>
              <a:t> </a:t>
            </a:r>
            <a:r>
              <a:rPr/>
              <a:t>the</a:t>
            </a:r>
            <a:r>
              <a:rPr/>
              <a:t> </a:t>
            </a:r>
            <a:r>
              <a:rPr/>
              <a:t>null</a:t>
            </a:r>
            <a:r>
              <a:rPr/>
              <a:t> </a:t>
            </a:r>
            <a:r>
              <a:rPr/>
              <a:t>hypothesis</a:t>
            </a:r>
            <a:r>
              <a:rPr/>
              <a:t> </a:t>
            </a:r>
            <a:r>
              <a:rPr/>
              <a:t>if</a:t>
            </a:r>
            <a:r>
              <a:rPr/>
              <a:t> </a:t>
            </a:r>
            <a:r>
              <a:rPr/>
              <a:t>that</a:t>
            </a:r>
            <a:r>
              <a:rPr/>
              <a:t> </a:t>
            </a:r>
            <a:r>
              <a:rPr/>
              <a:t>sample</a:t>
            </a:r>
            <a:r>
              <a:rPr/>
              <a:t> </a:t>
            </a:r>
            <a:r>
              <a:rPr/>
              <a:t>statistic</a:t>
            </a:r>
            <a:r>
              <a:rPr/>
              <a:t> </a:t>
            </a:r>
            <a:r>
              <a:rPr/>
              <a:t>is</a:t>
            </a:r>
            <a:r>
              <a:rPr/>
              <a:t> </a:t>
            </a:r>
            <a:r>
              <a:rPr/>
              <a:t>close</a:t>
            </a:r>
            <a:r>
              <a:rPr/>
              <a:t> </a:t>
            </a:r>
            <a:r>
              <a:rPr/>
              <a:t>to</a:t>
            </a:r>
            <a:r>
              <a:rPr/>
              <a:t> </a:t>
            </a:r>
            <a:r>
              <a:rPr/>
              <a:t>zero.</a:t>
            </a:r>
          </a:p>
          <a:p>
            <a:pPr lvl="0" marL="0" indent="0">
              <a:buNone/>
            </a:pPr>
          </a:p>
          <a:p>
            <a:pPr lvl="0" marL="0" indent="0">
              <a:buNone/>
            </a:pPr>
            <a:r>
              <a:rPr/>
              <a:t>Regression</a:t>
            </a:r>
            <a:r>
              <a:rPr/>
              <a:t> </a:t>
            </a:r>
            <a:r>
              <a:rPr/>
              <a:t>models</a:t>
            </a:r>
            <a:r>
              <a:rPr/>
              <a:t> </a:t>
            </a:r>
            <a:r>
              <a:rPr/>
              <a:t>are</a:t>
            </a:r>
            <a:r>
              <a:rPr/>
              <a:t> </a:t>
            </a:r>
            <a:r>
              <a:rPr/>
              <a:t>quite</a:t>
            </a:r>
            <a:r>
              <a:rPr/>
              <a:t> </a:t>
            </a:r>
            <a:r>
              <a:rPr/>
              <a:t>flexible.</a:t>
            </a:r>
            <a:r>
              <a:rPr/>
              <a:t> </a:t>
            </a:r>
            <a:r>
              <a:rPr/>
              <a:t>They</a:t>
            </a:r>
            <a:r>
              <a:rPr/>
              <a:t> </a:t>
            </a:r>
            <a:r>
              <a:rPr/>
              <a:t>can</a:t>
            </a:r>
            <a:r>
              <a:rPr/>
              <a:t> </a:t>
            </a:r>
            <a:r>
              <a:rPr/>
              <a:t>incorporate</a:t>
            </a:r>
            <a:r>
              <a:rPr/>
              <a:t> </a:t>
            </a:r>
            <a:r>
              <a:rPr/>
              <a:t>a</a:t>
            </a:r>
            <a:r>
              <a:rPr/>
              <a:t> </a:t>
            </a:r>
            <a:r>
              <a:rPr/>
              <a:t>variety</a:t>
            </a:r>
            <a:r>
              <a:rPr/>
              <a:t> </a:t>
            </a:r>
            <a:r>
              <a:rPr/>
              <a:t>of</a:t>
            </a:r>
            <a:r>
              <a:rPr/>
              <a:t> </a:t>
            </a:r>
            <a:r>
              <a:rPr/>
              <a:t>measurements</a:t>
            </a:r>
            <a:r>
              <a:rPr/>
              <a:t> </a:t>
            </a:r>
            <a:r>
              <a:rPr/>
              <a:t>for</a:t>
            </a:r>
            <a:r>
              <a:rPr/>
              <a:t> </a:t>
            </a:r>
            <a:r>
              <a:rPr/>
              <a:t>your</a:t>
            </a:r>
            <a:r>
              <a:rPr/>
              <a:t> </a:t>
            </a:r>
            <a:r>
              <a:rPr/>
              <a:t>outcome</a:t>
            </a:r>
            <a:r>
              <a:rPr/>
              <a:t> </a:t>
            </a:r>
            <a:r>
              <a:rPr/>
              <a:t>variable</a:t>
            </a:r>
            <a:r>
              <a:rPr/>
              <a:t> </a:t>
            </a:r>
            <a:r>
              <a:rPr/>
              <a:t>and</a:t>
            </a:r>
            <a:r>
              <a:rPr/>
              <a:t> </a:t>
            </a:r>
            <a:r>
              <a:rPr/>
              <a:t>can</a:t>
            </a:r>
            <a:r>
              <a:rPr/>
              <a:t> </a:t>
            </a:r>
            <a:r>
              <a:rPr/>
              <a:t>provide</a:t>
            </a:r>
            <a:r>
              <a:rPr/>
              <a:t> </a:t>
            </a:r>
            <a:r>
              <a:rPr/>
              <a:t>for</a:t>
            </a:r>
            <a:r>
              <a:rPr/>
              <a:t> </a:t>
            </a:r>
            <a:r>
              <a:rPr/>
              <a:t>risk</a:t>
            </a:r>
            <a:r>
              <a:rPr/>
              <a:t> </a:t>
            </a:r>
            <a:r>
              <a:rPr/>
              <a:t>adjustments</a:t>
            </a:r>
            <a:r>
              <a:rPr/>
              <a:t> </a:t>
            </a:r>
            <a:r>
              <a:rPr/>
              <a:t>to</a:t>
            </a:r>
            <a:r>
              <a:rPr/>
              <a:t> </a:t>
            </a:r>
            <a:r>
              <a:rPr/>
              <a:t>your</a:t>
            </a:r>
            <a:r>
              <a:rPr/>
              <a:t> </a:t>
            </a:r>
            <a:r>
              <a:rPr/>
              <a:t>outcome</a:t>
            </a:r>
            <a:r>
              <a:rPr/>
              <a:t> </a:t>
            </a:r>
            <a:r>
              <a:rPr/>
              <a:t>variable.</a:t>
            </a:r>
          </a:p>
          <a:p>
            <a:pPr lvl="0" marL="0" indent="0">
              <a:buNone/>
            </a:pPr>
          </a:p>
          <a:p>
            <a:pPr lvl="0" marL="0" indent="0">
              <a:buNone/>
            </a:pPr>
            <a:r>
              <a:rPr/>
              <a:t>This</a:t>
            </a:r>
            <a:r>
              <a:rPr/>
              <a:t> </a:t>
            </a:r>
            <a:r>
              <a:rPr/>
              <a:t>is</a:t>
            </a:r>
            <a:r>
              <a:rPr/>
              <a:t> </a:t>
            </a:r>
            <a:r>
              <a:rPr/>
              <a:t>not</a:t>
            </a:r>
            <a:r>
              <a:rPr/>
              <a:t> </a:t>
            </a:r>
            <a:r>
              <a:rPr/>
              <a:t>a</a:t>
            </a:r>
            <a:r>
              <a:rPr/>
              <a:t> </a:t>
            </a:r>
            <a:r>
              <a:rPr/>
              <a:t>data</a:t>
            </a:r>
            <a:r>
              <a:rPr/>
              <a:t> </a:t>
            </a:r>
            <a:r>
              <a:rPr/>
              <a:t>analysis</a:t>
            </a:r>
            <a:r>
              <a:rPr/>
              <a:t> </a:t>
            </a:r>
            <a:r>
              <a:rPr/>
              <a:t>class,</a:t>
            </a:r>
            <a:r>
              <a:rPr/>
              <a:t> </a:t>
            </a:r>
            <a:r>
              <a:rPr/>
              <a:t>but</a:t>
            </a:r>
            <a:r>
              <a:rPr/>
              <a:t> </a:t>
            </a:r>
            <a:r>
              <a:rPr/>
              <a:t>I</a:t>
            </a:r>
            <a:r>
              <a:rPr/>
              <a:t> </a:t>
            </a:r>
            <a:r>
              <a:rPr/>
              <a:t>do</a:t>
            </a:r>
            <a:r>
              <a:rPr/>
              <a:t> </a:t>
            </a:r>
            <a:r>
              <a:rPr/>
              <a:t>want</a:t>
            </a:r>
            <a:r>
              <a:rPr/>
              <a:t> </a:t>
            </a:r>
            <a:r>
              <a:rPr/>
              <a:t>to</a:t>
            </a:r>
            <a:r>
              <a:rPr/>
              <a:t> </a:t>
            </a:r>
            <a:r>
              <a:rPr/>
              <a:t>provide</a:t>
            </a:r>
            <a:r>
              <a:rPr/>
              <a:t> </a:t>
            </a:r>
            <a:r>
              <a:rPr/>
              <a:t>you</a:t>
            </a:r>
            <a:r>
              <a:rPr/>
              <a:t> </a:t>
            </a:r>
            <a:r>
              <a:rPr/>
              <a:t>with</a:t>
            </a:r>
            <a:r>
              <a:rPr/>
              <a:t> </a:t>
            </a:r>
            <a:r>
              <a:rPr/>
              <a:t>enough</a:t>
            </a:r>
            <a:r>
              <a:rPr/>
              <a:t> </a:t>
            </a:r>
            <a:r>
              <a:rPr/>
              <a:t>information</a:t>
            </a:r>
            <a:r>
              <a:rPr/>
              <a:t> </a:t>
            </a:r>
            <a:r>
              <a:rPr/>
              <a:t>so</a:t>
            </a:r>
            <a:r>
              <a:rPr/>
              <a:t> </a:t>
            </a:r>
            <a:r>
              <a:rPr/>
              <a:t>you</a:t>
            </a:r>
            <a:r>
              <a:rPr/>
              <a:t> </a:t>
            </a:r>
            <a:r>
              <a:rPr/>
              <a:t>can</a:t>
            </a:r>
            <a:r>
              <a:rPr/>
              <a:t> </a:t>
            </a:r>
            <a:r>
              <a:rPr/>
              <a:t>write</a:t>
            </a:r>
            <a:r>
              <a:rPr/>
              <a:t> </a:t>
            </a:r>
            <a:r>
              <a:rPr/>
              <a:t>a</a:t>
            </a:r>
            <a:r>
              <a:rPr/>
              <a:t> </a:t>
            </a:r>
            <a:r>
              <a:rPr/>
              <a:t>good</a:t>
            </a:r>
            <a:r>
              <a:rPr/>
              <a:t> </a:t>
            </a:r>
            <a:r>
              <a:rPr/>
              <a:t>data</a:t>
            </a:r>
            <a:r>
              <a:rPr/>
              <a:t> </a:t>
            </a:r>
            <a:r>
              <a:rPr/>
              <a:t>analysis</a:t>
            </a:r>
            <a:r>
              <a:rPr/>
              <a:t> </a:t>
            </a:r>
            <a:r>
              <a:rPr/>
              <a:t>plan.</a:t>
            </a:r>
            <a:r>
              <a:rPr/>
              <a:t> </a:t>
            </a:r>
            <a:r>
              <a:rPr/>
              <a:t>More</a:t>
            </a:r>
            <a:r>
              <a:rPr/>
              <a:t> </a:t>
            </a:r>
            <a:r>
              <a:rPr/>
              <a:t>likely</a:t>
            </a:r>
            <a:r>
              <a:rPr/>
              <a:t> </a:t>
            </a:r>
            <a:r>
              <a:rPr/>
              <a:t>than</a:t>
            </a:r>
            <a:r>
              <a:rPr/>
              <a:t> </a:t>
            </a:r>
            <a:r>
              <a:rPr/>
              <a:t>not,</a:t>
            </a:r>
            <a:r>
              <a:rPr/>
              <a:t> </a:t>
            </a:r>
            <a:r>
              <a:rPr/>
              <a:t>your</a:t>
            </a:r>
            <a:r>
              <a:rPr/>
              <a:t> </a:t>
            </a:r>
            <a:r>
              <a:rPr/>
              <a:t>data</a:t>
            </a:r>
            <a:r>
              <a:rPr/>
              <a:t> </a:t>
            </a:r>
            <a:r>
              <a:rPr/>
              <a:t>analysis</a:t>
            </a:r>
            <a:r>
              <a:rPr/>
              <a:t> </a:t>
            </a:r>
            <a:r>
              <a:rPr/>
              <a:t>plan</a:t>
            </a:r>
            <a:r>
              <a:rPr/>
              <a:t> </a:t>
            </a:r>
            <a:r>
              <a:rPr/>
              <a:t>will</a:t>
            </a:r>
            <a:r>
              <a:rPr/>
              <a:t> </a:t>
            </a:r>
            <a:r>
              <a:rPr/>
              <a:t>involve</a:t>
            </a:r>
            <a:r>
              <a:rPr/>
              <a:t> </a:t>
            </a:r>
            <a:r>
              <a:rPr/>
              <a:t>a</a:t>
            </a:r>
            <a:r>
              <a:rPr/>
              <a:t> </a:t>
            </a:r>
            <a:r>
              <a:rPr/>
              <a:t>regression</a:t>
            </a:r>
            <a:r>
              <a:rPr/>
              <a:t> </a:t>
            </a:r>
            <a:r>
              <a:rPr/>
              <a:t>model</a:t>
            </a:r>
            <a:r>
              <a:rPr/>
              <a:t> </a:t>
            </a:r>
            <a:r>
              <a:rPr/>
              <a:t>of</a:t>
            </a:r>
            <a:r>
              <a:rPr/>
              <a:t> </a:t>
            </a:r>
            <a:r>
              <a:rPr/>
              <a:t>some</a:t>
            </a:r>
            <a:r>
              <a:rPr/>
              <a:t> </a:t>
            </a:r>
            <a:r>
              <a:rPr/>
              <a:t>type.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a</a:t>
            </a:r>
            <a:r>
              <a:rPr/>
              <a:t> </a:t>
            </a:r>
            <a:r>
              <a:rPr/>
              <a:t>bit</a:t>
            </a:r>
            <a:r>
              <a:rPr/>
              <a:t> </a:t>
            </a:r>
            <a:r>
              <a:rPr/>
              <a:t>unusual,</a:t>
            </a:r>
            <a:r>
              <a:rPr/>
              <a:t> </a:t>
            </a:r>
            <a:r>
              <a:rPr/>
              <a:t>but</a:t>
            </a:r>
            <a:r>
              <a:rPr/>
              <a:t> </a:t>
            </a:r>
            <a:r>
              <a:rPr/>
              <a:t>there</a:t>
            </a:r>
            <a:r>
              <a:rPr/>
              <a:t> </a:t>
            </a:r>
            <a:r>
              <a:rPr/>
              <a:t>are</a:t>
            </a:r>
            <a:r>
              <a:rPr/>
              <a:t> </a:t>
            </a:r>
            <a:r>
              <a:rPr/>
              <a:t>situations</a:t>
            </a:r>
            <a:r>
              <a:rPr/>
              <a:t> </a:t>
            </a:r>
            <a:r>
              <a:rPr/>
              <a:t>where</a:t>
            </a:r>
            <a:r>
              <a:rPr/>
              <a:t> </a:t>
            </a:r>
            <a:r>
              <a:rPr/>
              <a:t>changes</a:t>
            </a:r>
            <a:r>
              <a:rPr/>
              <a:t> </a:t>
            </a:r>
            <a:r>
              <a:rPr/>
              <a:t>in</a:t>
            </a:r>
            <a:r>
              <a:rPr/>
              <a:t> </a:t>
            </a:r>
            <a:r>
              <a:rPr/>
              <a:t>the</a:t>
            </a:r>
            <a:r>
              <a:rPr/>
              <a:t> </a:t>
            </a:r>
            <a:r>
              <a:rPr/>
              <a:t>“</a:t>
            </a:r>
            <a:r>
              <a:rPr/>
              <a:t>wrong</a:t>
            </a:r>
            <a:r>
              <a:rPr/>
              <a:t>”</a:t>
            </a:r>
            <a:r>
              <a:rPr/>
              <a:t> </a:t>
            </a:r>
            <a:r>
              <a:rPr/>
              <a:t>direction</a:t>
            </a:r>
            <a:r>
              <a:rPr/>
              <a:t> </a:t>
            </a:r>
            <a:r>
              <a:rPr/>
              <a:t>are</a:t>
            </a:r>
            <a:r>
              <a:rPr/>
              <a:t> </a:t>
            </a:r>
            <a:r>
              <a:rPr/>
              <a:t>considered</a:t>
            </a:r>
            <a:r>
              <a:rPr/>
              <a:t> </a:t>
            </a:r>
            <a:r>
              <a:rPr/>
              <a:t>impossible</a:t>
            </a:r>
            <a:r>
              <a:rPr/>
              <a:t> </a:t>
            </a:r>
            <a:r>
              <a:rPr/>
              <a:t>or</a:t>
            </a:r>
            <a:r>
              <a:rPr/>
              <a:t> </a:t>
            </a:r>
            <a:r>
              <a:rPr/>
              <a:t>irrelevant</a:t>
            </a:r>
            <a:r>
              <a:rPr/>
              <a:t> </a:t>
            </a:r>
            <a:r>
              <a:rPr/>
              <a:t>or</a:t>
            </a:r>
            <a:r>
              <a:rPr/>
              <a:t> </a:t>
            </a:r>
            <a:r>
              <a:rPr/>
              <a:t>equivalent</a:t>
            </a:r>
            <a:r>
              <a:rPr/>
              <a:t> </a:t>
            </a:r>
            <a:r>
              <a:rPr/>
              <a:t>to</a:t>
            </a:r>
            <a:r>
              <a:rPr/>
              <a:t> </a:t>
            </a:r>
            <a:r>
              <a:rPr/>
              <a:t>no</a:t>
            </a:r>
            <a:r>
              <a:rPr/>
              <a:t> </a:t>
            </a:r>
            <a:r>
              <a:rPr/>
              <a:t>change.</a:t>
            </a:r>
          </a:p>
          <a:p>
            <a:pPr lvl="0" marL="0" indent="0">
              <a:buNone/>
            </a:pPr>
          </a:p>
          <a:p>
            <a:pPr lvl="0" marL="0" indent="0">
              <a:buNone/>
            </a:pPr>
            <a:r>
              <a:rPr/>
              <a:t>Consider</a:t>
            </a:r>
            <a:r>
              <a:rPr/>
              <a:t> </a:t>
            </a:r>
            <a:r>
              <a:rPr/>
              <a:t>the</a:t>
            </a:r>
            <a:r>
              <a:rPr/>
              <a:t> </a:t>
            </a:r>
            <a:r>
              <a:rPr/>
              <a:t>situation</a:t>
            </a:r>
            <a:r>
              <a:rPr/>
              <a:t> </a:t>
            </a:r>
            <a:r>
              <a:rPr/>
              <a:t>where</a:t>
            </a:r>
            <a:r>
              <a:rPr/>
              <a:t> </a:t>
            </a:r>
            <a:r>
              <a:rPr/>
              <a:t>you</a:t>
            </a:r>
            <a:r>
              <a:rPr/>
              <a:t> </a:t>
            </a:r>
            <a:r>
              <a:rPr/>
              <a:t>are</a:t>
            </a:r>
            <a:r>
              <a:rPr/>
              <a:t> </a:t>
            </a:r>
            <a:r>
              <a:rPr/>
              <a:t>testing</a:t>
            </a:r>
            <a:r>
              <a:rPr/>
              <a:t> </a:t>
            </a:r>
            <a:r>
              <a:rPr/>
              <a:t>a</a:t>
            </a:r>
            <a:r>
              <a:rPr/>
              <a:t> </a:t>
            </a:r>
            <a:r>
              <a:rPr/>
              <a:t>new</a:t>
            </a:r>
            <a:r>
              <a:rPr/>
              <a:t> </a:t>
            </a:r>
            <a:r>
              <a:rPr/>
              <a:t>drug</a:t>
            </a:r>
            <a:r>
              <a:rPr/>
              <a:t> </a:t>
            </a:r>
            <a:r>
              <a:rPr/>
              <a:t>versus</a:t>
            </a:r>
            <a:r>
              <a:rPr/>
              <a:t> </a:t>
            </a:r>
            <a:r>
              <a:rPr/>
              <a:t>placebo.</a:t>
            </a:r>
            <a:r>
              <a:rPr/>
              <a:t> </a:t>
            </a:r>
            <a:r>
              <a:rPr/>
              <a:t>A</a:t>
            </a:r>
            <a:r>
              <a:rPr/>
              <a:t> </a:t>
            </a:r>
            <a:r>
              <a:rPr/>
              <a:t>drug</a:t>
            </a:r>
            <a:r>
              <a:rPr/>
              <a:t> </a:t>
            </a:r>
            <a:r>
              <a:rPr/>
              <a:t>could</a:t>
            </a:r>
            <a:r>
              <a:rPr/>
              <a:t> </a:t>
            </a:r>
            <a:r>
              <a:rPr/>
              <a:t>be</a:t>
            </a:r>
            <a:r>
              <a:rPr/>
              <a:t> </a:t>
            </a:r>
            <a:r>
              <a:rPr/>
              <a:t>worse</a:t>
            </a:r>
            <a:r>
              <a:rPr/>
              <a:t> </a:t>
            </a:r>
            <a:r>
              <a:rPr/>
              <a:t>than</a:t>
            </a:r>
            <a:r>
              <a:rPr/>
              <a:t> </a:t>
            </a:r>
            <a:r>
              <a:rPr/>
              <a:t>a</a:t>
            </a:r>
            <a:r>
              <a:rPr/>
              <a:t> </a:t>
            </a:r>
            <a:r>
              <a:rPr/>
              <a:t>placebo.</a:t>
            </a:r>
            <a:r>
              <a:rPr/>
              <a:t> </a:t>
            </a:r>
            <a:r>
              <a:rPr/>
              <a:t>It</a:t>
            </a:r>
            <a:r>
              <a:rPr/>
              <a:t> </a:t>
            </a:r>
            <a:r>
              <a:rPr/>
              <a:t>happens</a:t>
            </a:r>
            <a:r>
              <a:rPr/>
              <a:t> </a:t>
            </a:r>
            <a:r>
              <a:rPr/>
              <a:t>all</a:t>
            </a:r>
            <a:r>
              <a:rPr/>
              <a:t> </a:t>
            </a:r>
            <a:r>
              <a:rPr/>
              <a:t>the</a:t>
            </a:r>
            <a:r>
              <a:rPr/>
              <a:t> </a:t>
            </a:r>
            <a:r>
              <a:rPr/>
              <a:t>time.</a:t>
            </a:r>
            <a:r>
              <a:rPr/>
              <a:t> </a:t>
            </a:r>
            <a:r>
              <a:rPr/>
              <a:t>But</a:t>
            </a:r>
            <a:r>
              <a:rPr/>
              <a:t> </a:t>
            </a:r>
            <a:r>
              <a:rPr/>
              <a:t>there</a:t>
            </a:r>
            <a:r>
              <a:rPr/>
              <a:t> </a:t>
            </a:r>
            <a:r>
              <a:rPr/>
              <a:t>is</a:t>
            </a:r>
            <a:r>
              <a:rPr/>
              <a:t> </a:t>
            </a:r>
            <a:r>
              <a:rPr/>
              <a:t>no</a:t>
            </a:r>
            <a:r>
              <a:rPr/>
              <a:t> </a:t>
            </a:r>
            <a:r>
              <a:rPr/>
              <a:t>reason</a:t>
            </a:r>
            <a:r>
              <a:rPr/>
              <a:t> </a:t>
            </a:r>
            <a:r>
              <a:rPr/>
              <a:t>to</a:t>
            </a:r>
            <a:r>
              <a:rPr/>
              <a:t> </a:t>
            </a:r>
            <a:r>
              <a:rPr/>
              <a:t>test</a:t>
            </a:r>
            <a:r>
              <a:rPr/>
              <a:t> </a:t>
            </a:r>
            <a:r>
              <a:rPr/>
              <a:t>for</a:t>
            </a:r>
            <a:r>
              <a:rPr/>
              <a:t> </a:t>
            </a:r>
            <a:r>
              <a:rPr/>
              <a:t>this.</a:t>
            </a:r>
            <a:r>
              <a:rPr/>
              <a:t> </a:t>
            </a:r>
            <a:r>
              <a:rPr/>
              <a:t>You</a:t>
            </a:r>
            <a:r>
              <a:rPr/>
              <a:t> </a:t>
            </a:r>
            <a:r>
              <a:rPr/>
              <a:t>would</a:t>
            </a:r>
            <a:r>
              <a:rPr/>
              <a:t> </a:t>
            </a:r>
            <a:r>
              <a:rPr/>
              <a:t>not</a:t>
            </a:r>
            <a:r>
              <a:rPr/>
              <a:t> </a:t>
            </a:r>
            <a:r>
              <a:rPr/>
              <a:t>adopt</a:t>
            </a:r>
            <a:r>
              <a:rPr/>
              <a:t> </a:t>
            </a:r>
            <a:r>
              <a:rPr/>
              <a:t>a</a:t>
            </a:r>
            <a:r>
              <a:rPr/>
              <a:t> </a:t>
            </a:r>
            <a:r>
              <a:rPr/>
              <a:t>new</a:t>
            </a:r>
            <a:r>
              <a:rPr/>
              <a:t> </a:t>
            </a:r>
            <a:r>
              <a:rPr/>
              <a:t>drug</a:t>
            </a:r>
            <a:r>
              <a:rPr/>
              <a:t> </a:t>
            </a:r>
            <a:r>
              <a:rPr/>
              <a:t>if</a:t>
            </a:r>
            <a:r>
              <a:rPr/>
              <a:t> </a:t>
            </a:r>
            <a:r>
              <a:rPr/>
              <a:t>it</a:t>
            </a:r>
            <a:r>
              <a:rPr/>
              <a:t> </a:t>
            </a:r>
            <a:r>
              <a:rPr/>
              <a:t>were</a:t>
            </a:r>
            <a:r>
              <a:rPr/>
              <a:t> </a:t>
            </a:r>
            <a:r>
              <a:rPr/>
              <a:t>equivalent</a:t>
            </a:r>
            <a:r>
              <a:rPr/>
              <a:t> </a:t>
            </a:r>
            <a:r>
              <a:rPr/>
              <a:t>to</a:t>
            </a:r>
            <a:r>
              <a:rPr/>
              <a:t> </a:t>
            </a:r>
            <a:r>
              <a:rPr/>
              <a:t>placebo</a:t>
            </a:r>
            <a:r>
              <a:rPr/>
              <a:t> </a:t>
            </a:r>
            <a:r>
              <a:rPr/>
              <a:t>and</a:t>
            </a:r>
            <a:r>
              <a:rPr/>
              <a:t> </a:t>
            </a:r>
            <a:r>
              <a:rPr/>
              <a:t>you</a:t>
            </a:r>
            <a:r>
              <a:rPr/>
              <a:t> </a:t>
            </a:r>
            <a:r>
              <a:rPr/>
              <a:t>would</a:t>
            </a:r>
            <a:r>
              <a:rPr/>
              <a:t> </a:t>
            </a:r>
            <a:r>
              <a:rPr/>
              <a:t>not</a:t>
            </a:r>
            <a:r>
              <a:rPr/>
              <a:t> </a:t>
            </a:r>
            <a:r>
              <a:rPr/>
              <a:t>adopt</a:t>
            </a:r>
            <a:r>
              <a:rPr/>
              <a:t> </a:t>
            </a:r>
            <a:r>
              <a:rPr/>
              <a:t>a</a:t>
            </a:r>
            <a:r>
              <a:rPr/>
              <a:t> </a:t>
            </a:r>
            <a:r>
              <a:rPr/>
              <a:t>new</a:t>
            </a:r>
            <a:r>
              <a:rPr/>
              <a:t> </a:t>
            </a:r>
            <a:r>
              <a:rPr/>
              <a:t>drug</a:t>
            </a:r>
            <a:r>
              <a:rPr/>
              <a:t> </a:t>
            </a:r>
            <a:r>
              <a:rPr/>
              <a:t>if</a:t>
            </a:r>
            <a:r>
              <a:rPr/>
              <a:t> </a:t>
            </a:r>
            <a:r>
              <a:rPr/>
              <a:t>it</a:t>
            </a:r>
            <a:r>
              <a:rPr/>
              <a:t> </a:t>
            </a:r>
            <a:r>
              <a:rPr/>
              <a:t>were</a:t>
            </a:r>
            <a:r>
              <a:rPr/>
              <a:t> </a:t>
            </a:r>
            <a:r>
              <a:rPr/>
              <a:t>inferior</a:t>
            </a:r>
            <a:r>
              <a:rPr/>
              <a:t> </a:t>
            </a:r>
            <a:r>
              <a:rPr/>
              <a:t>to</a:t>
            </a:r>
            <a:r>
              <a:rPr/>
              <a:t> </a:t>
            </a:r>
            <a:r>
              <a:rPr/>
              <a:t>placebo.</a:t>
            </a:r>
            <a:r>
              <a:rPr/>
              <a:t> </a:t>
            </a:r>
            <a:r>
              <a:rPr/>
              <a:t>So</a:t>
            </a:r>
            <a:r>
              <a:rPr/>
              <a:t> </a:t>
            </a:r>
            <a:r>
              <a:rPr/>
              <a:t>your</a:t>
            </a:r>
            <a:r>
              <a:rPr/>
              <a:t> </a:t>
            </a:r>
            <a:r>
              <a:rPr/>
              <a:t>null</a:t>
            </a:r>
            <a:r>
              <a:rPr/>
              <a:t> </a:t>
            </a:r>
            <a:r>
              <a:rPr/>
              <a:t>hypothesis</a:t>
            </a:r>
            <a:r>
              <a:rPr/>
              <a:t> </a:t>
            </a:r>
            <a:r>
              <a:rPr/>
              <a:t>is</a:t>
            </a:r>
            <a:r>
              <a:rPr/>
              <a:t> </a:t>
            </a:r>
            <a:r>
              <a:rPr/>
              <a:t>that</a:t>
            </a:r>
            <a:r>
              <a:rPr/>
              <a:t> </a:t>
            </a:r>
            <a:r>
              <a:rPr/>
              <a:t>the</a:t>
            </a:r>
            <a:r>
              <a:rPr/>
              <a:t> </a:t>
            </a:r>
            <a:r>
              <a:rPr/>
              <a:t>new</a:t>
            </a:r>
            <a:r>
              <a:rPr/>
              <a:t> </a:t>
            </a:r>
            <a:r>
              <a:rPr/>
              <a:t>drug</a:t>
            </a:r>
            <a:r>
              <a:rPr/>
              <a:t> </a:t>
            </a:r>
            <a:r>
              <a:rPr/>
              <a:t>is</a:t>
            </a:r>
            <a:r>
              <a:rPr/>
              <a:t> </a:t>
            </a:r>
            <a:r>
              <a:rPr/>
              <a:t>not</a:t>
            </a:r>
            <a:r>
              <a:rPr/>
              <a:t> </a:t>
            </a:r>
            <a:r>
              <a:rPr/>
              <a:t>better</a:t>
            </a:r>
            <a:r>
              <a:rPr/>
              <a:t> </a:t>
            </a:r>
            <a:r>
              <a:rPr/>
              <a:t>than</a:t>
            </a:r>
            <a:r>
              <a:rPr/>
              <a:t> </a:t>
            </a:r>
            <a:r>
              <a:rPr/>
              <a:t>placebo,</a:t>
            </a:r>
            <a:r>
              <a:rPr/>
              <a:t> </a:t>
            </a:r>
            <a:r>
              <a:rPr/>
              <a:t>meaning</a:t>
            </a:r>
            <a:r>
              <a:rPr/>
              <a:t> </a:t>
            </a:r>
            <a:r>
              <a:rPr/>
              <a:t>equal</a:t>
            </a:r>
            <a:r>
              <a:rPr/>
              <a:t> </a:t>
            </a:r>
            <a:r>
              <a:rPr/>
              <a:t>to</a:t>
            </a:r>
            <a:r>
              <a:rPr/>
              <a:t> </a:t>
            </a:r>
            <a:r>
              <a:rPr/>
              <a:t>placebo</a:t>
            </a:r>
            <a:r>
              <a:rPr/>
              <a:t> </a:t>
            </a:r>
            <a:r>
              <a:rPr/>
              <a:t>or</a:t>
            </a:r>
            <a:r>
              <a:rPr/>
              <a:t> </a:t>
            </a:r>
            <a:r>
              <a:rPr/>
              <a:t>worse</a:t>
            </a:r>
            <a:r>
              <a:rPr/>
              <a:t> </a:t>
            </a:r>
            <a:r>
              <a:rPr/>
              <a:t>than</a:t>
            </a:r>
            <a:r>
              <a:rPr/>
              <a:t> </a:t>
            </a:r>
            <a:r>
              <a:rPr/>
              <a:t>the</a:t>
            </a:r>
            <a:r>
              <a:rPr/>
              <a:t> </a:t>
            </a:r>
            <a:r>
              <a:rPr/>
              <a:t>placebo.</a:t>
            </a:r>
          </a:p>
          <a:p>
            <a:pPr lvl="0" marL="0" indent="0">
              <a:buNone/>
            </a:pPr>
          </a:p>
          <a:p>
            <a:pPr lvl="0" marL="0" indent="0">
              <a:buNone/>
            </a:pPr>
            <a:r>
              <a:rPr/>
              <a:t>The</a:t>
            </a:r>
            <a:r>
              <a:rPr/>
              <a:t> </a:t>
            </a:r>
            <a:r>
              <a:rPr/>
              <a:t>actual</a:t>
            </a:r>
            <a:r>
              <a:rPr/>
              <a:t> </a:t>
            </a:r>
            <a:r>
              <a:rPr/>
              <a:t>orientation</a:t>
            </a:r>
            <a:r>
              <a:rPr/>
              <a:t> </a:t>
            </a:r>
            <a:r>
              <a:rPr/>
              <a:t>of</a:t>
            </a:r>
            <a:r>
              <a:rPr/>
              <a:t> </a:t>
            </a:r>
            <a:r>
              <a:rPr/>
              <a:t>a</a:t>
            </a:r>
            <a:r>
              <a:rPr/>
              <a:t> </a:t>
            </a:r>
            <a:r>
              <a:rPr/>
              <a:t>directional</a:t>
            </a:r>
            <a:r>
              <a:rPr/>
              <a:t> </a:t>
            </a:r>
            <a:r>
              <a:rPr/>
              <a:t>hypothesis</a:t>
            </a:r>
            <a:r>
              <a:rPr/>
              <a:t> </a:t>
            </a:r>
            <a:r>
              <a:rPr/>
              <a:t>depends</a:t>
            </a:r>
            <a:r>
              <a:rPr/>
              <a:t> </a:t>
            </a:r>
            <a:r>
              <a:rPr/>
              <a:t>on</a:t>
            </a:r>
            <a:r>
              <a:rPr/>
              <a:t> </a:t>
            </a:r>
            <a:r>
              <a:rPr/>
              <a:t>whether</a:t>
            </a:r>
            <a:r>
              <a:rPr/>
              <a:t> </a:t>
            </a:r>
            <a:r>
              <a:rPr/>
              <a:t>a</a:t>
            </a:r>
            <a:r>
              <a:rPr/>
              <a:t> </a:t>
            </a:r>
            <a:r>
              <a:rPr/>
              <a:t>larger</a:t>
            </a:r>
            <a:r>
              <a:rPr/>
              <a:t> </a:t>
            </a:r>
            <a:r>
              <a:rPr/>
              <a:t>value</a:t>
            </a:r>
            <a:r>
              <a:rPr/>
              <a:t> </a:t>
            </a:r>
            <a:r>
              <a:rPr/>
              <a:t>of</a:t>
            </a:r>
            <a:r>
              <a:rPr/>
              <a:t> </a:t>
            </a:r>
            <a:r>
              <a:rPr/>
              <a:t>the</a:t>
            </a:r>
            <a:r>
              <a:rPr/>
              <a:t> </a:t>
            </a:r>
            <a:r>
              <a:rPr/>
              <a:t>outcome</a:t>
            </a:r>
            <a:r>
              <a:rPr/>
              <a:t> </a:t>
            </a:r>
            <a:r>
              <a:rPr/>
              <a:t>measure</a:t>
            </a:r>
            <a:r>
              <a:rPr/>
              <a:t> </a:t>
            </a:r>
            <a:r>
              <a:rPr/>
              <a:t>is</a:t>
            </a:r>
            <a:r>
              <a:rPr/>
              <a:t> </a:t>
            </a:r>
            <a:r>
              <a:rPr/>
              <a:t>good</a:t>
            </a:r>
            <a:r>
              <a:rPr/>
              <a:t> </a:t>
            </a:r>
            <a:r>
              <a:rPr/>
              <a:t>or</a:t>
            </a:r>
            <a:r>
              <a:rPr/>
              <a:t> </a:t>
            </a:r>
            <a:r>
              <a:rPr/>
              <a:t>a</a:t>
            </a:r>
            <a:r>
              <a:rPr/>
              <a:t> </a:t>
            </a:r>
            <a:r>
              <a:rPr/>
              <a:t>smaller</a:t>
            </a:r>
            <a:r>
              <a:rPr/>
              <a:t> </a:t>
            </a:r>
            <a:r>
              <a:rPr/>
              <a:t>value</a:t>
            </a:r>
            <a:r>
              <a:rPr/>
              <a:t> </a:t>
            </a:r>
            <a:r>
              <a:rPr/>
              <a:t>is</a:t>
            </a:r>
            <a:r>
              <a:rPr/>
              <a:t> </a:t>
            </a:r>
            <a:r>
              <a:rPr/>
              <a:t>good.</a:t>
            </a:r>
            <a:r>
              <a:rPr/>
              <a:t> </a:t>
            </a:r>
            <a:r>
              <a:rPr/>
              <a:t>So</a:t>
            </a:r>
            <a:r>
              <a:rPr/>
              <a:t> </a:t>
            </a:r>
            <a:r>
              <a:rPr/>
              <a:t>for</a:t>
            </a:r>
            <a:r>
              <a:rPr/>
              <a:t> </a:t>
            </a:r>
            <a:r>
              <a:rPr/>
              <a:t>an</a:t>
            </a:r>
            <a:r>
              <a:rPr/>
              <a:t> </a:t>
            </a:r>
            <a:r>
              <a:rPr/>
              <a:t>outcome</a:t>
            </a:r>
            <a:r>
              <a:rPr/>
              <a:t> </a:t>
            </a:r>
            <a:r>
              <a:rPr/>
              <a:t>like</a:t>
            </a:r>
            <a:r>
              <a:rPr/>
              <a:t> </a:t>
            </a:r>
            <a:r>
              <a:rPr/>
              <a:t>pain,</a:t>
            </a:r>
            <a:r>
              <a:rPr/>
              <a:t> </a:t>
            </a:r>
            <a:r>
              <a:rPr/>
              <a:t>pain</a:t>
            </a:r>
            <a:r>
              <a:rPr/>
              <a:t> </a:t>
            </a:r>
            <a:r>
              <a:rPr/>
              <a:t>is</a:t>
            </a:r>
            <a:r>
              <a:rPr/>
              <a:t> </a:t>
            </a:r>
            <a:r>
              <a:rPr/>
              <a:t>like</a:t>
            </a:r>
            <a:r>
              <a:rPr/>
              <a:t> </a:t>
            </a:r>
            <a:r>
              <a:rPr/>
              <a:t>golf.</a:t>
            </a:r>
            <a:r>
              <a:rPr/>
              <a:t> </a:t>
            </a:r>
            <a:r>
              <a:rPr/>
              <a:t>A</a:t>
            </a:r>
            <a:r>
              <a:rPr/>
              <a:t> </a:t>
            </a:r>
            <a:r>
              <a:rPr/>
              <a:t>lower</a:t>
            </a:r>
            <a:r>
              <a:rPr/>
              <a:t> </a:t>
            </a:r>
            <a:r>
              <a:rPr/>
              <a:t>score</a:t>
            </a:r>
            <a:r>
              <a:rPr/>
              <a:t> </a:t>
            </a:r>
            <a:r>
              <a:rPr/>
              <a:t>on</a:t>
            </a:r>
            <a:r>
              <a:rPr/>
              <a:t> </a:t>
            </a:r>
            <a:r>
              <a:rPr/>
              <a:t>a</a:t>
            </a:r>
            <a:r>
              <a:rPr/>
              <a:t> </a:t>
            </a:r>
            <a:r>
              <a:rPr/>
              <a:t>pain</a:t>
            </a:r>
            <a:r>
              <a:rPr/>
              <a:t> </a:t>
            </a:r>
            <a:r>
              <a:rPr/>
              <a:t>scale</a:t>
            </a:r>
            <a:r>
              <a:rPr/>
              <a:t> </a:t>
            </a:r>
            <a:r>
              <a:rPr/>
              <a:t>is</a:t>
            </a:r>
            <a:r>
              <a:rPr/>
              <a:t> </a:t>
            </a:r>
            <a:r>
              <a:rPr/>
              <a:t>good.</a:t>
            </a:r>
            <a:r>
              <a:rPr/>
              <a:t> </a:t>
            </a:r>
            <a:r>
              <a:rPr/>
              <a:t>It</a:t>
            </a:r>
            <a:r>
              <a:rPr/>
              <a:t> </a:t>
            </a:r>
            <a:r>
              <a:rPr/>
              <a:t>also</a:t>
            </a:r>
            <a:r>
              <a:rPr/>
              <a:t> </a:t>
            </a:r>
            <a:r>
              <a:rPr/>
              <a:t>depends</a:t>
            </a:r>
            <a:r>
              <a:rPr/>
              <a:t> </a:t>
            </a:r>
            <a:r>
              <a:rPr/>
              <a:t>on</a:t>
            </a:r>
            <a:r>
              <a:rPr/>
              <a:t> </a:t>
            </a:r>
            <a:r>
              <a:rPr/>
              <a:t>which</a:t>
            </a:r>
            <a:r>
              <a:rPr/>
              <a:t> </a:t>
            </a:r>
            <a:r>
              <a:rPr/>
              <a:t>group</a:t>
            </a:r>
            <a:r>
              <a:rPr/>
              <a:t> </a:t>
            </a:r>
            <a:r>
              <a:rPr/>
              <a:t>gets</a:t>
            </a:r>
            <a:r>
              <a:rPr/>
              <a:t> </a:t>
            </a:r>
            <a:r>
              <a:rPr/>
              <a:t>labelled</a:t>
            </a:r>
            <a:r>
              <a:rPr/>
              <a:t> </a:t>
            </a:r>
            <a:r>
              <a:rPr/>
              <a:t>with</a:t>
            </a:r>
            <a:r>
              <a:rPr/>
              <a:t> </a:t>
            </a:r>
            <a:r>
              <a:rPr/>
              <a:t>a</a:t>
            </a:r>
            <a:r>
              <a:rPr/>
              <a:t> </a:t>
            </a:r>
            <a:r>
              <a:rPr/>
              <a:t>1</a:t>
            </a:r>
            <a:r>
              <a:rPr/>
              <a:t> </a:t>
            </a:r>
            <a:r>
              <a:rPr/>
              <a:t>and</a:t>
            </a:r>
            <a:r>
              <a:rPr/>
              <a:t> </a:t>
            </a:r>
            <a:r>
              <a:rPr/>
              <a:t>which</a:t>
            </a:r>
            <a:r>
              <a:rPr/>
              <a:t> </a:t>
            </a:r>
            <a:r>
              <a:rPr/>
              <a:t>gets</a:t>
            </a:r>
            <a:r>
              <a:rPr/>
              <a:t> </a:t>
            </a:r>
            <a:r>
              <a:rPr/>
              <a:t>a</a:t>
            </a:r>
            <a:r>
              <a:rPr/>
              <a:t> </a:t>
            </a:r>
            <a:r>
              <a:rPr/>
              <a:t>2.</a:t>
            </a:r>
            <a:r>
              <a:rPr/>
              <a:t> </a:t>
            </a:r>
            <a:r>
              <a:rPr/>
              <a:t>And</a:t>
            </a:r>
            <a:r>
              <a:rPr/>
              <a:t> </a:t>
            </a:r>
            <a:r>
              <a:rPr/>
              <a:t>it</a:t>
            </a:r>
            <a:r>
              <a:rPr/>
              <a:t> </a:t>
            </a:r>
            <a:r>
              <a:rPr/>
              <a:t>depends</a:t>
            </a:r>
            <a:r>
              <a:rPr/>
              <a:t> </a:t>
            </a:r>
            <a:r>
              <a:rPr/>
              <a:t>on</a:t>
            </a:r>
            <a:r>
              <a:rPr/>
              <a:t> </a:t>
            </a:r>
            <a:r>
              <a:rPr/>
              <a:t>whether</a:t>
            </a:r>
            <a:r>
              <a:rPr/>
              <a:t> </a:t>
            </a:r>
            <a:r>
              <a:rPr/>
              <a:t>you</a:t>
            </a:r>
            <a:r>
              <a:rPr/>
              <a:t> </a:t>
            </a:r>
            <a:r>
              <a:rPr/>
              <a:t>consider</a:t>
            </a:r>
            <a:r>
              <a:rPr/>
              <a:t> </a:t>
            </a:r>
            <a:r>
              <a:rPr/>
              <a:t>a</a:t>
            </a:r>
            <a:r>
              <a:rPr/>
              <a:t> </a:t>
            </a:r>
            <a:r>
              <a:rPr/>
              <a:t>good</a:t>
            </a:r>
            <a:r>
              <a:rPr/>
              <a:t> </a:t>
            </a:r>
            <a:r>
              <a:rPr/>
              <a:t>effect</a:t>
            </a:r>
            <a:r>
              <a:rPr/>
              <a:t> </a:t>
            </a:r>
            <a:r>
              <a:rPr/>
              <a:t>to</a:t>
            </a:r>
            <a:r>
              <a:rPr/>
              <a:t> </a:t>
            </a:r>
            <a:r>
              <a:rPr/>
              <a:t>be</a:t>
            </a:r>
            <a:r>
              <a:rPr/>
              <a:t> </a:t>
            </a:r>
            <a:r>
              <a:rPr/>
              <a:t>impossible/irrelevant</a:t>
            </a:r>
            <a:r>
              <a:rPr/>
              <a:t> </a:t>
            </a:r>
            <a:r>
              <a:rPr/>
              <a:t>or</a:t>
            </a:r>
            <a:r>
              <a:rPr/>
              <a:t> </a:t>
            </a:r>
            <a:r>
              <a:rPr/>
              <a:t>a</a:t>
            </a:r>
            <a:r>
              <a:rPr/>
              <a:t> </a:t>
            </a:r>
            <a:r>
              <a:rPr/>
              <a:t>bad</a:t>
            </a:r>
            <a:r>
              <a:rPr/>
              <a:t> </a:t>
            </a:r>
            <a:r>
              <a:rPr/>
              <a:t>effect</a:t>
            </a:r>
            <a:r>
              <a:rPr/>
              <a:t> </a:t>
            </a:r>
            <a:r>
              <a:rPr/>
              <a:t>to</a:t>
            </a:r>
            <a:r>
              <a:rPr/>
              <a:t> </a:t>
            </a:r>
            <a:r>
              <a:rPr/>
              <a:t>be</a:t>
            </a:r>
            <a:r>
              <a:rPr/>
              <a:t> </a:t>
            </a:r>
            <a:r>
              <a:rPr/>
              <a:t>impossible/irrelevant.</a:t>
            </a:r>
          </a:p>
          <a:p>
            <a:pPr lvl="0" marL="0" indent="0">
              <a:buNone/>
            </a:pPr>
          </a:p>
          <a:p>
            <a:pPr lvl="0" marL="0" indent="0">
              <a:buNone/>
            </a:pPr>
            <a:r>
              <a:rPr/>
              <a:t>Let’s</a:t>
            </a:r>
            <a:r>
              <a:rPr/>
              <a:t> </a:t>
            </a:r>
            <a:r>
              <a:rPr/>
              <a:t>assume</a:t>
            </a:r>
            <a:r>
              <a:rPr/>
              <a:t> </a:t>
            </a:r>
            <a:r>
              <a:rPr/>
              <a:t>that</a:t>
            </a:r>
            <a:r>
              <a:rPr/>
              <a:t> </a:t>
            </a:r>
            <a:r>
              <a:rPr/>
              <a:t>you</a:t>
            </a:r>
            <a:r>
              <a:rPr/>
              <a:t> </a:t>
            </a:r>
            <a:r>
              <a:rPr/>
              <a:t>are</a:t>
            </a:r>
            <a:r>
              <a:rPr/>
              <a:t> </a:t>
            </a:r>
            <a:r>
              <a:rPr/>
              <a:t>testing</a:t>
            </a:r>
            <a:r>
              <a:rPr/>
              <a:t> </a:t>
            </a:r>
            <a:r>
              <a:rPr/>
              <a:t>a</a:t>
            </a:r>
            <a:r>
              <a:rPr/>
              <a:t> </a:t>
            </a:r>
            <a:r>
              <a:rPr/>
              <a:t>new</a:t>
            </a:r>
            <a:r>
              <a:rPr/>
              <a:t> </a:t>
            </a:r>
            <a:r>
              <a:rPr/>
              <a:t>pain</a:t>
            </a:r>
            <a:r>
              <a:rPr/>
              <a:t> </a:t>
            </a:r>
            <a:r>
              <a:rPr/>
              <a:t>relief</a:t>
            </a:r>
            <a:r>
              <a:rPr/>
              <a:t> </a:t>
            </a:r>
            <a:r>
              <a:rPr/>
              <a:t>drug</a:t>
            </a:r>
            <a:r>
              <a:rPr/>
              <a:t> </a:t>
            </a:r>
            <a:r>
              <a:rPr/>
              <a:t>versus</a:t>
            </a:r>
            <a:r>
              <a:rPr/>
              <a:t> </a:t>
            </a:r>
            <a:r>
              <a:rPr/>
              <a:t>placebo,</a:t>
            </a:r>
            <a:r>
              <a:rPr/>
              <a:t> </a:t>
            </a:r>
            <a:r>
              <a:rPr/>
              <a:t>that</a:t>
            </a:r>
            <a:r>
              <a:rPr/>
              <a:t> </a:t>
            </a:r>
            <a:r>
              <a:rPr/>
              <a:t>the</a:t>
            </a:r>
            <a:r>
              <a:rPr/>
              <a:t> </a:t>
            </a:r>
            <a:r>
              <a:rPr/>
              <a:t>placebo</a:t>
            </a:r>
            <a:r>
              <a:rPr/>
              <a:t> </a:t>
            </a:r>
            <a:r>
              <a:rPr/>
              <a:t>is</a:t>
            </a:r>
            <a:r>
              <a:rPr/>
              <a:t> </a:t>
            </a:r>
            <a:r>
              <a:rPr/>
              <a:t>group</a:t>
            </a:r>
            <a:r>
              <a:rPr/>
              <a:t> </a:t>
            </a:r>
            <a:r>
              <a:rPr/>
              <a:t>1</a:t>
            </a:r>
            <a:r>
              <a:rPr/>
              <a:t> </a:t>
            </a:r>
            <a:r>
              <a:rPr/>
              <a:t>and</a:t>
            </a:r>
            <a:r>
              <a:rPr/>
              <a:t> </a:t>
            </a:r>
            <a:r>
              <a:rPr/>
              <a:t>that</a:t>
            </a:r>
            <a:r>
              <a:rPr/>
              <a:t> </a:t>
            </a:r>
            <a:r>
              <a:rPr/>
              <a:t>higher</a:t>
            </a:r>
            <a:r>
              <a:rPr/>
              <a:t> </a:t>
            </a:r>
            <a:r>
              <a:rPr/>
              <a:t>values</a:t>
            </a:r>
            <a:r>
              <a:rPr/>
              <a:t> </a:t>
            </a:r>
            <a:r>
              <a:rPr/>
              <a:t>of</a:t>
            </a:r>
            <a:r>
              <a:rPr/>
              <a:t> </a:t>
            </a:r>
            <a:r>
              <a:rPr/>
              <a:t>pain</a:t>
            </a:r>
            <a:r>
              <a:rPr/>
              <a:t> </a:t>
            </a:r>
            <a:r>
              <a:rPr/>
              <a:t>with</a:t>
            </a:r>
            <a:r>
              <a:rPr/>
              <a:t> </a:t>
            </a:r>
            <a:r>
              <a:rPr/>
              <a:t>the</a:t>
            </a:r>
            <a:r>
              <a:rPr/>
              <a:t> </a:t>
            </a:r>
            <a:r>
              <a:rPr/>
              <a:t>new</a:t>
            </a:r>
            <a:r>
              <a:rPr/>
              <a:t> </a:t>
            </a:r>
            <a:r>
              <a:rPr/>
              <a:t>drug</a:t>
            </a:r>
            <a:r>
              <a:rPr/>
              <a:t> </a:t>
            </a:r>
            <a:r>
              <a:rPr/>
              <a:t>are</a:t>
            </a:r>
            <a:r>
              <a:rPr/>
              <a:t> </a:t>
            </a:r>
            <a:r>
              <a:rPr/>
              <a:t>irrelevant</a:t>
            </a:r>
            <a:r>
              <a:rPr/>
              <a:t> </a:t>
            </a:r>
            <a:r>
              <a:rPr/>
              <a:t>because</a:t>
            </a:r>
            <a:r>
              <a:rPr/>
              <a:t> </a:t>
            </a:r>
            <a:r>
              <a:rPr/>
              <a:t>that</a:t>
            </a:r>
            <a:r>
              <a:rPr/>
              <a:t> </a:t>
            </a:r>
            <a:r>
              <a:rPr/>
              <a:t>leads</a:t>
            </a:r>
            <a:r>
              <a:rPr/>
              <a:t> </a:t>
            </a:r>
            <a:r>
              <a:rPr/>
              <a:t>to</a:t>
            </a:r>
            <a:r>
              <a:rPr/>
              <a:t> </a:t>
            </a:r>
            <a:r>
              <a:rPr/>
              <a:t>the</a:t>
            </a:r>
            <a:r>
              <a:rPr/>
              <a:t> </a:t>
            </a:r>
            <a:r>
              <a:rPr/>
              <a:t>same</a:t>
            </a:r>
            <a:r>
              <a:rPr/>
              <a:t> </a:t>
            </a:r>
            <a:r>
              <a:rPr/>
              <a:t>decision</a:t>
            </a:r>
            <a:r>
              <a:rPr/>
              <a:t> </a:t>
            </a:r>
            <a:r>
              <a:rPr/>
              <a:t>as</a:t>
            </a:r>
            <a:r>
              <a:rPr/>
              <a:t> </a:t>
            </a:r>
            <a:r>
              <a:rPr/>
              <a:t>equivalent</a:t>
            </a:r>
            <a:r>
              <a:rPr/>
              <a:t> </a:t>
            </a:r>
            <a:r>
              <a:rPr/>
              <a:t>values</a:t>
            </a:r>
            <a:r>
              <a:rPr/>
              <a:t> </a:t>
            </a:r>
            <a:r>
              <a:rPr/>
              <a:t>of</a:t>
            </a:r>
            <a:r>
              <a:rPr/>
              <a:t> </a:t>
            </a:r>
            <a:r>
              <a:rPr/>
              <a:t>pain.</a:t>
            </a:r>
          </a:p>
          <a:p>
            <a:pPr lvl="0" marL="0" indent="0">
              <a:buNone/>
            </a:pPr>
          </a:p>
          <a:p>
            <a:pPr lvl="0" marL="0" indent="0">
              <a:buNone/>
            </a:pPr>
            <a:r>
              <a:rPr/>
              <a:t>In</a:t>
            </a:r>
            <a:r>
              <a:rPr/>
              <a:t> </a:t>
            </a:r>
            <a:r>
              <a:rPr/>
              <a:t>this</a:t>
            </a:r>
            <a:r>
              <a:rPr/>
              <a:t> </a:t>
            </a:r>
            <a:r>
              <a:rPr/>
              <a:t>case,</a:t>
            </a:r>
            <a:r>
              <a:rPr/>
              <a:t> </a:t>
            </a:r>
            <a:r>
              <a:rPr/>
              <a:t>mu1-mu2</a:t>
            </a:r>
            <a:r>
              <a:rPr/>
              <a:t> </a:t>
            </a:r>
            <a:r>
              <a:rPr/>
              <a:t>a</a:t>
            </a:r>
            <a:r>
              <a:rPr/>
              <a:t> </a:t>
            </a:r>
            <a:r>
              <a:rPr/>
              <a:t>measure</a:t>
            </a:r>
            <a:r>
              <a:rPr/>
              <a:t> </a:t>
            </a:r>
            <a:r>
              <a:rPr/>
              <a:t>where</a:t>
            </a:r>
            <a:r>
              <a:rPr/>
              <a:t> </a:t>
            </a:r>
            <a:r>
              <a:rPr/>
              <a:t>positive</a:t>
            </a:r>
            <a:r>
              <a:rPr/>
              <a:t> </a:t>
            </a:r>
            <a:r>
              <a:rPr/>
              <a:t>values</a:t>
            </a:r>
            <a:r>
              <a:rPr/>
              <a:t> </a:t>
            </a:r>
            <a:r>
              <a:rPr/>
              <a:t>are</a:t>
            </a:r>
            <a:r>
              <a:rPr/>
              <a:t> </a:t>
            </a:r>
            <a:r>
              <a:rPr/>
              <a:t>good</a:t>
            </a:r>
            <a:r>
              <a:rPr/>
              <a:t> </a:t>
            </a:r>
            <a:r>
              <a:rPr/>
              <a:t>and</a:t>
            </a:r>
            <a:r>
              <a:rPr/>
              <a:t> </a:t>
            </a:r>
            <a:r>
              <a:rPr/>
              <a:t>worth</a:t>
            </a:r>
            <a:r>
              <a:rPr/>
              <a:t> </a:t>
            </a:r>
            <a:r>
              <a:rPr/>
              <a:t>reporting,</a:t>
            </a:r>
            <a:r>
              <a:rPr/>
              <a:t> </a:t>
            </a:r>
            <a:r>
              <a:rPr/>
              <a:t>and</a:t>
            </a:r>
            <a:r>
              <a:rPr/>
              <a:t> </a:t>
            </a:r>
            <a:r>
              <a:rPr/>
              <a:t>where</a:t>
            </a:r>
            <a:r>
              <a:rPr/>
              <a:t> </a:t>
            </a:r>
            <a:r>
              <a:rPr/>
              <a:t>negative</a:t>
            </a:r>
            <a:r>
              <a:rPr/>
              <a:t> </a:t>
            </a:r>
            <a:r>
              <a:rPr/>
              <a:t>values</a:t>
            </a:r>
            <a:r>
              <a:rPr/>
              <a:t> </a:t>
            </a:r>
            <a:r>
              <a:rPr/>
              <a:t>are</a:t>
            </a:r>
            <a:r>
              <a:rPr/>
              <a:t> </a:t>
            </a:r>
            <a:r>
              <a:rPr/>
              <a:t>bad</a:t>
            </a:r>
            <a:r>
              <a:rPr/>
              <a:t> </a:t>
            </a:r>
            <a:r>
              <a:rPr/>
              <a:t>and</a:t>
            </a:r>
            <a:r>
              <a:rPr/>
              <a:t> </a:t>
            </a:r>
            <a:r>
              <a:rPr/>
              <a:t>lead</a:t>
            </a:r>
            <a:r>
              <a:rPr/>
              <a:t> </a:t>
            </a:r>
            <a:r>
              <a:rPr/>
              <a:t>to</a:t>
            </a:r>
            <a:r>
              <a:rPr/>
              <a:t> </a:t>
            </a:r>
            <a:r>
              <a:rPr/>
              <a:t>the</a:t>
            </a:r>
            <a:r>
              <a:rPr/>
              <a:t> </a:t>
            </a:r>
            <a:r>
              <a:rPr/>
              <a:t>same</a:t>
            </a:r>
            <a:r>
              <a:rPr/>
              <a:t> </a:t>
            </a:r>
            <a:r>
              <a:rPr/>
              <a:t>decision</a:t>
            </a:r>
            <a:r>
              <a:rPr/>
              <a:t> </a:t>
            </a:r>
            <a:r>
              <a:rPr/>
              <a:t>as</a:t>
            </a:r>
            <a:r>
              <a:rPr/>
              <a:t> </a:t>
            </a:r>
            <a:r>
              <a:rPr/>
              <a:t>zero</a:t>
            </a:r>
            <a:r>
              <a:rPr/>
              <a:t> </a:t>
            </a:r>
            <a:r>
              <a:rPr/>
              <a:t>values.</a:t>
            </a:r>
            <a:r>
              <a:rPr/>
              <a:t> </a:t>
            </a:r>
            <a:r>
              <a:rPr/>
              <a:t>So</a:t>
            </a:r>
            <a:r>
              <a:rPr/>
              <a:t> </a:t>
            </a:r>
            <a:r>
              <a:rPr/>
              <a:t>the</a:t>
            </a:r>
            <a:r>
              <a:rPr/>
              <a:t> </a:t>
            </a:r>
            <a:r>
              <a:rPr/>
              <a:t>null</a:t>
            </a:r>
            <a:r>
              <a:rPr/>
              <a:t> </a:t>
            </a:r>
            <a:r>
              <a:rPr/>
              <a:t>hypothesis</a:t>
            </a:r>
            <a:r>
              <a:rPr/>
              <a:t> </a:t>
            </a:r>
            <a:r>
              <a:rPr/>
              <a:t>uses</a:t>
            </a:r>
            <a:r>
              <a:rPr/>
              <a:t> </a:t>
            </a:r>
            <a:r>
              <a:rPr/>
              <a:t>a</a:t>
            </a:r>
            <a:r>
              <a:rPr/>
              <a:t> </a:t>
            </a:r>
            <a:r>
              <a:rPr/>
              <a:t>less</a:t>
            </a:r>
            <a:r>
              <a:rPr/>
              <a:t> </a:t>
            </a:r>
            <a:r>
              <a:rPr/>
              <a:t>than</a:t>
            </a:r>
            <a:r>
              <a:rPr/>
              <a:t> </a:t>
            </a:r>
            <a:r>
              <a:rPr/>
              <a:t>or</a:t>
            </a:r>
            <a:r>
              <a:rPr/>
              <a:t> </a:t>
            </a:r>
            <a:r>
              <a:rPr/>
              <a:t>equal</a:t>
            </a:r>
            <a:r>
              <a:rPr/>
              <a:t> </a:t>
            </a:r>
            <a:r>
              <a:rPr/>
              <a:t>to</a:t>
            </a:r>
            <a:r>
              <a:rPr/>
              <a:t> </a:t>
            </a:r>
            <a:r>
              <a:rPr/>
              <a:t>sign</a:t>
            </a:r>
            <a:r>
              <a:rPr/>
              <a:t> </a:t>
            </a:r>
            <a:r>
              <a:rPr/>
              <a:t>and</a:t>
            </a:r>
            <a:r>
              <a:rPr/>
              <a:t> </a:t>
            </a:r>
            <a:r>
              <a:rPr/>
              <a:t>the</a:t>
            </a:r>
            <a:r>
              <a:rPr/>
              <a:t> </a:t>
            </a:r>
            <a:r>
              <a:rPr/>
              <a:t>alternative</a:t>
            </a:r>
            <a:r>
              <a:rPr/>
              <a:t> </a:t>
            </a:r>
            <a:r>
              <a:rPr/>
              <a:t>hypothesis</a:t>
            </a:r>
            <a:r>
              <a:rPr/>
              <a:t> </a:t>
            </a:r>
            <a:r>
              <a:rPr/>
              <a:t>uses</a:t>
            </a:r>
            <a:r>
              <a:rPr/>
              <a:t> </a:t>
            </a:r>
            <a:r>
              <a:rPr/>
              <a:t>a</a:t>
            </a:r>
            <a:r>
              <a:rPr/>
              <a:t> </a:t>
            </a:r>
            <a:r>
              <a:rPr/>
              <a:t>greater</a:t>
            </a:r>
            <a:r>
              <a:rPr/>
              <a:t> </a:t>
            </a:r>
            <a:r>
              <a:rPr/>
              <a:t>than</a:t>
            </a:r>
            <a:r>
              <a:rPr/>
              <a:t> </a:t>
            </a:r>
            <a:r>
              <a:rPr/>
              <a:t>sign.</a:t>
            </a:r>
          </a:p>
          <a:p>
            <a:pPr lvl="0" marL="0" indent="0">
              <a:buNone/>
            </a:pPr>
          </a:p>
          <a:p>
            <a:pPr lvl="0" marL="0" indent="0">
              <a:buNone/>
            </a:pPr>
            <a:r>
              <a:rPr/>
              <a:t>In</a:t>
            </a:r>
            <a:r>
              <a:rPr/>
              <a:t> </a:t>
            </a:r>
            <a:r>
              <a:rPr/>
              <a:t>this</a:t>
            </a:r>
            <a:r>
              <a:rPr/>
              <a:t> </a:t>
            </a:r>
            <a:r>
              <a:rPr/>
              <a:t>setting,</a:t>
            </a:r>
            <a:r>
              <a:rPr/>
              <a:t> </a:t>
            </a:r>
            <a:r>
              <a:rPr/>
              <a:t>you</a:t>
            </a:r>
            <a:r>
              <a:rPr/>
              <a:t> </a:t>
            </a:r>
            <a:r>
              <a:rPr/>
              <a:t>would</a:t>
            </a:r>
            <a:r>
              <a:rPr/>
              <a:t> </a:t>
            </a:r>
            <a:r>
              <a:rPr/>
              <a:t>compute</a:t>
            </a:r>
            <a:r>
              <a:rPr/>
              <a:t> </a:t>
            </a:r>
            <a:r>
              <a:rPr/>
              <a:t>the</a:t>
            </a:r>
            <a:r>
              <a:rPr/>
              <a:t> </a:t>
            </a:r>
            <a:r>
              <a:rPr/>
              <a:t>sample</a:t>
            </a:r>
            <a:r>
              <a:rPr/>
              <a:t> </a:t>
            </a:r>
            <a:r>
              <a:rPr/>
              <a:t>average</a:t>
            </a:r>
            <a:r>
              <a:rPr/>
              <a:t> </a:t>
            </a:r>
            <a:r>
              <a:rPr/>
              <a:t>pain</a:t>
            </a:r>
            <a:r>
              <a:rPr/>
              <a:t> </a:t>
            </a:r>
            <a:r>
              <a:rPr/>
              <a:t>levels</a:t>
            </a:r>
            <a:r>
              <a:rPr/>
              <a:t> </a:t>
            </a:r>
            <a:r>
              <a:rPr/>
              <a:t>in</a:t>
            </a:r>
            <a:r>
              <a:rPr/>
              <a:t> </a:t>
            </a:r>
            <a:r>
              <a:rPr/>
              <a:t>the</a:t>
            </a:r>
            <a:r>
              <a:rPr/>
              <a:t> </a:t>
            </a:r>
            <a:r>
              <a:rPr/>
              <a:t>placebo</a:t>
            </a:r>
            <a:r>
              <a:rPr/>
              <a:t> </a:t>
            </a:r>
            <a:r>
              <a:rPr/>
              <a:t>minus</a:t>
            </a:r>
            <a:r>
              <a:rPr/>
              <a:t> </a:t>
            </a:r>
            <a:r>
              <a:rPr/>
              <a:t>the</a:t>
            </a:r>
            <a:r>
              <a:rPr/>
              <a:t> </a:t>
            </a:r>
            <a:r>
              <a:rPr/>
              <a:t>sample</a:t>
            </a:r>
            <a:r>
              <a:rPr/>
              <a:t> </a:t>
            </a:r>
            <a:r>
              <a:rPr/>
              <a:t>average</a:t>
            </a:r>
            <a:r>
              <a:rPr/>
              <a:t> </a:t>
            </a:r>
            <a:r>
              <a:rPr/>
              <a:t>pain</a:t>
            </a:r>
            <a:r>
              <a:rPr/>
              <a:t> </a:t>
            </a:r>
            <a:r>
              <a:rPr/>
              <a:t>in</a:t>
            </a:r>
            <a:r>
              <a:rPr/>
              <a:t> </a:t>
            </a:r>
            <a:r>
              <a:rPr/>
              <a:t>the</a:t>
            </a:r>
            <a:r>
              <a:rPr/>
              <a:t> </a:t>
            </a:r>
            <a:r>
              <a:rPr/>
              <a:t>treatment</a:t>
            </a:r>
            <a:r>
              <a:rPr/>
              <a:t> </a:t>
            </a:r>
            <a:r>
              <a:rPr/>
              <a:t>group.</a:t>
            </a:r>
            <a:r>
              <a:rPr/>
              <a:t> </a:t>
            </a:r>
            <a:r>
              <a:rPr/>
              <a:t>If</a:t>
            </a:r>
            <a:r>
              <a:rPr/>
              <a:t> </a:t>
            </a:r>
            <a:r>
              <a:rPr/>
              <a:t>that</a:t>
            </a:r>
            <a:r>
              <a:rPr/>
              <a:t> </a:t>
            </a:r>
            <a:r>
              <a:rPr/>
              <a:t>difference</a:t>
            </a:r>
            <a:r>
              <a:rPr/>
              <a:t> </a:t>
            </a:r>
            <a:r>
              <a:rPr/>
              <a:t>was</a:t>
            </a:r>
            <a:r>
              <a:rPr/>
              <a:t> </a:t>
            </a:r>
            <a:r>
              <a:rPr/>
              <a:t>large</a:t>
            </a:r>
            <a:r>
              <a:rPr/>
              <a:t> </a:t>
            </a:r>
            <a:r>
              <a:rPr/>
              <a:t>and</a:t>
            </a:r>
            <a:r>
              <a:rPr/>
              <a:t> </a:t>
            </a:r>
            <a:r>
              <a:rPr/>
              <a:t>positive,</a:t>
            </a:r>
            <a:r>
              <a:rPr/>
              <a:t> </a:t>
            </a:r>
            <a:r>
              <a:rPr/>
              <a:t>you</a:t>
            </a:r>
            <a:r>
              <a:rPr/>
              <a:t> </a:t>
            </a:r>
            <a:r>
              <a:rPr/>
              <a:t>would</a:t>
            </a:r>
            <a:r>
              <a:rPr/>
              <a:t> </a:t>
            </a:r>
            <a:r>
              <a:rPr/>
              <a:t>reject</a:t>
            </a:r>
            <a:r>
              <a:rPr/>
              <a:t> </a:t>
            </a:r>
            <a:r>
              <a:rPr/>
              <a:t>the</a:t>
            </a:r>
            <a:r>
              <a:rPr/>
              <a:t> </a:t>
            </a:r>
            <a:r>
              <a:rPr/>
              <a:t>null</a:t>
            </a:r>
            <a:r>
              <a:rPr/>
              <a:t> </a:t>
            </a:r>
            <a:r>
              <a:rPr/>
              <a:t>hypothesis.</a:t>
            </a:r>
            <a:r>
              <a:rPr/>
              <a:t> </a:t>
            </a:r>
            <a:r>
              <a:rPr/>
              <a:t>How</a:t>
            </a:r>
            <a:r>
              <a:rPr/>
              <a:t> </a:t>
            </a:r>
            <a:r>
              <a:rPr/>
              <a:t>large?</a:t>
            </a:r>
            <a:r>
              <a:rPr/>
              <a:t> </a:t>
            </a:r>
            <a:r>
              <a:rPr/>
              <a:t>Typically</a:t>
            </a:r>
            <a:r>
              <a:rPr/>
              <a:t> </a:t>
            </a:r>
            <a:r>
              <a:rPr/>
              <a:t>you</a:t>
            </a:r>
            <a:r>
              <a:rPr/>
              <a:t> </a:t>
            </a:r>
            <a:r>
              <a:rPr/>
              <a:t>would</a:t>
            </a:r>
            <a:r>
              <a:rPr/>
              <a:t> </a:t>
            </a:r>
            <a:r>
              <a:rPr/>
              <a:t>compare</a:t>
            </a:r>
            <a:r>
              <a:rPr/>
              <a:t> </a:t>
            </a:r>
            <a:r>
              <a:rPr/>
              <a:t>this</a:t>
            </a:r>
            <a:r>
              <a:rPr/>
              <a:t> </a:t>
            </a:r>
            <a:r>
              <a:rPr/>
              <a:t>difference</a:t>
            </a:r>
            <a:r>
              <a:rPr/>
              <a:t> </a:t>
            </a:r>
            <a:r>
              <a:rPr/>
              <a:t>in</a:t>
            </a:r>
            <a:r>
              <a:rPr/>
              <a:t> </a:t>
            </a:r>
            <a:r>
              <a:rPr/>
              <a:t>sample</a:t>
            </a:r>
            <a:r>
              <a:rPr/>
              <a:t> </a:t>
            </a:r>
            <a:r>
              <a:rPr/>
              <a:t>means</a:t>
            </a:r>
            <a:r>
              <a:rPr/>
              <a:t> </a:t>
            </a:r>
            <a:r>
              <a:rPr/>
              <a:t>to</a:t>
            </a:r>
            <a:r>
              <a:rPr/>
              <a:t> </a:t>
            </a:r>
            <a:r>
              <a:rPr/>
              <a:t>a</a:t>
            </a:r>
            <a:r>
              <a:rPr/>
              <a:t> </a:t>
            </a:r>
            <a:r>
              <a:rPr/>
              <a:t>percentile</a:t>
            </a:r>
            <a:r>
              <a:rPr/>
              <a:t> </a:t>
            </a:r>
            <a:r>
              <a:rPr/>
              <a:t>from</a:t>
            </a:r>
            <a:r>
              <a:rPr/>
              <a:t> </a:t>
            </a:r>
            <a:r>
              <a:rPr/>
              <a:t>the</a:t>
            </a:r>
            <a:r>
              <a:rPr/>
              <a:t> </a:t>
            </a:r>
            <a:r>
              <a:rPr/>
              <a:t>t-distribution</a:t>
            </a:r>
            <a:r>
              <a:rPr/>
              <a:t> </a:t>
            </a:r>
            <a:r>
              <a:rPr/>
              <a:t>times</a:t>
            </a:r>
            <a:r>
              <a:rPr/>
              <a:t> </a:t>
            </a:r>
            <a:r>
              <a:rPr/>
              <a:t>the</a:t>
            </a:r>
            <a:r>
              <a:rPr/>
              <a:t> </a:t>
            </a:r>
            <a:r>
              <a:rPr/>
              <a:t>standard</a:t>
            </a:r>
            <a:r>
              <a:rPr/>
              <a:t> </a:t>
            </a:r>
            <a:r>
              <a:rPr/>
              <a:t>error</a:t>
            </a:r>
            <a:r>
              <a:rPr/>
              <a:t> </a:t>
            </a:r>
            <a:r>
              <a:rPr/>
              <a:t>for</a:t>
            </a:r>
            <a:r>
              <a:rPr/>
              <a:t> </a:t>
            </a:r>
            <a:r>
              <a:rPr/>
              <a:t>the</a:t>
            </a:r>
            <a:r>
              <a:rPr/>
              <a:t> </a:t>
            </a:r>
            <a:r>
              <a:rPr/>
              <a:t>difference</a:t>
            </a:r>
            <a:r>
              <a:rPr/>
              <a:t> </a:t>
            </a:r>
            <a:r>
              <a:rPr/>
              <a:t>in</a:t>
            </a:r>
            <a:r>
              <a:rPr/>
              <a:t> </a:t>
            </a:r>
            <a:r>
              <a:rPr/>
              <a:t>sample</a:t>
            </a:r>
            <a:r>
              <a:rPr/>
              <a:t> </a:t>
            </a:r>
            <a:r>
              <a:rPr/>
              <a:t>means.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Consider</a:t>
            </a:r>
            <a:r>
              <a:rPr/>
              <a:t> </a:t>
            </a:r>
            <a:r>
              <a:rPr/>
              <a:t>a</a:t>
            </a:r>
            <a:r>
              <a:rPr/>
              <a:t> </a:t>
            </a:r>
            <a:r>
              <a:rPr/>
              <a:t>study</a:t>
            </a:r>
            <a:r>
              <a:rPr/>
              <a:t> </a:t>
            </a:r>
            <a:r>
              <a:rPr/>
              <a:t>of</a:t>
            </a:r>
            <a:r>
              <a:rPr/>
              <a:t> </a:t>
            </a:r>
            <a:r>
              <a:rPr/>
              <a:t>the</a:t>
            </a:r>
            <a:r>
              <a:rPr/>
              <a:t> </a:t>
            </a:r>
            <a:r>
              <a:rPr/>
              <a:t>effects</a:t>
            </a:r>
            <a:r>
              <a:rPr/>
              <a:t> </a:t>
            </a:r>
            <a:r>
              <a:rPr/>
              <a:t>of</a:t>
            </a:r>
            <a:r>
              <a:rPr/>
              <a:t> </a:t>
            </a:r>
            <a:r>
              <a:rPr/>
              <a:t>second-hand</a:t>
            </a:r>
            <a:r>
              <a:rPr/>
              <a:t> </a:t>
            </a:r>
            <a:r>
              <a:rPr/>
              <a:t>smoke.</a:t>
            </a:r>
            <a:r>
              <a:rPr/>
              <a:t> </a:t>
            </a:r>
            <a:r>
              <a:rPr/>
              <a:t>These</a:t>
            </a:r>
            <a:r>
              <a:rPr/>
              <a:t> </a:t>
            </a:r>
            <a:r>
              <a:rPr/>
              <a:t>studies</a:t>
            </a:r>
            <a:r>
              <a:rPr/>
              <a:t> </a:t>
            </a:r>
            <a:r>
              <a:rPr/>
              <a:t>always</a:t>
            </a:r>
            <a:r>
              <a:rPr/>
              <a:t> </a:t>
            </a:r>
            <a:r>
              <a:rPr/>
              <a:t>use</a:t>
            </a:r>
            <a:r>
              <a:rPr/>
              <a:t> </a:t>
            </a:r>
            <a:r>
              <a:rPr/>
              <a:t>directional</a:t>
            </a:r>
            <a:r>
              <a:rPr/>
              <a:t> </a:t>
            </a:r>
            <a:r>
              <a:rPr/>
              <a:t>alternatives.</a:t>
            </a:r>
            <a:r>
              <a:rPr/>
              <a:t> </a:t>
            </a:r>
            <a:r>
              <a:rPr/>
              <a:t>From</a:t>
            </a:r>
            <a:r>
              <a:rPr/>
              <a:t> </a:t>
            </a:r>
            <a:r>
              <a:rPr/>
              <a:t>what</a:t>
            </a:r>
            <a:r>
              <a:rPr/>
              <a:t> </a:t>
            </a:r>
            <a:r>
              <a:rPr/>
              <a:t>we</a:t>
            </a:r>
            <a:r>
              <a:rPr/>
              <a:t> </a:t>
            </a:r>
            <a:r>
              <a:rPr/>
              <a:t>know</a:t>
            </a:r>
            <a:r>
              <a:rPr/>
              <a:t> </a:t>
            </a:r>
            <a:r>
              <a:rPr/>
              <a:t>about</a:t>
            </a:r>
            <a:r>
              <a:rPr/>
              <a:t> </a:t>
            </a:r>
            <a:r>
              <a:rPr/>
              <a:t>active</a:t>
            </a:r>
            <a:r>
              <a:rPr/>
              <a:t> </a:t>
            </a:r>
            <a:r>
              <a:rPr/>
              <a:t>cigarette</a:t>
            </a:r>
            <a:r>
              <a:rPr/>
              <a:t> </a:t>
            </a:r>
            <a:r>
              <a:rPr/>
              <a:t>smoking</a:t>
            </a:r>
            <a:r>
              <a:rPr/>
              <a:t> </a:t>
            </a:r>
            <a:r>
              <a:rPr/>
              <a:t>is</a:t>
            </a:r>
            <a:r>
              <a:rPr/>
              <a:t> </a:t>
            </a:r>
            <a:r>
              <a:rPr/>
              <a:t>that</a:t>
            </a:r>
            <a:r>
              <a:rPr/>
              <a:t> </a:t>
            </a:r>
            <a:r>
              <a:rPr/>
              <a:t>it</a:t>
            </a:r>
            <a:r>
              <a:rPr/>
              <a:t> </a:t>
            </a:r>
            <a:r>
              <a:rPr/>
              <a:t>increases</a:t>
            </a:r>
            <a:r>
              <a:rPr/>
              <a:t> </a:t>
            </a:r>
            <a:r>
              <a:rPr/>
              <a:t>the</a:t>
            </a:r>
            <a:r>
              <a:rPr/>
              <a:t> </a:t>
            </a:r>
            <a:r>
              <a:rPr/>
              <a:t>risk</a:t>
            </a:r>
            <a:r>
              <a:rPr/>
              <a:t> </a:t>
            </a:r>
            <a:r>
              <a:rPr/>
              <a:t>of</a:t>
            </a:r>
            <a:r>
              <a:rPr/>
              <a:t> </a:t>
            </a:r>
            <a:r>
              <a:rPr/>
              <a:t>cancer</a:t>
            </a:r>
            <a:r>
              <a:rPr/>
              <a:t> </a:t>
            </a:r>
            <a:r>
              <a:rPr/>
              <a:t>and</a:t>
            </a:r>
            <a:r>
              <a:rPr/>
              <a:t> </a:t>
            </a:r>
            <a:r>
              <a:rPr/>
              <a:t>cardiovascular</a:t>
            </a:r>
            <a:r>
              <a:rPr/>
              <a:t> </a:t>
            </a:r>
            <a:r>
              <a:rPr/>
              <a:t>disease.</a:t>
            </a:r>
            <a:r>
              <a:rPr/>
              <a:t> </a:t>
            </a:r>
            <a:r>
              <a:rPr/>
              <a:t>So</a:t>
            </a:r>
            <a:r>
              <a:rPr/>
              <a:t> </a:t>
            </a:r>
            <a:r>
              <a:rPr/>
              <a:t>there</a:t>
            </a:r>
            <a:r>
              <a:rPr/>
              <a:t> </a:t>
            </a:r>
            <a:r>
              <a:rPr/>
              <a:t>is</a:t>
            </a:r>
            <a:r>
              <a:rPr/>
              <a:t> </a:t>
            </a:r>
            <a:r>
              <a:rPr/>
              <a:t>no</a:t>
            </a:r>
            <a:r>
              <a:rPr/>
              <a:t> </a:t>
            </a:r>
            <a:r>
              <a:rPr/>
              <a:t>reason</a:t>
            </a:r>
            <a:r>
              <a:rPr/>
              <a:t> </a:t>
            </a:r>
            <a:r>
              <a:rPr/>
              <a:t>to</a:t>
            </a:r>
            <a:r>
              <a:rPr/>
              <a:t> </a:t>
            </a:r>
            <a:r>
              <a:rPr/>
              <a:t>expect</a:t>
            </a:r>
            <a:r>
              <a:rPr/>
              <a:t> </a:t>
            </a:r>
            <a:r>
              <a:rPr/>
              <a:t>that</a:t>
            </a:r>
            <a:r>
              <a:rPr/>
              <a:t> </a:t>
            </a:r>
            <a:r>
              <a:rPr/>
              <a:t>passive</a:t>
            </a:r>
            <a:r>
              <a:rPr/>
              <a:t> </a:t>
            </a:r>
            <a:r>
              <a:rPr/>
              <a:t>smoke</a:t>
            </a:r>
            <a:r>
              <a:rPr/>
              <a:t> </a:t>
            </a:r>
            <a:r>
              <a:rPr/>
              <a:t>exposure</a:t>
            </a:r>
            <a:r>
              <a:rPr/>
              <a:t> </a:t>
            </a:r>
            <a:r>
              <a:rPr/>
              <a:t>should</a:t>
            </a:r>
            <a:r>
              <a:rPr/>
              <a:t> </a:t>
            </a:r>
            <a:r>
              <a:rPr/>
              <a:t>be</a:t>
            </a:r>
            <a:r>
              <a:rPr/>
              <a:t> </a:t>
            </a:r>
            <a:r>
              <a:rPr/>
              <a:t>any</a:t>
            </a:r>
            <a:r>
              <a:rPr/>
              <a:t> </a:t>
            </a:r>
            <a:r>
              <a:rPr/>
              <a:t>different.</a:t>
            </a:r>
            <a:r>
              <a:rPr/>
              <a:t> </a:t>
            </a:r>
            <a:r>
              <a:rPr/>
              <a:t>There</a:t>
            </a:r>
            <a:r>
              <a:rPr/>
              <a:t> </a:t>
            </a:r>
            <a:r>
              <a:rPr/>
              <a:t>is</a:t>
            </a:r>
            <a:r>
              <a:rPr/>
              <a:t> </a:t>
            </a:r>
            <a:r>
              <a:rPr/>
              <a:t>no</a:t>
            </a:r>
            <a:r>
              <a:rPr/>
              <a:t> </a:t>
            </a:r>
            <a:r>
              <a:rPr/>
              <a:t>scientific</a:t>
            </a:r>
            <a:r>
              <a:rPr/>
              <a:t> </a:t>
            </a:r>
            <a:r>
              <a:rPr/>
              <a:t>basis</a:t>
            </a:r>
            <a:r>
              <a:rPr/>
              <a:t> </a:t>
            </a:r>
            <a:r>
              <a:rPr/>
              <a:t>for</a:t>
            </a:r>
            <a:r>
              <a:rPr/>
              <a:t> </a:t>
            </a:r>
            <a:r>
              <a:rPr/>
              <a:t>a</a:t>
            </a:r>
            <a:r>
              <a:rPr/>
              <a:t> </a:t>
            </a:r>
            <a:r>
              <a:rPr/>
              <a:t>protective</a:t>
            </a:r>
            <a:r>
              <a:rPr/>
              <a:t> </a:t>
            </a:r>
            <a:r>
              <a:rPr/>
              <a:t>effect</a:t>
            </a:r>
            <a:r>
              <a:rPr/>
              <a:t> </a:t>
            </a:r>
            <a:r>
              <a:rPr/>
              <a:t>of</a:t>
            </a:r>
            <a:r>
              <a:rPr/>
              <a:t> </a:t>
            </a:r>
            <a:r>
              <a:rPr/>
              <a:t>passive</a:t>
            </a:r>
            <a:r>
              <a:rPr/>
              <a:t> </a:t>
            </a:r>
            <a:r>
              <a:rPr/>
              <a:t>smoking,</a:t>
            </a:r>
            <a:r>
              <a:rPr/>
              <a:t> </a:t>
            </a:r>
            <a:r>
              <a:rPr/>
              <a:t>so</a:t>
            </a:r>
            <a:r>
              <a:rPr/>
              <a:t> </a:t>
            </a:r>
            <a:r>
              <a:rPr/>
              <a:t>it</a:t>
            </a:r>
            <a:r>
              <a:rPr/>
              <a:t> </a:t>
            </a:r>
            <a:r>
              <a:rPr/>
              <a:t>makes</a:t>
            </a:r>
            <a:r>
              <a:rPr/>
              <a:t> </a:t>
            </a:r>
            <a:r>
              <a:rPr/>
              <a:t>sense</a:t>
            </a:r>
            <a:r>
              <a:rPr/>
              <a:t> </a:t>
            </a:r>
            <a:r>
              <a:rPr/>
              <a:t>to</a:t>
            </a:r>
            <a:r>
              <a:rPr/>
              <a:t> </a:t>
            </a:r>
            <a:r>
              <a:rPr/>
              <a:t>test</a:t>
            </a:r>
            <a:r>
              <a:rPr/>
              <a:t> </a:t>
            </a:r>
            <a:r>
              <a:rPr/>
              <a:t>that</a:t>
            </a:r>
            <a:r>
              <a:rPr/>
              <a:t> </a:t>
            </a:r>
            <a:r>
              <a:rPr/>
              <a:t>passive</a:t>
            </a:r>
            <a:r>
              <a:rPr/>
              <a:t> </a:t>
            </a:r>
            <a:r>
              <a:rPr/>
              <a:t>smoking</a:t>
            </a:r>
            <a:r>
              <a:rPr/>
              <a:t> </a:t>
            </a:r>
            <a:r>
              <a:rPr/>
              <a:t>has</a:t>
            </a:r>
            <a:r>
              <a:rPr/>
              <a:t> </a:t>
            </a:r>
            <a:r>
              <a:rPr/>
              <a:t>no</a:t>
            </a:r>
            <a:r>
              <a:rPr/>
              <a:t> </a:t>
            </a:r>
            <a:r>
              <a:rPr/>
              <a:t>effect</a:t>
            </a:r>
            <a:r>
              <a:rPr/>
              <a:t> </a:t>
            </a:r>
            <a:r>
              <a:rPr/>
              <a:t>versus</a:t>
            </a:r>
            <a:r>
              <a:rPr/>
              <a:t> </a:t>
            </a:r>
            <a:r>
              <a:rPr/>
              <a:t>it</a:t>
            </a:r>
            <a:r>
              <a:rPr/>
              <a:t> </a:t>
            </a:r>
            <a:r>
              <a:rPr/>
              <a:t>having</a:t>
            </a:r>
            <a:r>
              <a:rPr/>
              <a:t> </a:t>
            </a:r>
            <a:r>
              <a:rPr/>
              <a:t>an</a:t>
            </a:r>
            <a:r>
              <a:rPr/>
              <a:t> </a:t>
            </a:r>
            <a:r>
              <a:rPr/>
              <a:t>increase</a:t>
            </a:r>
            <a:r>
              <a:rPr/>
              <a:t> </a:t>
            </a:r>
            <a:r>
              <a:rPr/>
              <a:t>in</a:t>
            </a:r>
            <a:r>
              <a:rPr/>
              <a:t> </a:t>
            </a:r>
            <a:r>
              <a:rPr/>
              <a:t>bad</a:t>
            </a:r>
            <a:r>
              <a:rPr/>
              <a:t> </a:t>
            </a:r>
            <a:r>
              <a:rPr/>
              <a:t>outcomes</a:t>
            </a:r>
            <a:r>
              <a:rPr/>
              <a:t> </a:t>
            </a:r>
            <a:r>
              <a:rPr/>
              <a:t>compared</a:t>
            </a:r>
            <a:r>
              <a:rPr/>
              <a:t> </a:t>
            </a:r>
            <a:r>
              <a:rPr/>
              <a:t>to</a:t>
            </a:r>
            <a:r>
              <a:rPr/>
              <a:t> </a:t>
            </a:r>
            <a:r>
              <a:rPr/>
              <a:t>the</a:t>
            </a:r>
            <a:r>
              <a:rPr/>
              <a:t> </a:t>
            </a:r>
            <a:r>
              <a:rPr/>
              <a:t>control</a:t>
            </a:r>
            <a:r>
              <a:rPr/>
              <a:t> </a:t>
            </a:r>
            <a:r>
              <a:rPr/>
              <a:t>group.</a:t>
            </a:r>
            <a:r>
              <a:rPr/>
              <a:t> </a:t>
            </a:r>
            <a:r>
              <a:rPr/>
              <a:t>So</a:t>
            </a:r>
            <a:r>
              <a:rPr/>
              <a:t> </a:t>
            </a:r>
            <a:r>
              <a:rPr/>
              <a:t>your</a:t>
            </a:r>
            <a:r>
              <a:rPr/>
              <a:t> </a:t>
            </a:r>
            <a:r>
              <a:rPr/>
              <a:t>null</a:t>
            </a:r>
            <a:r>
              <a:rPr/>
              <a:t> </a:t>
            </a:r>
            <a:r>
              <a:rPr/>
              <a:t>hypothesis</a:t>
            </a:r>
            <a:r>
              <a:rPr/>
              <a:t> </a:t>
            </a:r>
            <a:r>
              <a:rPr/>
              <a:t>is</a:t>
            </a:r>
            <a:r>
              <a:rPr/>
              <a:t> </a:t>
            </a:r>
            <a:r>
              <a:rPr/>
              <a:t>“</a:t>
            </a:r>
            <a:r>
              <a:rPr/>
              <a:t>not</a:t>
            </a:r>
            <a:r>
              <a:rPr/>
              <a:t> </a:t>
            </a:r>
            <a:r>
              <a:rPr/>
              <a:t>harmful</a:t>
            </a:r>
            <a:r>
              <a:rPr/>
              <a:t>”</a:t>
            </a:r>
            <a:r>
              <a:rPr/>
              <a:t> </a:t>
            </a:r>
            <a:r>
              <a:rPr/>
              <a:t>and</a:t>
            </a:r>
            <a:r>
              <a:rPr/>
              <a:t> </a:t>
            </a:r>
            <a:r>
              <a:rPr/>
              <a:t>your</a:t>
            </a:r>
            <a:r>
              <a:rPr/>
              <a:t> </a:t>
            </a:r>
            <a:r>
              <a:rPr/>
              <a:t>alternative</a:t>
            </a:r>
            <a:r>
              <a:rPr/>
              <a:t> </a:t>
            </a:r>
            <a:r>
              <a:rPr/>
              <a:t>is</a:t>
            </a:r>
            <a:r>
              <a:rPr/>
              <a:t> </a:t>
            </a:r>
            <a:r>
              <a:rPr/>
              <a:t>“</a:t>
            </a:r>
            <a:r>
              <a:rPr/>
              <a:t>harmful</a:t>
            </a:r>
            <a:r>
              <a:rPr/>
              <a:t>”</a:t>
            </a:r>
            <a:r>
              <a:rPr/>
              <a:t>.</a:t>
            </a:r>
            <a:r>
              <a:rPr/>
              <a:t> </a:t>
            </a:r>
            <a:r>
              <a:rPr/>
              <a:t>The</a:t>
            </a:r>
            <a:r>
              <a:rPr/>
              <a:t> </a:t>
            </a:r>
            <a:r>
              <a:rPr/>
              <a:t>beneficial</a:t>
            </a:r>
            <a:r>
              <a:rPr/>
              <a:t> </a:t>
            </a:r>
            <a:r>
              <a:rPr/>
              <a:t>hypothesis</a:t>
            </a:r>
            <a:r>
              <a:rPr/>
              <a:t> </a:t>
            </a:r>
            <a:r>
              <a:rPr/>
              <a:t>is</a:t>
            </a:r>
            <a:r>
              <a:rPr/>
              <a:t> </a:t>
            </a:r>
            <a:r>
              <a:rPr/>
              <a:t>lumped</a:t>
            </a:r>
            <a:r>
              <a:rPr/>
              <a:t> </a:t>
            </a:r>
            <a:r>
              <a:rPr/>
              <a:t>into</a:t>
            </a:r>
            <a:r>
              <a:rPr/>
              <a:t> </a:t>
            </a:r>
            <a:r>
              <a:rPr/>
              <a:t>the</a:t>
            </a:r>
            <a:r>
              <a:rPr/>
              <a:t> </a:t>
            </a:r>
            <a:r>
              <a:rPr/>
              <a:t>null</a:t>
            </a:r>
            <a:r>
              <a:rPr/>
              <a:t> </a:t>
            </a:r>
            <a:r>
              <a:rPr/>
              <a:t>hypothesis,</a:t>
            </a:r>
            <a:r>
              <a:rPr/>
              <a:t> </a:t>
            </a:r>
            <a:r>
              <a:rPr/>
              <a:t>but</a:t>
            </a:r>
            <a:r>
              <a:rPr/>
              <a:t> </a:t>
            </a:r>
            <a:r>
              <a:rPr/>
              <a:t>no</a:t>
            </a:r>
            <a:r>
              <a:rPr/>
              <a:t> </a:t>
            </a:r>
            <a:r>
              <a:rPr/>
              <a:t>one</a:t>
            </a:r>
            <a:r>
              <a:rPr/>
              <a:t> </a:t>
            </a:r>
            <a:r>
              <a:rPr/>
              <a:t>would</a:t>
            </a:r>
            <a:r>
              <a:rPr/>
              <a:t> </a:t>
            </a:r>
            <a:r>
              <a:rPr/>
              <a:t>dare</a:t>
            </a:r>
            <a:r>
              <a:rPr/>
              <a:t> </a:t>
            </a:r>
            <a:r>
              <a:rPr/>
              <a:t>claim</a:t>
            </a:r>
            <a:r>
              <a:rPr/>
              <a:t> </a:t>
            </a:r>
            <a:r>
              <a:rPr/>
              <a:t>that</a:t>
            </a:r>
            <a:r>
              <a:rPr/>
              <a:t> </a:t>
            </a:r>
            <a:r>
              <a:rPr/>
              <a:t>passive</a:t>
            </a:r>
            <a:r>
              <a:rPr/>
              <a:t> </a:t>
            </a:r>
            <a:r>
              <a:rPr/>
              <a:t>smoking</a:t>
            </a:r>
            <a:r>
              <a:rPr/>
              <a:t> </a:t>
            </a:r>
            <a:r>
              <a:rPr/>
              <a:t>was</a:t>
            </a:r>
            <a:r>
              <a:rPr/>
              <a:t> </a:t>
            </a:r>
            <a:r>
              <a:rPr/>
              <a:t>protective.</a:t>
            </a:r>
          </a:p>
          <a:p>
            <a:pPr lvl="0" marL="0" indent="0">
              <a:buNone/>
            </a:pPr>
          </a:p>
          <a:p>
            <a:pPr lvl="0" marL="0" indent="0">
              <a:buNone/>
            </a:pPr>
            <a:r>
              <a:rPr/>
              <a:t>As</a:t>
            </a:r>
            <a:r>
              <a:rPr/>
              <a:t> </a:t>
            </a:r>
            <a:r>
              <a:rPr/>
              <a:t>another</a:t>
            </a:r>
            <a:r>
              <a:rPr/>
              <a:t> </a:t>
            </a:r>
            <a:r>
              <a:rPr/>
              <a:t>aside,</a:t>
            </a:r>
            <a:r>
              <a:rPr/>
              <a:t> </a:t>
            </a:r>
            <a:r>
              <a:rPr/>
              <a:t>I</a:t>
            </a:r>
            <a:r>
              <a:rPr/>
              <a:t> </a:t>
            </a:r>
            <a:r>
              <a:rPr/>
              <a:t>was</a:t>
            </a:r>
            <a:r>
              <a:rPr/>
              <a:t> </a:t>
            </a:r>
            <a:r>
              <a:rPr/>
              <a:t>involved</a:t>
            </a:r>
            <a:r>
              <a:rPr/>
              <a:t> </a:t>
            </a:r>
            <a:r>
              <a:rPr/>
              <a:t>with</a:t>
            </a:r>
            <a:r>
              <a:rPr/>
              <a:t> </a:t>
            </a:r>
            <a:r>
              <a:rPr/>
              <a:t>prayer</a:t>
            </a:r>
            <a:r>
              <a:rPr/>
              <a:t> </a:t>
            </a:r>
            <a:r>
              <a:rPr/>
              <a:t>study.</a:t>
            </a:r>
            <a:r>
              <a:rPr/>
              <a:t> </a:t>
            </a:r>
            <a:r>
              <a:rPr/>
              <a:t>We</a:t>
            </a:r>
            <a:r>
              <a:rPr/>
              <a:t> </a:t>
            </a:r>
            <a:r>
              <a:rPr/>
              <a:t>planned</a:t>
            </a:r>
            <a:r>
              <a:rPr/>
              <a:t> </a:t>
            </a:r>
            <a:r>
              <a:rPr/>
              <a:t>this</a:t>
            </a:r>
            <a:r>
              <a:rPr/>
              <a:t> </a:t>
            </a:r>
            <a:r>
              <a:rPr/>
              <a:t>study</a:t>
            </a:r>
            <a:r>
              <a:rPr/>
              <a:t> </a:t>
            </a:r>
            <a:r>
              <a:rPr/>
              <a:t>using</a:t>
            </a:r>
            <a:r>
              <a:rPr/>
              <a:t> </a:t>
            </a:r>
            <a:r>
              <a:rPr/>
              <a:t>a</a:t>
            </a:r>
            <a:r>
              <a:rPr/>
              <a:t> </a:t>
            </a:r>
            <a:r>
              <a:rPr/>
              <a:t>one-sided</a:t>
            </a:r>
            <a:r>
              <a:rPr/>
              <a:t> </a:t>
            </a:r>
            <a:r>
              <a:rPr/>
              <a:t>hypothesis</a:t>
            </a:r>
            <a:r>
              <a:rPr/>
              <a:t> </a:t>
            </a:r>
            <a:r>
              <a:rPr/>
              <a:t>(remote</a:t>
            </a:r>
            <a:r>
              <a:rPr/>
              <a:t> </a:t>
            </a:r>
            <a:r>
              <a:rPr/>
              <a:t>prayer</a:t>
            </a:r>
            <a:r>
              <a:rPr/>
              <a:t> </a:t>
            </a:r>
            <a:r>
              <a:rPr/>
              <a:t>has</a:t>
            </a:r>
            <a:r>
              <a:rPr/>
              <a:t> </a:t>
            </a:r>
            <a:r>
              <a:rPr/>
              <a:t>a</a:t>
            </a:r>
            <a:r>
              <a:rPr/>
              <a:t> </a:t>
            </a:r>
            <a:r>
              <a:rPr/>
              <a:t>positive</a:t>
            </a:r>
            <a:r>
              <a:rPr/>
              <a:t> </a:t>
            </a:r>
            <a:r>
              <a:rPr/>
              <a:t>effect</a:t>
            </a:r>
            <a:r>
              <a:rPr/>
              <a:t> </a:t>
            </a:r>
            <a:r>
              <a:rPr/>
              <a:t>on</a:t>
            </a:r>
            <a:r>
              <a:rPr/>
              <a:t> </a:t>
            </a:r>
            <a:r>
              <a:rPr/>
              <a:t>health).</a:t>
            </a:r>
            <a:r>
              <a:rPr/>
              <a:t> </a:t>
            </a:r>
            <a:r>
              <a:rPr/>
              <a:t>The</a:t>
            </a:r>
            <a:r>
              <a:rPr/>
              <a:t> </a:t>
            </a:r>
            <a:r>
              <a:rPr/>
              <a:t>Institutional</a:t>
            </a:r>
            <a:r>
              <a:rPr/>
              <a:t> </a:t>
            </a:r>
            <a:r>
              <a:rPr/>
              <a:t>Review</a:t>
            </a:r>
            <a:r>
              <a:rPr/>
              <a:t> </a:t>
            </a:r>
            <a:r>
              <a:rPr/>
              <a:t>Board</a:t>
            </a:r>
            <a:r>
              <a:rPr/>
              <a:t> </a:t>
            </a:r>
            <a:r>
              <a:rPr/>
              <a:t>suggested</a:t>
            </a:r>
            <a:r>
              <a:rPr/>
              <a:t> </a:t>
            </a:r>
            <a:r>
              <a:rPr/>
              <a:t>changing</a:t>
            </a:r>
            <a:r>
              <a:rPr/>
              <a:t> </a:t>
            </a:r>
            <a:r>
              <a:rPr/>
              <a:t>this</a:t>
            </a:r>
            <a:r>
              <a:rPr/>
              <a:t> </a:t>
            </a:r>
            <a:r>
              <a:rPr/>
              <a:t>to</a:t>
            </a:r>
            <a:r>
              <a:rPr/>
              <a:t> </a:t>
            </a:r>
            <a:r>
              <a:rPr/>
              <a:t>a</a:t>
            </a:r>
            <a:r>
              <a:rPr/>
              <a:t> </a:t>
            </a:r>
            <a:r>
              <a:rPr/>
              <a:t>two-sided</a:t>
            </a:r>
            <a:r>
              <a:rPr/>
              <a:t> </a:t>
            </a:r>
            <a:r>
              <a:rPr/>
              <a:t>hypothesis</a:t>
            </a:r>
            <a:r>
              <a:rPr/>
              <a:t> </a:t>
            </a:r>
            <a:r>
              <a:rPr/>
              <a:t>(remote</a:t>
            </a:r>
            <a:r>
              <a:rPr/>
              <a:t> </a:t>
            </a:r>
            <a:r>
              <a:rPr/>
              <a:t>prayer</a:t>
            </a:r>
            <a:r>
              <a:rPr/>
              <a:t> </a:t>
            </a:r>
            <a:r>
              <a:rPr/>
              <a:t>has</a:t>
            </a:r>
            <a:r>
              <a:rPr/>
              <a:t> </a:t>
            </a:r>
            <a:r>
              <a:rPr/>
              <a:t>either</a:t>
            </a:r>
            <a:r>
              <a:rPr/>
              <a:t> </a:t>
            </a:r>
            <a:r>
              <a:rPr/>
              <a:t>a</a:t>
            </a:r>
            <a:r>
              <a:rPr/>
              <a:t> </a:t>
            </a:r>
            <a:r>
              <a:rPr/>
              <a:t>positive</a:t>
            </a:r>
            <a:r>
              <a:rPr/>
              <a:t> </a:t>
            </a:r>
            <a:r>
              <a:rPr/>
              <a:t>or</a:t>
            </a:r>
            <a:r>
              <a:rPr/>
              <a:t> </a:t>
            </a:r>
            <a:r>
              <a:rPr/>
              <a:t>a</a:t>
            </a:r>
            <a:r>
              <a:rPr/>
              <a:t> </a:t>
            </a:r>
            <a:r>
              <a:rPr/>
              <a:t>negative</a:t>
            </a:r>
            <a:r>
              <a:rPr/>
              <a:t> </a:t>
            </a:r>
            <a:r>
              <a:rPr/>
              <a:t>effect</a:t>
            </a:r>
            <a:r>
              <a:rPr/>
              <a:t> </a:t>
            </a:r>
            <a:r>
              <a:rPr/>
              <a:t>on</a:t>
            </a:r>
            <a:r>
              <a:rPr/>
              <a:t> </a:t>
            </a:r>
            <a:r>
              <a:rPr/>
              <a:t>health).</a:t>
            </a:r>
            <a:r>
              <a:rPr/>
              <a:t> </a:t>
            </a:r>
            <a:r>
              <a:rPr/>
              <a:t>Thankfully,</a:t>
            </a:r>
            <a:r>
              <a:rPr/>
              <a:t> </a:t>
            </a:r>
            <a:r>
              <a:rPr/>
              <a:t>we</a:t>
            </a:r>
            <a:r>
              <a:rPr/>
              <a:t> </a:t>
            </a:r>
            <a:r>
              <a:rPr/>
              <a:t>did</a:t>
            </a:r>
            <a:r>
              <a:rPr/>
              <a:t> </a:t>
            </a:r>
            <a:r>
              <a:rPr/>
              <a:t>not</a:t>
            </a:r>
            <a:r>
              <a:rPr/>
              <a:t> </a:t>
            </a:r>
            <a:r>
              <a:rPr/>
              <a:t>observe</a:t>
            </a:r>
            <a:r>
              <a:rPr/>
              <a:t> </a:t>
            </a:r>
            <a:r>
              <a:rPr/>
              <a:t>an</a:t>
            </a:r>
            <a:r>
              <a:rPr/>
              <a:t> </a:t>
            </a:r>
            <a:r>
              <a:rPr/>
              <a:t>outcome</a:t>
            </a:r>
            <a:r>
              <a:rPr/>
              <a:t> </a:t>
            </a:r>
            <a:r>
              <a:rPr/>
              <a:t>in</a:t>
            </a:r>
            <a:r>
              <a:rPr/>
              <a:t> </a:t>
            </a:r>
            <a:r>
              <a:rPr/>
              <a:t>the</a:t>
            </a:r>
            <a:r>
              <a:rPr/>
              <a:t> </a:t>
            </a:r>
            <a:r>
              <a:rPr/>
              <a:t>opposite</a:t>
            </a:r>
            <a:r>
              <a:rPr/>
              <a:t> </a:t>
            </a:r>
            <a:r>
              <a:rPr/>
              <a:t>tail</a:t>
            </a:r>
            <a:r>
              <a:rPr/>
              <a:t> </a:t>
            </a:r>
            <a:r>
              <a:rPr/>
              <a:t>as</a:t>
            </a:r>
            <a:r>
              <a:rPr/>
              <a:t> </a:t>
            </a:r>
            <a:r>
              <a:rPr/>
              <a:t>that</a:t>
            </a:r>
            <a:r>
              <a:rPr/>
              <a:t> </a:t>
            </a:r>
            <a:r>
              <a:rPr/>
              <a:t>would</a:t>
            </a:r>
            <a:r>
              <a:rPr/>
              <a:t> </a:t>
            </a:r>
            <a:r>
              <a:rPr/>
              <a:t>have</a:t>
            </a:r>
            <a:r>
              <a:rPr/>
              <a:t> </a:t>
            </a:r>
            <a:r>
              <a:rPr/>
              <a:t>been</a:t>
            </a:r>
            <a:r>
              <a:rPr/>
              <a:t> </a:t>
            </a:r>
            <a:r>
              <a:rPr/>
              <a:t>very</a:t>
            </a:r>
            <a:r>
              <a:rPr/>
              <a:t> </a:t>
            </a:r>
            <a:r>
              <a:rPr/>
              <a:t>difficult</a:t>
            </a:r>
            <a:r>
              <a:rPr/>
              <a:t> </a:t>
            </a:r>
            <a:r>
              <a:rPr/>
              <a:t>to</a:t>
            </a:r>
            <a:r>
              <a:rPr/>
              <a:t> </a:t>
            </a:r>
            <a:r>
              <a:rPr/>
              <a:t>explain.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a</a:t>
            </a:r>
            <a:r>
              <a:rPr/>
              <a:t> </a:t>
            </a:r>
            <a:r>
              <a:rPr/>
              <a:t>researcher,</a:t>
            </a:r>
            <a:r>
              <a:rPr/>
              <a:t> </a:t>
            </a:r>
            <a:r>
              <a:rPr/>
              <a:t>you</a:t>
            </a:r>
            <a:r>
              <a:rPr/>
              <a:t> </a:t>
            </a:r>
            <a:r>
              <a:rPr/>
              <a:t>should</a:t>
            </a:r>
            <a:r>
              <a:rPr/>
              <a:t> </a:t>
            </a:r>
            <a:r>
              <a:rPr/>
              <a:t>always</a:t>
            </a:r>
            <a:r>
              <a:rPr/>
              <a:t> </a:t>
            </a:r>
            <a:r>
              <a:rPr/>
              <a:t>think</a:t>
            </a:r>
            <a:r>
              <a:rPr/>
              <a:t> </a:t>
            </a:r>
            <a:r>
              <a:rPr/>
              <a:t>about</a:t>
            </a:r>
            <a:r>
              <a:rPr/>
              <a:t> </a:t>
            </a:r>
            <a:r>
              <a:rPr/>
              <a:t>your</a:t>
            </a:r>
            <a:r>
              <a:rPr/>
              <a:t> </a:t>
            </a:r>
            <a:r>
              <a:rPr/>
              <a:t>hypothesis</a:t>
            </a:r>
            <a:r>
              <a:rPr/>
              <a:t> </a:t>
            </a:r>
            <a:r>
              <a:rPr/>
              <a:t>in</a:t>
            </a:r>
            <a:r>
              <a:rPr/>
              <a:t> </a:t>
            </a:r>
            <a:r>
              <a:rPr/>
              <a:t>terms</a:t>
            </a:r>
            <a:r>
              <a:rPr/>
              <a:t> </a:t>
            </a:r>
            <a:r>
              <a:rPr/>
              <a:t>of</a:t>
            </a:r>
            <a:r>
              <a:rPr/>
              <a:t> </a:t>
            </a:r>
            <a:r>
              <a:rPr/>
              <a:t>population</a:t>
            </a:r>
            <a:r>
              <a:rPr/>
              <a:t> </a:t>
            </a:r>
            <a:r>
              <a:rPr/>
              <a:t>parameters,</a:t>
            </a:r>
            <a:r>
              <a:rPr/>
              <a:t> </a:t>
            </a:r>
            <a:r>
              <a:rPr/>
              <a:t>but</a:t>
            </a:r>
            <a:r>
              <a:rPr/>
              <a:t> </a:t>
            </a:r>
            <a:r>
              <a:rPr/>
              <a:t>your</a:t>
            </a:r>
            <a:r>
              <a:rPr/>
              <a:t> </a:t>
            </a:r>
            <a:r>
              <a:rPr/>
              <a:t>writing</a:t>
            </a:r>
            <a:r>
              <a:rPr/>
              <a:t> </a:t>
            </a:r>
            <a:r>
              <a:rPr/>
              <a:t>should</a:t>
            </a:r>
            <a:r>
              <a:rPr/>
              <a:t> </a:t>
            </a:r>
            <a:r>
              <a:rPr/>
              <a:t>use</a:t>
            </a:r>
            <a:r>
              <a:rPr/>
              <a:t> </a:t>
            </a:r>
            <a:r>
              <a:rPr/>
              <a:t>text.</a:t>
            </a:r>
            <a:r>
              <a:rPr/>
              <a:t> </a:t>
            </a:r>
            <a:r>
              <a:rPr/>
              <a:t>Translate</a:t>
            </a:r>
            <a:r>
              <a:rPr/>
              <a:t> </a:t>
            </a:r>
            <a:r>
              <a:rPr/>
              <a:t>the</a:t>
            </a:r>
            <a:r>
              <a:rPr/>
              <a:t> </a:t>
            </a:r>
            <a:r>
              <a:rPr/>
              <a:t>Greek</a:t>
            </a:r>
            <a:r>
              <a:rPr/>
              <a:t> </a:t>
            </a:r>
            <a:r>
              <a:rPr/>
              <a:t>letters</a:t>
            </a:r>
            <a:r>
              <a:rPr/>
              <a:t> </a:t>
            </a:r>
            <a:r>
              <a:rPr/>
              <a:t>to</a:t>
            </a:r>
            <a:r>
              <a:rPr/>
              <a:t> </a:t>
            </a:r>
            <a:r>
              <a:rPr/>
              <a:t>English.</a:t>
            </a:r>
          </a:p>
          <a:p>
            <a:pPr lvl="0" marL="0" indent="0">
              <a:buNone/>
            </a:pPr>
          </a:p>
          <a:p>
            <a:pPr lvl="0" marL="0" indent="0">
              <a:buNone/>
            </a:pPr>
            <a:r>
              <a:rPr/>
              <a:t>If</a:t>
            </a:r>
            <a:r>
              <a:rPr/>
              <a:t> </a:t>
            </a:r>
            <a:r>
              <a:rPr/>
              <a:t>you</a:t>
            </a:r>
            <a:r>
              <a:rPr/>
              <a:t> </a:t>
            </a:r>
            <a:r>
              <a:rPr/>
              <a:t>have</a:t>
            </a:r>
            <a:r>
              <a:rPr/>
              <a:t> </a:t>
            </a:r>
            <a:r>
              <a:rPr/>
              <a:t>a</a:t>
            </a:r>
            <a:r>
              <a:rPr/>
              <a:t> </a:t>
            </a:r>
            <a:r>
              <a:rPr/>
              <a:t>hypothesis</a:t>
            </a:r>
            <a:r>
              <a:rPr/>
              <a:t> </a:t>
            </a:r>
            <a:r>
              <a:rPr/>
              <a:t>that</a:t>
            </a:r>
            <a:r>
              <a:rPr/>
              <a:t> </a:t>
            </a:r>
            <a:r>
              <a:rPr/>
              <a:t>compares</a:t>
            </a:r>
            <a:r>
              <a:rPr/>
              <a:t> </a:t>
            </a:r>
            <a:r>
              <a:rPr/>
              <a:t>two</a:t>
            </a:r>
            <a:r>
              <a:rPr/>
              <a:t> </a:t>
            </a:r>
            <a:r>
              <a:rPr/>
              <a:t>groups,</a:t>
            </a:r>
            <a:r>
              <a:rPr/>
              <a:t> </a:t>
            </a:r>
            <a:r>
              <a:rPr/>
              <a:t>look</a:t>
            </a:r>
            <a:r>
              <a:rPr/>
              <a:t> </a:t>
            </a:r>
            <a:r>
              <a:rPr/>
              <a:t>for</a:t>
            </a:r>
            <a:r>
              <a:rPr/>
              <a:t> </a:t>
            </a:r>
            <a:r>
              <a:rPr/>
              <a:t>comparative</a:t>
            </a:r>
            <a:r>
              <a:rPr/>
              <a:t> </a:t>
            </a:r>
            <a:r>
              <a:rPr/>
              <a:t>words</a:t>
            </a:r>
            <a:r>
              <a:rPr/>
              <a:t> </a:t>
            </a:r>
            <a:r>
              <a:rPr/>
              <a:t>like</a:t>
            </a:r>
            <a:r>
              <a:rPr/>
              <a:t> </a:t>
            </a:r>
            <a:r>
              <a:rPr/>
              <a:t>“</a:t>
            </a:r>
            <a:r>
              <a:rPr/>
              <a:t>safer</a:t>
            </a:r>
            <a:r>
              <a:rPr/>
              <a:t>”</a:t>
            </a:r>
            <a:r>
              <a:rPr/>
              <a:t> </a:t>
            </a:r>
            <a:r>
              <a:rPr/>
              <a:t>or</a:t>
            </a:r>
            <a:r>
              <a:rPr/>
              <a:t> </a:t>
            </a:r>
            <a:r>
              <a:rPr/>
              <a:t>“</a:t>
            </a:r>
            <a:r>
              <a:rPr/>
              <a:t>more</a:t>
            </a:r>
            <a:r>
              <a:rPr/>
              <a:t> </a:t>
            </a:r>
            <a:r>
              <a:rPr/>
              <a:t>effective</a:t>
            </a:r>
            <a:r>
              <a:rPr/>
              <a:t>”</a:t>
            </a:r>
            <a:r>
              <a:rPr/>
              <a:t>.</a:t>
            </a:r>
            <a:r>
              <a:rPr/>
              <a:t> </a:t>
            </a:r>
            <a:r>
              <a:rPr/>
              <a:t>If</a:t>
            </a:r>
            <a:r>
              <a:rPr/>
              <a:t> </a:t>
            </a:r>
            <a:r>
              <a:rPr/>
              <a:t>your</a:t>
            </a:r>
            <a:r>
              <a:rPr/>
              <a:t> </a:t>
            </a:r>
            <a:r>
              <a:rPr/>
              <a:t>hypothesis</a:t>
            </a:r>
            <a:r>
              <a:rPr/>
              <a:t> </a:t>
            </a:r>
            <a:r>
              <a:rPr/>
              <a:t>involves</a:t>
            </a:r>
            <a:r>
              <a:rPr/>
              <a:t> </a:t>
            </a:r>
            <a:r>
              <a:rPr/>
              <a:t>some</a:t>
            </a:r>
            <a:r>
              <a:rPr/>
              <a:t> </a:t>
            </a:r>
            <a:r>
              <a:rPr/>
              <a:t>type</a:t>
            </a:r>
            <a:r>
              <a:rPr/>
              <a:t> </a:t>
            </a:r>
            <a:r>
              <a:rPr/>
              <a:t>of</a:t>
            </a:r>
            <a:r>
              <a:rPr/>
              <a:t> </a:t>
            </a:r>
            <a:r>
              <a:rPr/>
              <a:t>regression</a:t>
            </a:r>
            <a:r>
              <a:rPr/>
              <a:t> </a:t>
            </a:r>
            <a:r>
              <a:rPr/>
              <a:t>model,</a:t>
            </a:r>
            <a:r>
              <a:rPr/>
              <a:t> </a:t>
            </a:r>
            <a:r>
              <a:rPr/>
              <a:t>you</a:t>
            </a:r>
            <a:r>
              <a:rPr/>
              <a:t> </a:t>
            </a:r>
            <a:r>
              <a:rPr/>
              <a:t>should</a:t>
            </a:r>
            <a:r>
              <a:rPr/>
              <a:t> </a:t>
            </a:r>
            <a:r>
              <a:rPr/>
              <a:t>consider</a:t>
            </a:r>
            <a:r>
              <a:rPr/>
              <a:t> </a:t>
            </a:r>
            <a:r>
              <a:rPr/>
              <a:t>terms</a:t>
            </a:r>
            <a:r>
              <a:rPr/>
              <a:t> </a:t>
            </a:r>
            <a:r>
              <a:rPr/>
              <a:t>like</a:t>
            </a:r>
            <a:r>
              <a:rPr/>
              <a:t> </a:t>
            </a:r>
            <a:r>
              <a:rPr/>
              <a:t>“</a:t>
            </a:r>
            <a:r>
              <a:rPr/>
              <a:t>trend</a:t>
            </a:r>
            <a:r>
              <a:rPr/>
              <a:t>”</a:t>
            </a:r>
            <a:r>
              <a:rPr/>
              <a:t> </a:t>
            </a:r>
            <a:r>
              <a:rPr/>
              <a:t>or</a:t>
            </a:r>
            <a:r>
              <a:rPr/>
              <a:t> </a:t>
            </a:r>
            <a:r>
              <a:rPr/>
              <a:t>“</a:t>
            </a:r>
            <a:r>
              <a:rPr/>
              <a:t>association</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two</a:t>
            </a:r>
            <a:r>
              <a:rPr/>
              <a:t> </a:t>
            </a:r>
            <a:r>
              <a:rPr/>
              <a:t>group</a:t>
            </a:r>
            <a:r>
              <a:rPr/>
              <a:t> </a:t>
            </a:r>
            <a:r>
              <a:rPr/>
              <a:t>comparison.</a:t>
            </a:r>
            <a:r>
              <a:rPr/>
              <a:t> </a:t>
            </a:r>
            <a:r>
              <a:rPr/>
              <a:t>One</a:t>
            </a:r>
            <a:r>
              <a:rPr/>
              <a:t> </a:t>
            </a:r>
            <a:r>
              <a:rPr/>
              <a:t>group</a:t>
            </a:r>
            <a:r>
              <a:rPr/>
              <a:t> </a:t>
            </a:r>
            <a:r>
              <a:rPr/>
              <a:t>gets</a:t>
            </a:r>
            <a:r>
              <a:rPr/>
              <a:t> </a:t>
            </a:r>
            <a:r>
              <a:rPr/>
              <a:t>nilvadipine</a:t>
            </a:r>
            <a:r>
              <a:rPr/>
              <a:t> </a:t>
            </a:r>
            <a:r>
              <a:rPr/>
              <a:t>and</a:t>
            </a:r>
            <a:r>
              <a:rPr/>
              <a:t> </a:t>
            </a:r>
            <a:r>
              <a:rPr/>
              <a:t>the</a:t>
            </a:r>
            <a:r>
              <a:rPr/>
              <a:t> </a:t>
            </a:r>
            <a:r>
              <a:rPr/>
              <a:t>other</a:t>
            </a:r>
            <a:r>
              <a:rPr/>
              <a:t> </a:t>
            </a:r>
            <a:r>
              <a:rPr/>
              <a:t>group</a:t>
            </a:r>
            <a:r>
              <a:rPr/>
              <a:t> </a:t>
            </a:r>
            <a:r>
              <a:rPr/>
              <a:t>gets</a:t>
            </a:r>
            <a:r>
              <a:rPr/>
              <a:t> </a:t>
            </a:r>
            <a:r>
              <a:rPr/>
              <a:t>a</a:t>
            </a:r>
            <a:r>
              <a:rPr/>
              <a:t> </a:t>
            </a:r>
            <a:r>
              <a:rPr/>
              <a:t>placebo.</a:t>
            </a:r>
            <a:r>
              <a:rPr/>
              <a:t> </a:t>
            </a:r>
            <a:r>
              <a:rPr/>
              <a:t>Safety</a:t>
            </a:r>
            <a:r>
              <a:rPr/>
              <a:t> </a:t>
            </a:r>
            <a:r>
              <a:rPr/>
              <a:t>was</a:t>
            </a:r>
            <a:r>
              <a:rPr/>
              <a:t> </a:t>
            </a:r>
            <a:r>
              <a:rPr/>
              <a:t>measured</a:t>
            </a:r>
            <a:r>
              <a:rPr/>
              <a:t> </a:t>
            </a:r>
            <a:r>
              <a:rPr/>
              <a:t>as</a:t>
            </a:r>
            <a:r>
              <a:rPr/>
              <a:t> </a:t>
            </a:r>
            <a:r>
              <a:rPr/>
              <a:t>the</a:t>
            </a:r>
            <a:r>
              <a:rPr/>
              <a:t> </a:t>
            </a:r>
            <a:r>
              <a:rPr/>
              <a:t>proportion</a:t>
            </a:r>
            <a:r>
              <a:rPr/>
              <a:t> </a:t>
            </a:r>
            <a:r>
              <a:rPr/>
              <a:t>of</a:t>
            </a:r>
            <a:r>
              <a:rPr/>
              <a:t> </a:t>
            </a:r>
            <a:r>
              <a:rPr/>
              <a:t>patients</a:t>
            </a:r>
            <a:r>
              <a:rPr/>
              <a:t> </a:t>
            </a:r>
            <a:r>
              <a:rPr/>
              <a:t>who</a:t>
            </a:r>
            <a:r>
              <a:rPr/>
              <a:t> </a:t>
            </a:r>
            <a:r>
              <a:rPr/>
              <a:t>experienced</a:t>
            </a:r>
            <a:r>
              <a:rPr/>
              <a:t> </a:t>
            </a:r>
            <a:r>
              <a:rPr/>
              <a:t>an</a:t>
            </a:r>
            <a:r>
              <a:rPr/>
              <a:t> </a:t>
            </a:r>
            <a:r>
              <a:rPr/>
              <a:t>adverse</a:t>
            </a:r>
            <a:r>
              <a:rPr/>
              <a:t> </a:t>
            </a:r>
            <a:r>
              <a:rPr/>
              <a:t>event.</a:t>
            </a:r>
            <a:r>
              <a:rPr/>
              <a:t> </a:t>
            </a:r>
            <a:r>
              <a:rPr/>
              <a:t>The</a:t>
            </a:r>
            <a:r>
              <a:rPr/>
              <a:t> </a:t>
            </a:r>
            <a:r>
              <a:rPr/>
              <a:t>researchers</a:t>
            </a:r>
            <a:r>
              <a:rPr/>
              <a:t> </a:t>
            </a:r>
            <a:r>
              <a:rPr/>
              <a:t>also</a:t>
            </a:r>
            <a:r>
              <a:rPr/>
              <a:t> </a:t>
            </a:r>
            <a:r>
              <a:rPr/>
              <a:t>measured</a:t>
            </a:r>
            <a:r>
              <a:rPr/>
              <a:t> </a:t>
            </a:r>
            <a:r>
              <a:rPr/>
              <a:t>the</a:t>
            </a:r>
            <a:r>
              <a:rPr/>
              <a:t> </a:t>
            </a:r>
            <a:r>
              <a:rPr/>
              <a:t>proportion</a:t>
            </a:r>
            <a:r>
              <a:rPr/>
              <a:t> </a:t>
            </a:r>
            <a:r>
              <a:rPr/>
              <a:t>of</a:t>
            </a:r>
            <a:r>
              <a:rPr/>
              <a:t> </a:t>
            </a:r>
            <a:r>
              <a:rPr/>
              <a:t>patients</a:t>
            </a:r>
            <a:r>
              <a:rPr/>
              <a:t> </a:t>
            </a:r>
            <a:r>
              <a:rPr/>
              <a:t>who</a:t>
            </a:r>
            <a:r>
              <a:rPr/>
              <a:t> </a:t>
            </a:r>
            <a:r>
              <a:rPr/>
              <a:t>experienced</a:t>
            </a:r>
            <a:r>
              <a:rPr/>
              <a:t> </a:t>
            </a:r>
            <a:r>
              <a:rPr/>
              <a:t>a</a:t>
            </a:r>
            <a:r>
              <a:rPr/>
              <a:t> </a:t>
            </a:r>
            <a:r>
              <a:rPr/>
              <a:t>serious</a:t>
            </a:r>
            <a:r>
              <a:rPr/>
              <a:t> </a:t>
            </a:r>
            <a:r>
              <a:rPr/>
              <a:t>adverse</a:t>
            </a:r>
            <a:r>
              <a:rPr/>
              <a:t> </a:t>
            </a:r>
            <a:r>
              <a:rPr/>
              <a:t>event.</a:t>
            </a:r>
            <a:r>
              <a:rPr/>
              <a:t> </a:t>
            </a:r>
            <a:r>
              <a:rPr/>
              <a:t>So</a:t>
            </a:r>
            <a:r>
              <a:rPr/>
              <a:t> </a:t>
            </a:r>
            <a:r>
              <a:rPr/>
              <a:t>the</a:t>
            </a:r>
            <a:r>
              <a:rPr/>
              <a:t> </a:t>
            </a:r>
            <a:r>
              <a:rPr/>
              <a:t>Greek</a:t>
            </a:r>
            <a:r>
              <a:rPr/>
              <a:t> </a:t>
            </a:r>
            <a:r>
              <a:rPr/>
              <a:t>hypothesis</a:t>
            </a:r>
            <a:r>
              <a:rPr/>
              <a:t> </a:t>
            </a:r>
            <a:r>
              <a:rPr/>
              <a:t>would</a:t>
            </a:r>
            <a:r>
              <a:rPr/>
              <a:t> </a:t>
            </a:r>
            <a:r>
              <a:rPr/>
              <a:t>involve</a:t>
            </a:r>
            <a:r>
              <a:rPr/>
              <a:t> </a:t>
            </a:r>
            <a:r>
              <a:rPr/>
              <a:t>pi’s</a:t>
            </a:r>
            <a:r>
              <a:rPr/>
              <a:t> </a:t>
            </a:r>
            <a:r>
              <a:rPr/>
              <a:t>and</a:t>
            </a:r>
            <a:r>
              <a:rPr/>
              <a:t> </a:t>
            </a:r>
            <a:r>
              <a:rPr/>
              <a:t>p’s.</a:t>
            </a:r>
          </a:p>
          <a:p>
            <a:pPr lvl="0" marL="0" indent="0">
              <a:buNone/>
            </a:pPr>
          </a:p>
          <a:p>
            <a:pPr lvl="0" marL="0" indent="0">
              <a:buNone/>
            </a:pPr>
            <a:r>
              <a:rPr/>
              <a:t>Effectiveness</a:t>
            </a:r>
            <a:r>
              <a:rPr/>
              <a:t> </a:t>
            </a:r>
            <a:r>
              <a:rPr/>
              <a:t>was</a:t>
            </a:r>
            <a:r>
              <a:rPr/>
              <a:t> </a:t>
            </a:r>
            <a:r>
              <a:rPr/>
              <a:t>measured</a:t>
            </a:r>
            <a:r>
              <a:rPr/>
              <a:t> </a:t>
            </a:r>
            <a:r>
              <a:rPr/>
              <a:t>using</a:t>
            </a:r>
            <a:r>
              <a:rPr/>
              <a:t> </a:t>
            </a:r>
            <a:r>
              <a:rPr/>
              <a:t>the</a:t>
            </a:r>
            <a:r>
              <a:rPr/>
              <a:t> </a:t>
            </a:r>
            <a:r>
              <a:rPr/>
              <a:t>Alzheimer’s</a:t>
            </a:r>
            <a:r>
              <a:rPr/>
              <a:t> </a:t>
            </a:r>
            <a:r>
              <a:rPr/>
              <a:t>Disease</a:t>
            </a:r>
            <a:r>
              <a:rPr/>
              <a:t> </a:t>
            </a:r>
            <a:r>
              <a:rPr/>
              <a:t>Assessment</a:t>
            </a:r>
            <a:r>
              <a:rPr/>
              <a:t> </a:t>
            </a:r>
            <a:r>
              <a:rPr/>
              <a:t>Scale</a:t>
            </a:r>
            <a:r>
              <a:rPr/>
              <a:t> </a:t>
            </a:r>
            <a:r>
              <a:rPr/>
              <a:t>Cognitive</a:t>
            </a:r>
            <a:r>
              <a:rPr/>
              <a:t> </a:t>
            </a:r>
            <a:r>
              <a:rPr/>
              <a:t>Subscale-12</a:t>
            </a:r>
            <a:r>
              <a:rPr/>
              <a:t> </a:t>
            </a:r>
            <a:r>
              <a:rPr/>
              <a:t>and</a:t>
            </a:r>
            <a:r>
              <a:rPr/>
              <a:t> </a:t>
            </a:r>
            <a:r>
              <a:rPr/>
              <a:t>the</a:t>
            </a:r>
            <a:r>
              <a:rPr/>
              <a:t> </a:t>
            </a:r>
            <a:r>
              <a:rPr/>
              <a:t>Clinical</a:t>
            </a:r>
            <a:r>
              <a:rPr/>
              <a:t> </a:t>
            </a:r>
            <a:r>
              <a:rPr/>
              <a:t>Dementia</a:t>
            </a:r>
            <a:r>
              <a:rPr/>
              <a:t> </a:t>
            </a:r>
            <a:r>
              <a:rPr/>
              <a:t>Rating</a:t>
            </a:r>
            <a:r>
              <a:rPr/>
              <a:t> </a:t>
            </a:r>
            <a:r>
              <a:rPr/>
              <a:t>Scale</a:t>
            </a:r>
            <a:r>
              <a:rPr/>
              <a:t> </a:t>
            </a:r>
            <a:r>
              <a:rPr/>
              <a:t>sum</a:t>
            </a:r>
            <a:r>
              <a:rPr/>
              <a:t> </a:t>
            </a:r>
            <a:r>
              <a:rPr/>
              <a:t>of</a:t>
            </a:r>
            <a:r>
              <a:rPr/>
              <a:t> </a:t>
            </a:r>
            <a:r>
              <a:rPr/>
              <a:t>boxes.</a:t>
            </a:r>
            <a:r>
              <a:rPr/>
              <a:t> </a:t>
            </a:r>
            <a:r>
              <a:rPr/>
              <a:t>Both</a:t>
            </a:r>
            <a:r>
              <a:rPr/>
              <a:t> </a:t>
            </a:r>
            <a:r>
              <a:rPr/>
              <a:t>of</a:t>
            </a:r>
            <a:r>
              <a:rPr/>
              <a:t> </a:t>
            </a:r>
            <a:r>
              <a:rPr/>
              <a:t>these</a:t>
            </a:r>
            <a:r>
              <a:rPr/>
              <a:t> </a:t>
            </a:r>
            <a:r>
              <a:rPr/>
              <a:t>outcome</a:t>
            </a:r>
            <a:r>
              <a:rPr/>
              <a:t> </a:t>
            </a:r>
            <a:r>
              <a:rPr/>
              <a:t>measurements</a:t>
            </a:r>
            <a:r>
              <a:rPr/>
              <a:t> </a:t>
            </a:r>
            <a:r>
              <a:rPr/>
              <a:t>are</a:t>
            </a:r>
            <a:r>
              <a:rPr/>
              <a:t> </a:t>
            </a:r>
            <a:r>
              <a:rPr/>
              <a:t>continuous,</a:t>
            </a:r>
            <a:r>
              <a:rPr/>
              <a:t> </a:t>
            </a:r>
            <a:r>
              <a:rPr/>
              <a:t>so</a:t>
            </a:r>
            <a:r>
              <a:rPr/>
              <a:t> </a:t>
            </a:r>
            <a:r>
              <a:rPr/>
              <a:t>the</a:t>
            </a:r>
            <a:r>
              <a:rPr/>
              <a:t> </a:t>
            </a:r>
            <a:r>
              <a:rPr/>
              <a:t>Greek</a:t>
            </a:r>
            <a:r>
              <a:rPr/>
              <a:t> </a:t>
            </a:r>
            <a:r>
              <a:rPr/>
              <a:t>hypothesis</a:t>
            </a:r>
            <a:r>
              <a:rPr/>
              <a:t> </a:t>
            </a:r>
            <a:r>
              <a:rPr/>
              <a:t>would</a:t>
            </a:r>
            <a:r>
              <a:rPr/>
              <a:t> </a:t>
            </a:r>
            <a:r>
              <a:rPr/>
              <a:t>involve</a:t>
            </a:r>
            <a:r>
              <a:rPr/>
              <a:t> </a:t>
            </a:r>
            <a:r>
              <a:rPr/>
              <a:t>mu’s</a:t>
            </a:r>
            <a:r>
              <a:rPr/>
              <a:t> </a:t>
            </a:r>
            <a:r>
              <a:rPr/>
              <a:t>and</a:t>
            </a:r>
            <a:r>
              <a:rPr/>
              <a:t> </a:t>
            </a:r>
            <a:r>
              <a:rPr/>
              <a:t>X-bar’s.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study</a:t>
            </a:r>
            <a:r>
              <a:rPr/>
              <a:t> </a:t>
            </a:r>
            <a:r>
              <a:rPr/>
              <a:t>used</a:t>
            </a:r>
            <a:r>
              <a:rPr/>
              <a:t> </a:t>
            </a:r>
            <a:r>
              <a:rPr/>
              <a:t>a</a:t>
            </a:r>
            <a:r>
              <a:rPr/>
              <a:t> </a:t>
            </a:r>
            <a:r>
              <a:rPr/>
              <a:t>regression</a:t>
            </a:r>
            <a:r>
              <a:rPr/>
              <a:t> </a:t>
            </a:r>
            <a:r>
              <a:rPr/>
              <a:t>model,</a:t>
            </a:r>
            <a:r>
              <a:rPr/>
              <a:t> </a:t>
            </a:r>
            <a:r>
              <a:rPr/>
              <a:t>a</a:t>
            </a:r>
            <a:r>
              <a:rPr/>
              <a:t> </a:t>
            </a:r>
            <a:r>
              <a:rPr/>
              <a:t>Cox</a:t>
            </a:r>
            <a:r>
              <a:rPr/>
              <a:t> </a:t>
            </a:r>
            <a:r>
              <a:rPr/>
              <a:t>regression</a:t>
            </a:r>
            <a:r>
              <a:rPr/>
              <a:t> </a:t>
            </a:r>
            <a:r>
              <a:rPr/>
              <a:t>model,</a:t>
            </a:r>
            <a:r>
              <a:rPr/>
              <a:t> </a:t>
            </a:r>
            <a:r>
              <a:rPr/>
              <a:t>to</a:t>
            </a:r>
            <a:r>
              <a:rPr/>
              <a:t> </a:t>
            </a:r>
            <a:r>
              <a:rPr/>
              <a:t>study</a:t>
            </a:r>
            <a:r>
              <a:rPr/>
              <a:t> </a:t>
            </a:r>
            <a:r>
              <a:rPr/>
              <a:t>trends</a:t>
            </a:r>
            <a:r>
              <a:rPr/>
              <a:t> </a:t>
            </a:r>
            <a:r>
              <a:rPr/>
              <a:t>and</a:t>
            </a:r>
            <a:r>
              <a:rPr/>
              <a:t> </a:t>
            </a:r>
            <a:r>
              <a:rPr/>
              <a:t>associations,</a:t>
            </a:r>
            <a:r>
              <a:rPr/>
              <a:t> </a:t>
            </a:r>
            <a:r>
              <a:rPr/>
              <a:t>so</a:t>
            </a:r>
            <a:r>
              <a:rPr/>
              <a:t> </a:t>
            </a:r>
            <a:r>
              <a:rPr/>
              <a:t>the</a:t>
            </a:r>
            <a:r>
              <a:rPr/>
              <a:t> </a:t>
            </a:r>
            <a:r>
              <a:rPr/>
              <a:t>Greek</a:t>
            </a:r>
            <a:r>
              <a:rPr/>
              <a:t> </a:t>
            </a:r>
            <a:r>
              <a:rPr/>
              <a:t>hypotheses</a:t>
            </a:r>
            <a:r>
              <a:rPr/>
              <a:t> </a:t>
            </a:r>
            <a:r>
              <a:rPr/>
              <a:t>would</a:t>
            </a:r>
            <a:r>
              <a:rPr/>
              <a:t> </a:t>
            </a:r>
            <a:r>
              <a:rPr/>
              <a:t>involve</a:t>
            </a:r>
            <a:r>
              <a:rPr/>
              <a:t> </a:t>
            </a:r>
            <a:r>
              <a:rPr/>
              <a:t>beta’s.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your</a:t>
            </a:r>
            <a:r>
              <a:rPr/>
              <a:t> </a:t>
            </a:r>
            <a:r>
              <a:rPr/>
              <a:t>research,</a:t>
            </a:r>
            <a:r>
              <a:rPr/>
              <a:t> </a:t>
            </a:r>
            <a:r>
              <a:rPr/>
              <a:t>you</a:t>
            </a:r>
            <a:r>
              <a:rPr/>
              <a:t> </a:t>
            </a:r>
            <a:r>
              <a:rPr/>
              <a:t>specify</a:t>
            </a:r>
            <a:r>
              <a:rPr/>
              <a:t> </a:t>
            </a:r>
            <a:r>
              <a:rPr/>
              <a:t>a</a:t>
            </a:r>
            <a:r>
              <a:rPr/>
              <a:t> </a:t>
            </a:r>
            <a:r>
              <a:rPr/>
              <a:t>null</a:t>
            </a:r>
            <a:r>
              <a:rPr/>
              <a:t> </a:t>
            </a:r>
            <a:r>
              <a:rPr/>
              <a:t>hypothesis</a:t>
            </a:r>
            <a:r>
              <a:rPr/>
              <a:t> </a:t>
            </a:r>
            <a:r>
              <a:rPr/>
              <a:t>(typically</a:t>
            </a:r>
            <a:r>
              <a:rPr/>
              <a:t> </a:t>
            </a:r>
            <a:r>
              <a:rPr/>
              <a:t>labeled</a:t>
            </a:r>
            <a:r>
              <a:rPr/>
              <a:t> </a:t>
            </a:r>
            <a:r>
              <a:rPr/>
              <a:t>H0)</a:t>
            </a:r>
            <a:r>
              <a:rPr/>
              <a:t> </a:t>
            </a:r>
            <a:r>
              <a:rPr/>
              <a:t>and</a:t>
            </a:r>
            <a:r>
              <a:rPr/>
              <a:t> </a:t>
            </a:r>
            <a:r>
              <a:rPr/>
              <a:t>an</a:t>
            </a:r>
            <a:r>
              <a:rPr/>
              <a:t> </a:t>
            </a:r>
            <a:r>
              <a:rPr/>
              <a:t>alternative</a:t>
            </a:r>
            <a:r>
              <a:rPr/>
              <a:t> </a:t>
            </a:r>
            <a:r>
              <a:rPr/>
              <a:t>hypothesis</a:t>
            </a:r>
            <a:r>
              <a:rPr/>
              <a:t> </a:t>
            </a:r>
            <a:r>
              <a:rPr/>
              <a:t>(typically</a:t>
            </a:r>
            <a:r>
              <a:rPr/>
              <a:t> </a:t>
            </a:r>
            <a:r>
              <a:rPr/>
              <a:t>labeled</a:t>
            </a:r>
            <a:r>
              <a:rPr/>
              <a:t> </a:t>
            </a:r>
            <a:r>
              <a:rPr/>
              <a:t>Ha,</a:t>
            </a:r>
            <a:r>
              <a:rPr/>
              <a:t> </a:t>
            </a:r>
            <a:r>
              <a:rPr/>
              <a:t>or</a:t>
            </a:r>
            <a:r>
              <a:rPr/>
              <a:t> </a:t>
            </a:r>
            <a:r>
              <a:rPr/>
              <a:t>sometimes</a:t>
            </a:r>
            <a:r>
              <a:rPr/>
              <a:t> </a:t>
            </a:r>
            <a:r>
              <a:rPr/>
              <a:t>H1).</a:t>
            </a:r>
            <a:r>
              <a:rPr/>
              <a:t> </a:t>
            </a:r>
            <a:r>
              <a:rPr/>
              <a:t>By</a:t>
            </a:r>
            <a:r>
              <a:rPr/>
              <a:t> </a:t>
            </a:r>
            <a:r>
              <a:rPr/>
              <a:t>tradition,</a:t>
            </a:r>
            <a:r>
              <a:rPr/>
              <a:t> </a:t>
            </a:r>
            <a:r>
              <a:rPr/>
              <a:t>the</a:t>
            </a:r>
            <a:r>
              <a:rPr/>
              <a:t> </a:t>
            </a:r>
            <a:r>
              <a:rPr/>
              <a:t>null</a:t>
            </a:r>
            <a:r>
              <a:rPr/>
              <a:t> </a:t>
            </a:r>
            <a:r>
              <a:rPr/>
              <a:t>hypothesis</a:t>
            </a:r>
            <a:r>
              <a:rPr/>
              <a:t> </a:t>
            </a:r>
            <a:r>
              <a:rPr/>
              <a:t>corresponds</a:t>
            </a:r>
            <a:r>
              <a:rPr/>
              <a:t> </a:t>
            </a:r>
            <a:r>
              <a:rPr/>
              <a:t>to</a:t>
            </a:r>
            <a:r>
              <a:rPr/>
              <a:t> </a:t>
            </a:r>
            <a:r>
              <a:rPr/>
              <a:t>no</a:t>
            </a:r>
            <a:r>
              <a:rPr/>
              <a:t> </a:t>
            </a:r>
            <a:r>
              <a:rPr/>
              <a:t>change.</a:t>
            </a:r>
            <a:r>
              <a:rPr/>
              <a:t> </a:t>
            </a:r>
            <a:r>
              <a:rPr/>
              <a:t>When</a:t>
            </a:r>
            <a:r>
              <a:rPr/>
              <a:t> </a:t>
            </a:r>
            <a:r>
              <a:rPr/>
              <a:t>you</a:t>
            </a:r>
            <a:r>
              <a:rPr/>
              <a:t> </a:t>
            </a:r>
            <a:r>
              <a:rPr/>
              <a:t>are</a:t>
            </a:r>
            <a:r>
              <a:rPr/>
              <a:t> </a:t>
            </a:r>
            <a:r>
              <a:rPr/>
              <a:t>using</a:t>
            </a:r>
            <a:r>
              <a:rPr/>
              <a:t> </a:t>
            </a:r>
            <a:r>
              <a:rPr/>
              <a:t>Statistics</a:t>
            </a:r>
            <a:r>
              <a:rPr/>
              <a:t> </a:t>
            </a:r>
            <a:r>
              <a:rPr/>
              <a:t>to</a:t>
            </a:r>
            <a:r>
              <a:rPr/>
              <a:t> </a:t>
            </a:r>
            <a:r>
              <a:rPr/>
              <a:t>decide</a:t>
            </a:r>
            <a:r>
              <a:rPr/>
              <a:t> </a:t>
            </a:r>
            <a:r>
              <a:rPr/>
              <a:t>between</a:t>
            </a:r>
            <a:r>
              <a:rPr/>
              <a:t> </a:t>
            </a:r>
            <a:r>
              <a:rPr/>
              <a:t>these</a:t>
            </a:r>
            <a:r>
              <a:rPr/>
              <a:t> </a:t>
            </a:r>
            <a:r>
              <a:rPr/>
              <a:t>two</a:t>
            </a:r>
            <a:r>
              <a:rPr/>
              <a:t> </a:t>
            </a:r>
            <a:r>
              <a:rPr/>
              <a:t>hypothesis,</a:t>
            </a:r>
            <a:r>
              <a:rPr/>
              <a:t> </a:t>
            </a:r>
            <a:r>
              <a:rPr/>
              <a:t>you</a:t>
            </a:r>
            <a:r>
              <a:rPr/>
              <a:t> </a:t>
            </a:r>
            <a:r>
              <a:rPr/>
              <a:t>have</a:t>
            </a:r>
            <a:r>
              <a:rPr/>
              <a:t> </a:t>
            </a:r>
            <a:r>
              <a:rPr/>
              <a:t>to</a:t>
            </a:r>
            <a:r>
              <a:rPr/>
              <a:t> </a:t>
            </a:r>
            <a:r>
              <a:rPr/>
              <a:t>allow</a:t>
            </a:r>
            <a:r>
              <a:rPr/>
              <a:t> </a:t>
            </a:r>
            <a:r>
              <a:rPr/>
              <a:t>for</a:t>
            </a:r>
            <a:r>
              <a:rPr/>
              <a:t> </a:t>
            </a:r>
            <a:r>
              <a:rPr/>
              <a:t>the</a:t>
            </a:r>
            <a:r>
              <a:rPr/>
              <a:t> </a:t>
            </a:r>
            <a:r>
              <a:rPr/>
              <a:t>possibility</a:t>
            </a:r>
            <a:r>
              <a:rPr/>
              <a:t> </a:t>
            </a:r>
            <a:r>
              <a:rPr/>
              <a:t>of</a:t>
            </a:r>
            <a:r>
              <a:rPr/>
              <a:t> </a:t>
            </a:r>
            <a:r>
              <a:rPr/>
              <a:t>error.</a:t>
            </a:r>
            <a:r>
              <a:rPr/>
              <a:t> </a:t>
            </a:r>
            <a:r>
              <a:rPr/>
              <a:t>Actually,</a:t>
            </a:r>
            <a:r>
              <a:rPr/>
              <a:t> </a:t>
            </a:r>
            <a:r>
              <a:rPr/>
              <a:t>if</a:t>
            </a:r>
            <a:r>
              <a:rPr/>
              <a:t> </a:t>
            </a:r>
            <a:r>
              <a:rPr/>
              <a:t>you</a:t>
            </a:r>
            <a:r>
              <a:rPr/>
              <a:t> </a:t>
            </a:r>
            <a:r>
              <a:rPr/>
              <a:t>are</a:t>
            </a:r>
            <a:r>
              <a:rPr/>
              <a:t> </a:t>
            </a:r>
            <a:r>
              <a:rPr/>
              <a:t>using</a:t>
            </a:r>
            <a:r>
              <a:rPr/>
              <a:t> </a:t>
            </a:r>
            <a:r>
              <a:rPr/>
              <a:t>any</a:t>
            </a:r>
            <a:r>
              <a:rPr/>
              <a:t> </a:t>
            </a:r>
            <a:r>
              <a:rPr/>
              <a:t>other</a:t>
            </a:r>
            <a:r>
              <a:rPr/>
              <a:t> </a:t>
            </a:r>
            <a:r>
              <a:rPr/>
              <a:t>procedure,</a:t>
            </a:r>
            <a:r>
              <a:rPr/>
              <a:t> </a:t>
            </a:r>
            <a:r>
              <a:rPr/>
              <a:t>you</a:t>
            </a:r>
            <a:r>
              <a:rPr/>
              <a:t> </a:t>
            </a:r>
            <a:r>
              <a:rPr/>
              <a:t>should</a:t>
            </a:r>
            <a:r>
              <a:rPr/>
              <a:t> </a:t>
            </a:r>
            <a:r>
              <a:rPr/>
              <a:t>still</a:t>
            </a:r>
            <a:r>
              <a:rPr/>
              <a:t> </a:t>
            </a:r>
            <a:r>
              <a:rPr/>
              <a:t>allow</a:t>
            </a:r>
            <a:r>
              <a:rPr/>
              <a:t> </a:t>
            </a:r>
            <a:r>
              <a:rPr/>
              <a:t>for</a:t>
            </a:r>
            <a:r>
              <a:rPr/>
              <a:t> </a:t>
            </a:r>
            <a:r>
              <a:rPr/>
              <a:t>the</a:t>
            </a:r>
            <a:r>
              <a:rPr/>
              <a:t> </a:t>
            </a:r>
            <a:r>
              <a:rPr/>
              <a:t>possibility</a:t>
            </a:r>
            <a:r>
              <a:rPr/>
              <a:t> </a:t>
            </a:r>
            <a:r>
              <a:rPr/>
              <a:t>of</a:t>
            </a:r>
            <a:r>
              <a:rPr/>
              <a:t> </a:t>
            </a:r>
            <a:r>
              <a:rPr/>
              <a:t>error,</a:t>
            </a:r>
            <a:r>
              <a:rPr/>
              <a:t> </a:t>
            </a:r>
            <a:r>
              <a:rPr/>
              <a:t>but</a:t>
            </a:r>
            <a:r>
              <a:rPr/>
              <a:t> </a:t>
            </a:r>
            <a:r>
              <a:rPr/>
              <a:t>we</a:t>
            </a:r>
            <a:r>
              <a:rPr/>
              <a:t> </a:t>
            </a:r>
            <a:r>
              <a:rPr/>
              <a:t>statisticians</a:t>
            </a:r>
            <a:r>
              <a:rPr/>
              <a:t> </a:t>
            </a:r>
            <a:r>
              <a:rPr/>
              <a:t>are</a:t>
            </a:r>
            <a:r>
              <a:rPr/>
              <a:t> </a:t>
            </a:r>
            <a:r>
              <a:rPr/>
              <a:t>the</a:t>
            </a:r>
            <a:r>
              <a:rPr/>
              <a:t> </a:t>
            </a:r>
            <a:r>
              <a:rPr/>
              <a:t>only</a:t>
            </a:r>
            <a:r>
              <a:rPr/>
              <a:t> </a:t>
            </a:r>
            <a:r>
              <a:rPr/>
              <a:t>ones</a:t>
            </a:r>
            <a:r>
              <a:rPr/>
              <a:t> </a:t>
            </a:r>
            <a:r>
              <a:rPr/>
              <a:t>honest</a:t>
            </a:r>
            <a:r>
              <a:rPr/>
              <a:t> </a:t>
            </a:r>
            <a:r>
              <a:rPr/>
              <a:t>enough</a:t>
            </a:r>
            <a:r>
              <a:rPr/>
              <a:t> </a:t>
            </a:r>
            <a:r>
              <a:rPr/>
              <a:t>to</a:t>
            </a:r>
            <a:r>
              <a:rPr/>
              <a:t> </a:t>
            </a:r>
            <a:r>
              <a:rPr/>
              <a:t>admit</a:t>
            </a:r>
            <a:r>
              <a:rPr/>
              <a:t> </a:t>
            </a:r>
            <a:r>
              <a:rPr/>
              <a:t>this.</a:t>
            </a:r>
          </a:p>
          <a:p>
            <a:pPr lvl="0" marL="0" indent="0">
              <a:buNone/>
            </a:pPr>
          </a:p>
          <a:p>
            <a:pPr lvl="0" marL="0" indent="0">
              <a:buNone/>
            </a:pPr>
            <a:r>
              <a:rPr/>
              <a:t>A</a:t>
            </a:r>
            <a:r>
              <a:rPr/>
              <a:t> </a:t>
            </a:r>
            <a:r>
              <a:rPr/>
              <a:t>Type</a:t>
            </a:r>
            <a:r>
              <a:rPr/>
              <a:t> </a:t>
            </a:r>
            <a:r>
              <a:rPr/>
              <a:t>I</a:t>
            </a:r>
            <a:r>
              <a:rPr/>
              <a:t> </a:t>
            </a:r>
            <a:r>
              <a:rPr/>
              <a:t>error</a:t>
            </a:r>
            <a:r>
              <a:rPr/>
              <a:t> </a:t>
            </a:r>
            <a:r>
              <a:rPr/>
              <a:t>is</a:t>
            </a:r>
            <a:r>
              <a:rPr/>
              <a:t> </a:t>
            </a:r>
            <a:r>
              <a:rPr/>
              <a:t>rejecting</a:t>
            </a:r>
            <a:r>
              <a:rPr/>
              <a:t> </a:t>
            </a:r>
            <a:r>
              <a:rPr/>
              <a:t>the</a:t>
            </a:r>
            <a:r>
              <a:rPr/>
              <a:t> </a:t>
            </a:r>
            <a:r>
              <a:rPr/>
              <a:t>null</a:t>
            </a:r>
            <a:r>
              <a:rPr/>
              <a:t> </a:t>
            </a:r>
            <a:r>
              <a:rPr/>
              <a:t>hypothesis</a:t>
            </a:r>
            <a:r>
              <a:rPr/>
              <a:t> </a:t>
            </a:r>
            <a:r>
              <a:rPr/>
              <a:t>when</a:t>
            </a:r>
            <a:r>
              <a:rPr/>
              <a:t> </a:t>
            </a:r>
            <a:r>
              <a:rPr/>
              <a:t>the</a:t>
            </a:r>
            <a:r>
              <a:rPr/>
              <a:t> </a:t>
            </a:r>
            <a:r>
              <a:rPr/>
              <a:t>null</a:t>
            </a:r>
            <a:r>
              <a:rPr/>
              <a:t> </a:t>
            </a:r>
            <a:r>
              <a:rPr/>
              <a:t>hypothesis</a:t>
            </a:r>
            <a:r>
              <a:rPr/>
              <a:t> </a:t>
            </a:r>
            <a:r>
              <a:rPr/>
              <a:t>is</a:t>
            </a:r>
            <a:r>
              <a:rPr/>
              <a:t> </a:t>
            </a:r>
            <a:r>
              <a:rPr/>
              <a:t>true.</a:t>
            </a:r>
          </a:p>
          <a:p>
            <a:pPr lvl="0" marL="0" indent="0">
              <a:buNone/>
            </a:pPr>
          </a:p>
          <a:p>
            <a:pPr lvl="0" marL="0" indent="0">
              <a:buNone/>
            </a:pPr>
            <a:r>
              <a:rPr/>
              <a:t>Consider</a:t>
            </a:r>
            <a:r>
              <a:rPr/>
              <a:t> </a:t>
            </a:r>
            <a:r>
              <a:rPr/>
              <a:t>a</a:t>
            </a:r>
            <a:r>
              <a:rPr/>
              <a:t> </a:t>
            </a:r>
            <a:r>
              <a:rPr/>
              <a:t>new</a:t>
            </a:r>
            <a:r>
              <a:rPr/>
              <a:t> </a:t>
            </a:r>
            <a:r>
              <a:rPr/>
              <a:t>drug</a:t>
            </a:r>
            <a:r>
              <a:rPr/>
              <a:t> </a:t>
            </a:r>
            <a:r>
              <a:rPr/>
              <a:t>that</a:t>
            </a:r>
            <a:r>
              <a:rPr/>
              <a:t> </a:t>
            </a:r>
            <a:r>
              <a:rPr/>
              <a:t>we</a:t>
            </a:r>
            <a:r>
              <a:rPr/>
              <a:t> </a:t>
            </a:r>
            <a:r>
              <a:rPr/>
              <a:t>will</a:t>
            </a:r>
            <a:r>
              <a:rPr/>
              <a:t> </a:t>
            </a:r>
            <a:r>
              <a:rPr/>
              <a:t>put</a:t>
            </a:r>
            <a:r>
              <a:rPr/>
              <a:t> </a:t>
            </a:r>
            <a:r>
              <a:rPr/>
              <a:t>on</a:t>
            </a:r>
            <a:r>
              <a:rPr/>
              <a:t> </a:t>
            </a:r>
            <a:r>
              <a:rPr/>
              <a:t>the</a:t>
            </a:r>
            <a:r>
              <a:rPr/>
              <a:t> </a:t>
            </a:r>
            <a:r>
              <a:rPr/>
              <a:t>market</a:t>
            </a:r>
            <a:r>
              <a:rPr/>
              <a:t> </a:t>
            </a:r>
            <a:r>
              <a:rPr/>
              <a:t>if</a:t>
            </a:r>
            <a:r>
              <a:rPr/>
              <a:t> </a:t>
            </a:r>
            <a:r>
              <a:rPr/>
              <a:t>we</a:t>
            </a:r>
            <a:r>
              <a:rPr/>
              <a:t> </a:t>
            </a:r>
            <a:r>
              <a:rPr/>
              <a:t>can</a:t>
            </a:r>
            <a:r>
              <a:rPr/>
              <a:t> </a:t>
            </a:r>
            <a:r>
              <a:rPr/>
              <a:t>show</a:t>
            </a:r>
            <a:r>
              <a:rPr/>
              <a:t> </a:t>
            </a:r>
            <a:r>
              <a:rPr/>
              <a:t>that</a:t>
            </a:r>
            <a:r>
              <a:rPr/>
              <a:t> </a:t>
            </a:r>
            <a:r>
              <a:rPr/>
              <a:t>it</a:t>
            </a:r>
            <a:r>
              <a:rPr/>
              <a:t> </a:t>
            </a:r>
            <a:r>
              <a:rPr/>
              <a:t>is</a:t>
            </a:r>
            <a:r>
              <a:rPr/>
              <a:t> </a:t>
            </a:r>
            <a:r>
              <a:rPr/>
              <a:t>better</a:t>
            </a:r>
            <a:r>
              <a:rPr/>
              <a:t> </a:t>
            </a:r>
            <a:r>
              <a:rPr/>
              <a:t>than</a:t>
            </a:r>
            <a:r>
              <a:rPr/>
              <a:t> </a:t>
            </a:r>
            <a:r>
              <a:rPr/>
              <a:t>a</a:t>
            </a:r>
            <a:r>
              <a:rPr/>
              <a:t> </a:t>
            </a:r>
            <a:r>
              <a:rPr/>
              <a:t>placebo.</a:t>
            </a:r>
            <a:r>
              <a:rPr/>
              <a:t> </a:t>
            </a:r>
            <a:r>
              <a:rPr/>
              <a:t>In</a:t>
            </a:r>
            <a:r>
              <a:rPr/>
              <a:t> </a:t>
            </a:r>
            <a:r>
              <a:rPr/>
              <a:t>this</a:t>
            </a:r>
            <a:r>
              <a:rPr/>
              <a:t> </a:t>
            </a:r>
            <a:r>
              <a:rPr/>
              <a:t>context,</a:t>
            </a:r>
            <a:r>
              <a:rPr/>
              <a:t> </a:t>
            </a:r>
            <a:r>
              <a:rPr/>
              <a:t>H0</a:t>
            </a:r>
            <a:r>
              <a:rPr/>
              <a:t> </a:t>
            </a:r>
            <a:r>
              <a:rPr/>
              <a:t>would</a:t>
            </a:r>
            <a:r>
              <a:rPr/>
              <a:t> </a:t>
            </a:r>
            <a:r>
              <a:rPr/>
              <a:t>represent</a:t>
            </a:r>
            <a:r>
              <a:rPr/>
              <a:t> </a:t>
            </a:r>
            <a:r>
              <a:rPr/>
              <a:t>the</a:t>
            </a:r>
            <a:r>
              <a:rPr/>
              <a:t> </a:t>
            </a:r>
            <a:r>
              <a:rPr/>
              <a:t>hypothesis</a:t>
            </a:r>
            <a:r>
              <a:rPr/>
              <a:t> </a:t>
            </a:r>
            <a:r>
              <a:rPr/>
              <a:t>that</a:t>
            </a:r>
            <a:r>
              <a:rPr/>
              <a:t> </a:t>
            </a:r>
            <a:r>
              <a:rPr/>
              <a:t>the</a:t>
            </a:r>
            <a:r>
              <a:rPr/>
              <a:t> </a:t>
            </a:r>
            <a:r>
              <a:rPr/>
              <a:t>average</a:t>
            </a:r>
            <a:r>
              <a:rPr/>
              <a:t> </a:t>
            </a:r>
            <a:r>
              <a:rPr/>
              <a:t>improvement</a:t>
            </a:r>
            <a:r>
              <a:rPr/>
              <a:t> </a:t>
            </a:r>
            <a:r>
              <a:rPr/>
              <a:t>(or</a:t>
            </a:r>
            <a:r>
              <a:rPr/>
              <a:t> </a:t>
            </a:r>
            <a:r>
              <a:rPr/>
              <a:t>perhaps</a:t>
            </a:r>
            <a:r>
              <a:rPr/>
              <a:t> </a:t>
            </a:r>
            <a:r>
              <a:rPr/>
              <a:t>the</a:t>
            </a:r>
            <a:r>
              <a:rPr/>
              <a:t> </a:t>
            </a:r>
            <a:r>
              <a:rPr/>
              <a:t>probability</a:t>
            </a:r>
            <a:r>
              <a:rPr/>
              <a:t> </a:t>
            </a:r>
            <a:r>
              <a:rPr/>
              <a:t>of</a:t>
            </a:r>
            <a:r>
              <a:rPr/>
              <a:t> </a:t>
            </a:r>
            <a:r>
              <a:rPr/>
              <a:t>improvement)</a:t>
            </a:r>
            <a:r>
              <a:rPr/>
              <a:t> </a:t>
            </a:r>
            <a:r>
              <a:rPr/>
              <a:t>among</a:t>
            </a:r>
            <a:r>
              <a:rPr/>
              <a:t> </a:t>
            </a:r>
            <a:r>
              <a:rPr/>
              <a:t>all</a:t>
            </a:r>
            <a:r>
              <a:rPr/>
              <a:t> </a:t>
            </a:r>
            <a:r>
              <a:rPr/>
              <a:t>patients</a:t>
            </a:r>
            <a:r>
              <a:rPr/>
              <a:t> </a:t>
            </a:r>
            <a:r>
              <a:rPr/>
              <a:t>taking</a:t>
            </a:r>
            <a:r>
              <a:rPr/>
              <a:t> </a:t>
            </a:r>
            <a:r>
              <a:rPr/>
              <a:t>the</a:t>
            </a:r>
            <a:r>
              <a:rPr/>
              <a:t> </a:t>
            </a:r>
            <a:r>
              <a:rPr/>
              <a:t>new</a:t>
            </a:r>
            <a:r>
              <a:rPr/>
              <a:t> </a:t>
            </a:r>
            <a:r>
              <a:rPr/>
              <a:t>drug</a:t>
            </a:r>
            <a:r>
              <a:rPr/>
              <a:t> </a:t>
            </a:r>
            <a:r>
              <a:rPr/>
              <a:t>is</a:t>
            </a:r>
            <a:r>
              <a:rPr/>
              <a:t> </a:t>
            </a:r>
            <a:r>
              <a:rPr/>
              <a:t>equal</a:t>
            </a:r>
            <a:r>
              <a:rPr/>
              <a:t> </a:t>
            </a:r>
            <a:r>
              <a:rPr/>
              <a:t>to</a:t>
            </a:r>
            <a:r>
              <a:rPr/>
              <a:t> </a:t>
            </a:r>
            <a:r>
              <a:rPr/>
              <a:t>the</a:t>
            </a:r>
            <a:r>
              <a:rPr/>
              <a:t> </a:t>
            </a:r>
            <a:r>
              <a:rPr/>
              <a:t>average</a:t>
            </a:r>
            <a:r>
              <a:rPr/>
              <a:t> </a:t>
            </a:r>
            <a:r>
              <a:rPr/>
              <a:t>improvement</a:t>
            </a:r>
            <a:r>
              <a:rPr/>
              <a:t> </a:t>
            </a:r>
            <a:r>
              <a:rPr/>
              <a:t>(probability</a:t>
            </a:r>
            <a:r>
              <a:rPr/>
              <a:t> </a:t>
            </a:r>
            <a:r>
              <a:rPr/>
              <a:t>of</a:t>
            </a:r>
            <a:r>
              <a:rPr/>
              <a:t> </a:t>
            </a:r>
            <a:r>
              <a:rPr/>
              <a:t>improvement)</a:t>
            </a:r>
            <a:r>
              <a:rPr/>
              <a:t> </a:t>
            </a:r>
            <a:r>
              <a:rPr/>
              <a:t>among</a:t>
            </a:r>
            <a:r>
              <a:rPr/>
              <a:t> </a:t>
            </a:r>
            <a:r>
              <a:rPr/>
              <a:t>all</a:t>
            </a:r>
            <a:r>
              <a:rPr/>
              <a:t> </a:t>
            </a:r>
            <a:r>
              <a:rPr/>
              <a:t>patients</a:t>
            </a:r>
            <a:r>
              <a:rPr/>
              <a:t> </a:t>
            </a:r>
            <a:r>
              <a:rPr/>
              <a:t>taking</a:t>
            </a:r>
            <a:r>
              <a:rPr/>
              <a:t> </a:t>
            </a:r>
            <a:r>
              <a:rPr/>
              <a:t>the</a:t>
            </a:r>
            <a:r>
              <a:rPr/>
              <a:t> </a:t>
            </a:r>
            <a:r>
              <a:rPr/>
              <a:t>placebo.</a:t>
            </a:r>
            <a:r>
              <a:rPr/>
              <a:t> </a:t>
            </a:r>
            <a:r>
              <a:rPr/>
              <a:t>A</a:t>
            </a:r>
            <a:r>
              <a:rPr/>
              <a:t> </a:t>
            </a:r>
            <a:r>
              <a:rPr/>
              <a:t>Type</a:t>
            </a:r>
            <a:r>
              <a:rPr/>
              <a:t> </a:t>
            </a:r>
            <a:r>
              <a:rPr/>
              <a:t>I</a:t>
            </a:r>
            <a:r>
              <a:rPr/>
              <a:t> </a:t>
            </a:r>
            <a:r>
              <a:rPr/>
              <a:t>error</a:t>
            </a:r>
            <a:r>
              <a:rPr/>
              <a:t> </a:t>
            </a:r>
            <a:r>
              <a:rPr/>
              <a:t>would</a:t>
            </a:r>
            <a:r>
              <a:rPr/>
              <a:t> </a:t>
            </a:r>
            <a:r>
              <a:rPr/>
              <a:t>be</a:t>
            </a:r>
            <a:r>
              <a:rPr/>
              <a:t> </a:t>
            </a:r>
            <a:r>
              <a:rPr/>
              <a:t>allowing</a:t>
            </a:r>
            <a:r>
              <a:rPr/>
              <a:t> </a:t>
            </a:r>
            <a:r>
              <a:rPr/>
              <a:t>an</a:t>
            </a:r>
            <a:r>
              <a:rPr/>
              <a:t> </a:t>
            </a:r>
            <a:r>
              <a:rPr/>
              <a:t>ineffective</a:t>
            </a:r>
            <a:r>
              <a:rPr/>
              <a:t> </a:t>
            </a:r>
            <a:r>
              <a:rPr/>
              <a:t>drug</a:t>
            </a:r>
            <a:r>
              <a:rPr/>
              <a:t> </a:t>
            </a:r>
            <a:r>
              <a:rPr/>
              <a:t>onto</a:t>
            </a:r>
            <a:r>
              <a:rPr/>
              <a:t> </a:t>
            </a:r>
            <a:r>
              <a:rPr/>
              <a:t>the</a:t>
            </a:r>
            <a:r>
              <a:rPr/>
              <a:t> </a:t>
            </a:r>
            <a:r>
              <a:rPr/>
              <a:t>market.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Type</a:t>
            </a:r>
            <a:r>
              <a:rPr/>
              <a:t> </a:t>
            </a:r>
            <a:r>
              <a:rPr/>
              <a:t>II</a:t>
            </a:r>
            <a:r>
              <a:rPr/>
              <a:t> </a:t>
            </a:r>
            <a:r>
              <a:rPr/>
              <a:t>error</a:t>
            </a:r>
            <a:r>
              <a:rPr/>
              <a:t> </a:t>
            </a:r>
            <a:r>
              <a:rPr/>
              <a:t>is</a:t>
            </a:r>
            <a:r>
              <a:rPr/>
              <a:t> </a:t>
            </a:r>
            <a:r>
              <a:rPr/>
              <a:t>accepting</a:t>
            </a:r>
            <a:r>
              <a:rPr/>
              <a:t> </a:t>
            </a:r>
            <a:r>
              <a:rPr/>
              <a:t>the</a:t>
            </a:r>
            <a:r>
              <a:rPr/>
              <a:t> </a:t>
            </a:r>
            <a:r>
              <a:rPr/>
              <a:t>null</a:t>
            </a:r>
            <a:r>
              <a:rPr/>
              <a:t> </a:t>
            </a:r>
            <a:r>
              <a:rPr/>
              <a:t>hypothesis</a:t>
            </a:r>
            <a:r>
              <a:rPr/>
              <a:t> </a:t>
            </a:r>
            <a:r>
              <a:rPr/>
              <a:t>when</a:t>
            </a:r>
            <a:r>
              <a:rPr/>
              <a:t> </a:t>
            </a:r>
            <a:r>
              <a:rPr/>
              <a:t>the</a:t>
            </a:r>
            <a:r>
              <a:rPr/>
              <a:t> </a:t>
            </a:r>
            <a:r>
              <a:rPr/>
              <a:t>null</a:t>
            </a:r>
            <a:r>
              <a:rPr/>
              <a:t> </a:t>
            </a:r>
            <a:r>
              <a:rPr/>
              <a:t>hypothesis</a:t>
            </a:r>
            <a:r>
              <a:rPr/>
              <a:t> </a:t>
            </a:r>
            <a:r>
              <a:rPr/>
              <a:t>is</a:t>
            </a:r>
            <a:r>
              <a:rPr/>
              <a:t> </a:t>
            </a:r>
            <a:r>
              <a:rPr/>
              <a:t>false.</a:t>
            </a:r>
            <a:r>
              <a:rPr/>
              <a:t> </a:t>
            </a:r>
            <a:r>
              <a:rPr/>
              <a:t>You</a:t>
            </a:r>
            <a:r>
              <a:rPr/>
              <a:t> </a:t>
            </a:r>
            <a:r>
              <a:rPr/>
              <a:t>should</a:t>
            </a:r>
            <a:r>
              <a:rPr/>
              <a:t> </a:t>
            </a:r>
            <a:r>
              <a:rPr/>
              <a:t>always</a:t>
            </a:r>
            <a:r>
              <a:rPr/>
              <a:t> </a:t>
            </a:r>
            <a:r>
              <a:rPr/>
              <a:t>remember</a:t>
            </a:r>
            <a:r>
              <a:rPr/>
              <a:t> </a:t>
            </a:r>
            <a:r>
              <a:rPr/>
              <a:t>that</a:t>
            </a:r>
            <a:r>
              <a:rPr/>
              <a:t> </a:t>
            </a:r>
            <a:r>
              <a:rPr/>
              <a:t>it</a:t>
            </a:r>
            <a:r>
              <a:rPr/>
              <a:t> </a:t>
            </a:r>
            <a:r>
              <a:rPr/>
              <a:t>is</a:t>
            </a:r>
            <a:r>
              <a:rPr/>
              <a:t> </a:t>
            </a:r>
            <a:r>
              <a:rPr/>
              <a:t>impossible</a:t>
            </a:r>
            <a:r>
              <a:rPr/>
              <a:t> </a:t>
            </a:r>
            <a:r>
              <a:rPr/>
              <a:t>to</a:t>
            </a:r>
            <a:r>
              <a:rPr/>
              <a:t> </a:t>
            </a:r>
            <a:r>
              <a:rPr/>
              <a:t>prove</a:t>
            </a:r>
            <a:r>
              <a:rPr/>
              <a:t> </a:t>
            </a:r>
            <a:r>
              <a:rPr/>
              <a:t>a</a:t>
            </a:r>
            <a:r>
              <a:rPr/>
              <a:t> </a:t>
            </a:r>
            <a:r>
              <a:rPr/>
              <a:t>negative.</a:t>
            </a:r>
            <a:r>
              <a:rPr/>
              <a:t> </a:t>
            </a:r>
            <a:r>
              <a:rPr/>
              <a:t>Some</a:t>
            </a:r>
            <a:r>
              <a:rPr/>
              <a:t> </a:t>
            </a:r>
            <a:r>
              <a:rPr/>
              <a:t>statisticians</a:t>
            </a:r>
            <a:r>
              <a:rPr/>
              <a:t> </a:t>
            </a:r>
            <a:r>
              <a:rPr/>
              <a:t>will</a:t>
            </a:r>
            <a:r>
              <a:rPr/>
              <a:t> </a:t>
            </a:r>
            <a:r>
              <a:rPr/>
              <a:t>emphasize</a:t>
            </a:r>
            <a:r>
              <a:rPr/>
              <a:t> </a:t>
            </a:r>
            <a:r>
              <a:rPr/>
              <a:t>this</a:t>
            </a:r>
            <a:r>
              <a:rPr/>
              <a:t> </a:t>
            </a:r>
            <a:r>
              <a:rPr/>
              <a:t>fact</a:t>
            </a:r>
            <a:r>
              <a:rPr/>
              <a:t> </a:t>
            </a:r>
            <a:r>
              <a:rPr/>
              <a:t>by</a:t>
            </a:r>
            <a:r>
              <a:rPr/>
              <a:t> </a:t>
            </a:r>
            <a:r>
              <a:rPr/>
              <a:t>using</a:t>
            </a:r>
            <a:r>
              <a:rPr/>
              <a:t> </a:t>
            </a:r>
            <a:r>
              <a:rPr/>
              <a:t>the</a:t>
            </a:r>
            <a:r>
              <a:rPr/>
              <a:t> </a:t>
            </a:r>
            <a:r>
              <a:rPr/>
              <a:t>phrase</a:t>
            </a:r>
            <a:r>
              <a:rPr/>
              <a:t> </a:t>
            </a:r>
            <a:r>
              <a:rPr/>
              <a:t>“</a:t>
            </a:r>
            <a:r>
              <a:rPr/>
              <a:t>fail</a:t>
            </a:r>
            <a:r>
              <a:rPr/>
              <a:t> </a:t>
            </a:r>
            <a:r>
              <a:rPr/>
              <a:t>to</a:t>
            </a:r>
            <a:r>
              <a:rPr/>
              <a:t> </a:t>
            </a:r>
            <a:r>
              <a:rPr/>
              <a:t>reject</a:t>
            </a:r>
            <a:r>
              <a:rPr/>
              <a:t> </a:t>
            </a:r>
            <a:r>
              <a:rPr/>
              <a:t>the</a:t>
            </a:r>
            <a:r>
              <a:rPr/>
              <a:t> </a:t>
            </a:r>
            <a:r>
              <a:rPr/>
              <a:t>null</a:t>
            </a:r>
            <a:r>
              <a:rPr/>
              <a:t> </a:t>
            </a:r>
            <a:r>
              <a:rPr/>
              <a:t>hypothesis</a:t>
            </a:r>
            <a:r>
              <a:rPr/>
              <a:t>”</a:t>
            </a:r>
            <a:r>
              <a:rPr/>
              <a:t> </a:t>
            </a:r>
            <a:r>
              <a:rPr/>
              <a:t>in</a:t>
            </a:r>
            <a:r>
              <a:rPr/>
              <a:t> </a:t>
            </a:r>
            <a:r>
              <a:rPr/>
              <a:t>place</a:t>
            </a:r>
            <a:r>
              <a:rPr/>
              <a:t> </a:t>
            </a:r>
            <a:r>
              <a:rPr/>
              <a:t>of</a:t>
            </a:r>
            <a:r>
              <a:rPr/>
              <a:t> </a:t>
            </a:r>
            <a:r>
              <a:rPr/>
              <a:t>“</a:t>
            </a:r>
            <a:r>
              <a:rPr/>
              <a:t>accept</a:t>
            </a:r>
            <a:r>
              <a:rPr/>
              <a:t> </a:t>
            </a:r>
            <a:r>
              <a:rPr/>
              <a:t>the</a:t>
            </a:r>
            <a:r>
              <a:rPr/>
              <a:t> </a:t>
            </a:r>
            <a:r>
              <a:rPr/>
              <a:t>null</a:t>
            </a:r>
            <a:r>
              <a:rPr/>
              <a:t> </a:t>
            </a:r>
            <a:r>
              <a:rPr/>
              <a:t>hypothesis.</a:t>
            </a:r>
            <a:r>
              <a:rPr/>
              <a:t>”</a:t>
            </a:r>
            <a:r>
              <a:rPr/>
              <a:t> </a:t>
            </a:r>
            <a:r>
              <a:rPr/>
              <a:t>The</a:t>
            </a:r>
            <a:r>
              <a:rPr/>
              <a:t> </a:t>
            </a:r>
            <a:r>
              <a:rPr/>
              <a:t>former</a:t>
            </a:r>
            <a:r>
              <a:rPr/>
              <a:t> </a:t>
            </a:r>
            <a:r>
              <a:rPr/>
              <a:t>phrase</a:t>
            </a:r>
            <a:r>
              <a:rPr/>
              <a:t> </a:t>
            </a:r>
            <a:r>
              <a:rPr/>
              <a:t>always</a:t>
            </a:r>
            <a:r>
              <a:rPr/>
              <a:t> </a:t>
            </a:r>
            <a:r>
              <a:rPr/>
              <a:t>strikes</a:t>
            </a:r>
            <a:r>
              <a:rPr/>
              <a:t> </a:t>
            </a:r>
            <a:r>
              <a:rPr/>
              <a:t>me</a:t>
            </a:r>
            <a:r>
              <a:rPr/>
              <a:t> </a:t>
            </a:r>
            <a:r>
              <a:rPr/>
              <a:t>as</a:t>
            </a:r>
            <a:r>
              <a:rPr/>
              <a:t> </a:t>
            </a:r>
            <a:r>
              <a:rPr/>
              <a:t>semantic</a:t>
            </a:r>
            <a:r>
              <a:rPr/>
              <a:t> </a:t>
            </a:r>
            <a:r>
              <a:rPr/>
              <a:t>overkill.</a:t>
            </a:r>
          </a:p>
          <a:p>
            <a:pPr lvl="0" marL="0" indent="0">
              <a:buNone/>
            </a:pPr>
          </a:p>
          <a:p>
            <a:pPr lvl="0" marL="0" indent="0">
              <a:buNone/>
            </a:pPr>
            <a:r>
              <a:rPr/>
              <a:t>Many</a:t>
            </a:r>
            <a:r>
              <a:rPr/>
              <a:t> </a:t>
            </a:r>
            <a:r>
              <a:rPr/>
              <a:t>studies</a:t>
            </a:r>
            <a:r>
              <a:rPr/>
              <a:t> </a:t>
            </a:r>
            <a:r>
              <a:rPr/>
              <a:t>have</a:t>
            </a:r>
            <a:r>
              <a:rPr/>
              <a:t> </a:t>
            </a:r>
            <a:r>
              <a:rPr/>
              <a:t>small</a:t>
            </a:r>
            <a:r>
              <a:rPr/>
              <a:t> </a:t>
            </a:r>
            <a:r>
              <a:rPr/>
              <a:t>sample</a:t>
            </a:r>
            <a:r>
              <a:rPr/>
              <a:t> </a:t>
            </a:r>
            <a:r>
              <a:rPr/>
              <a:t>sizes</a:t>
            </a:r>
            <a:r>
              <a:rPr/>
              <a:t> </a:t>
            </a:r>
            <a:r>
              <a:rPr/>
              <a:t>that</a:t>
            </a:r>
            <a:r>
              <a:rPr/>
              <a:t> </a:t>
            </a:r>
            <a:r>
              <a:rPr/>
              <a:t>make</a:t>
            </a:r>
            <a:r>
              <a:rPr/>
              <a:t> </a:t>
            </a:r>
            <a:r>
              <a:rPr/>
              <a:t>it</a:t>
            </a:r>
            <a:r>
              <a:rPr/>
              <a:t> </a:t>
            </a:r>
            <a:r>
              <a:rPr/>
              <a:t>difficult</a:t>
            </a:r>
            <a:r>
              <a:rPr/>
              <a:t> </a:t>
            </a:r>
            <a:r>
              <a:rPr/>
              <a:t>to</a:t>
            </a:r>
            <a:r>
              <a:rPr/>
              <a:t> </a:t>
            </a:r>
            <a:r>
              <a:rPr/>
              <a:t>reject</a:t>
            </a:r>
            <a:r>
              <a:rPr/>
              <a:t> </a:t>
            </a:r>
            <a:r>
              <a:rPr/>
              <a:t>the</a:t>
            </a:r>
            <a:r>
              <a:rPr/>
              <a:t> </a:t>
            </a:r>
            <a:r>
              <a:rPr/>
              <a:t>null</a:t>
            </a:r>
            <a:r>
              <a:rPr/>
              <a:t> </a:t>
            </a:r>
            <a:r>
              <a:rPr/>
              <a:t>hypothesis,</a:t>
            </a:r>
            <a:r>
              <a:rPr/>
              <a:t> </a:t>
            </a:r>
            <a:r>
              <a:rPr/>
              <a:t>even</a:t>
            </a:r>
            <a:r>
              <a:rPr/>
              <a:t> </a:t>
            </a:r>
            <a:r>
              <a:rPr/>
              <a:t>when</a:t>
            </a:r>
            <a:r>
              <a:rPr/>
              <a:t> </a:t>
            </a:r>
            <a:r>
              <a:rPr/>
              <a:t>there</a:t>
            </a:r>
            <a:r>
              <a:rPr/>
              <a:t> </a:t>
            </a:r>
            <a:r>
              <a:rPr/>
              <a:t>is</a:t>
            </a:r>
            <a:r>
              <a:rPr/>
              <a:t> </a:t>
            </a:r>
            <a:r>
              <a:rPr/>
              <a:t>a</a:t>
            </a:r>
            <a:r>
              <a:rPr/>
              <a:t> </a:t>
            </a:r>
            <a:r>
              <a:rPr/>
              <a:t>big</a:t>
            </a:r>
            <a:r>
              <a:rPr/>
              <a:t> </a:t>
            </a:r>
            <a:r>
              <a:rPr/>
              <a:t>change</a:t>
            </a:r>
            <a:r>
              <a:rPr/>
              <a:t> </a:t>
            </a:r>
            <a:r>
              <a:rPr/>
              <a:t>in</a:t>
            </a:r>
            <a:r>
              <a:rPr/>
              <a:t> </a:t>
            </a:r>
            <a:r>
              <a:rPr/>
              <a:t>the</a:t>
            </a:r>
            <a:r>
              <a:rPr/>
              <a:t> </a:t>
            </a:r>
            <a:r>
              <a:rPr/>
              <a:t>data.</a:t>
            </a:r>
            <a:r>
              <a:rPr/>
              <a:t> </a:t>
            </a:r>
            <a:r>
              <a:rPr/>
              <a:t>In</a:t>
            </a:r>
            <a:r>
              <a:rPr/>
              <a:t> </a:t>
            </a:r>
            <a:r>
              <a:rPr/>
              <a:t>these</a:t>
            </a:r>
            <a:r>
              <a:rPr/>
              <a:t> </a:t>
            </a:r>
            <a:r>
              <a:rPr/>
              <a:t>situations,</a:t>
            </a:r>
            <a:r>
              <a:rPr/>
              <a:t> </a:t>
            </a:r>
            <a:r>
              <a:rPr/>
              <a:t>a</a:t>
            </a:r>
            <a:r>
              <a:rPr/>
              <a:t> </a:t>
            </a:r>
            <a:r>
              <a:rPr/>
              <a:t>Type</a:t>
            </a:r>
            <a:r>
              <a:rPr/>
              <a:t> </a:t>
            </a:r>
            <a:r>
              <a:rPr/>
              <a:t>II</a:t>
            </a:r>
            <a:r>
              <a:rPr/>
              <a:t> </a:t>
            </a:r>
            <a:r>
              <a:rPr/>
              <a:t>error</a:t>
            </a:r>
            <a:r>
              <a:rPr/>
              <a:t> </a:t>
            </a:r>
            <a:r>
              <a:rPr/>
              <a:t>might</a:t>
            </a:r>
            <a:r>
              <a:rPr/>
              <a:t> </a:t>
            </a:r>
            <a:r>
              <a:rPr/>
              <a:t>be</a:t>
            </a:r>
            <a:r>
              <a:rPr/>
              <a:t> </a:t>
            </a:r>
            <a:r>
              <a:rPr/>
              <a:t>a</a:t>
            </a:r>
            <a:r>
              <a:rPr/>
              <a:t> </a:t>
            </a:r>
            <a:r>
              <a:rPr/>
              <a:t>possible</a:t>
            </a:r>
            <a:r>
              <a:rPr/>
              <a:t> </a:t>
            </a:r>
            <a:r>
              <a:rPr/>
              <a:t>explanation</a:t>
            </a:r>
            <a:r>
              <a:rPr/>
              <a:t> </a:t>
            </a:r>
            <a:r>
              <a:rPr/>
              <a:t>for</a:t>
            </a:r>
            <a:r>
              <a:rPr/>
              <a:t> </a:t>
            </a:r>
            <a:r>
              <a:rPr/>
              <a:t>the</a:t>
            </a:r>
            <a:r>
              <a:rPr/>
              <a:t> </a:t>
            </a:r>
            <a:r>
              <a:rPr/>
              <a:t>negative</a:t>
            </a:r>
            <a:r>
              <a:rPr/>
              <a:t> </a:t>
            </a:r>
            <a:r>
              <a:rPr/>
              <a:t>study</a:t>
            </a:r>
            <a:r>
              <a:rPr/>
              <a:t> </a:t>
            </a:r>
            <a:r>
              <a:rPr/>
              <a:t>results.</a:t>
            </a:r>
          </a:p>
          <a:p>
            <a:pPr lvl="0" marL="0" indent="0">
              <a:buNone/>
            </a:pPr>
          </a:p>
          <a:p>
            <a:pPr lvl="0" marL="0" indent="0">
              <a:buNone/>
            </a:pPr>
            <a:r>
              <a:rPr/>
              <a:t>Consider</a:t>
            </a:r>
            <a:r>
              <a:rPr/>
              <a:t> </a:t>
            </a:r>
            <a:r>
              <a:rPr/>
              <a:t>a</a:t>
            </a:r>
            <a:r>
              <a:rPr/>
              <a:t> </a:t>
            </a:r>
            <a:r>
              <a:rPr/>
              <a:t>new</a:t>
            </a:r>
            <a:r>
              <a:rPr/>
              <a:t> </a:t>
            </a:r>
            <a:r>
              <a:rPr/>
              <a:t>drug</a:t>
            </a:r>
            <a:r>
              <a:rPr/>
              <a:t> </a:t>
            </a:r>
            <a:r>
              <a:rPr/>
              <a:t>that</a:t>
            </a:r>
            <a:r>
              <a:rPr/>
              <a:t> </a:t>
            </a:r>
            <a:r>
              <a:rPr/>
              <a:t>we</a:t>
            </a:r>
            <a:r>
              <a:rPr/>
              <a:t> </a:t>
            </a:r>
            <a:r>
              <a:rPr/>
              <a:t>will</a:t>
            </a:r>
            <a:r>
              <a:rPr/>
              <a:t> </a:t>
            </a:r>
            <a:r>
              <a:rPr/>
              <a:t>put</a:t>
            </a:r>
            <a:r>
              <a:rPr/>
              <a:t> </a:t>
            </a:r>
            <a:r>
              <a:rPr/>
              <a:t>on</a:t>
            </a:r>
            <a:r>
              <a:rPr/>
              <a:t> </a:t>
            </a:r>
            <a:r>
              <a:rPr/>
              <a:t>the</a:t>
            </a:r>
            <a:r>
              <a:rPr/>
              <a:t> </a:t>
            </a:r>
            <a:r>
              <a:rPr/>
              <a:t>market</a:t>
            </a:r>
            <a:r>
              <a:rPr/>
              <a:t> </a:t>
            </a:r>
            <a:r>
              <a:rPr/>
              <a:t>if</a:t>
            </a:r>
            <a:r>
              <a:rPr/>
              <a:t> </a:t>
            </a:r>
            <a:r>
              <a:rPr/>
              <a:t>we</a:t>
            </a:r>
            <a:r>
              <a:rPr/>
              <a:t> </a:t>
            </a:r>
            <a:r>
              <a:rPr/>
              <a:t>can</a:t>
            </a:r>
            <a:r>
              <a:rPr/>
              <a:t> </a:t>
            </a:r>
            <a:r>
              <a:rPr/>
              <a:t>show</a:t>
            </a:r>
            <a:r>
              <a:rPr/>
              <a:t> </a:t>
            </a:r>
            <a:r>
              <a:rPr/>
              <a:t>that</a:t>
            </a:r>
            <a:r>
              <a:rPr/>
              <a:t> </a:t>
            </a:r>
            <a:r>
              <a:rPr/>
              <a:t>it</a:t>
            </a:r>
            <a:r>
              <a:rPr/>
              <a:t> </a:t>
            </a:r>
            <a:r>
              <a:rPr/>
              <a:t>is</a:t>
            </a:r>
            <a:r>
              <a:rPr/>
              <a:t> </a:t>
            </a:r>
            <a:r>
              <a:rPr/>
              <a:t>better</a:t>
            </a:r>
            <a:r>
              <a:rPr/>
              <a:t> </a:t>
            </a:r>
            <a:r>
              <a:rPr/>
              <a:t>than</a:t>
            </a:r>
            <a:r>
              <a:rPr/>
              <a:t> </a:t>
            </a:r>
            <a:r>
              <a:rPr/>
              <a:t>a</a:t>
            </a:r>
            <a:r>
              <a:rPr/>
              <a:t> </a:t>
            </a:r>
            <a:r>
              <a:rPr/>
              <a:t>placebo.</a:t>
            </a:r>
            <a:r>
              <a:rPr/>
              <a:t> </a:t>
            </a:r>
            <a:r>
              <a:rPr/>
              <a:t>In</a:t>
            </a:r>
            <a:r>
              <a:rPr/>
              <a:t> </a:t>
            </a:r>
            <a:r>
              <a:rPr/>
              <a:t>this</a:t>
            </a:r>
            <a:r>
              <a:rPr/>
              <a:t> </a:t>
            </a:r>
            <a:r>
              <a:rPr/>
              <a:t>context,</a:t>
            </a:r>
            <a:r>
              <a:rPr/>
              <a:t> </a:t>
            </a:r>
            <a:r>
              <a:rPr/>
              <a:t>H0</a:t>
            </a:r>
            <a:r>
              <a:rPr/>
              <a:t> </a:t>
            </a:r>
            <a:r>
              <a:rPr/>
              <a:t>would</a:t>
            </a:r>
            <a:r>
              <a:rPr/>
              <a:t> </a:t>
            </a:r>
            <a:r>
              <a:rPr/>
              <a:t>represent</a:t>
            </a:r>
            <a:r>
              <a:rPr/>
              <a:t> </a:t>
            </a:r>
            <a:r>
              <a:rPr/>
              <a:t>the</a:t>
            </a:r>
            <a:r>
              <a:rPr/>
              <a:t> </a:t>
            </a:r>
            <a:r>
              <a:rPr/>
              <a:t>hypothesis</a:t>
            </a:r>
            <a:r>
              <a:rPr/>
              <a:t> </a:t>
            </a:r>
            <a:r>
              <a:rPr/>
              <a:t>that</a:t>
            </a:r>
            <a:r>
              <a:rPr/>
              <a:t> </a:t>
            </a:r>
            <a:r>
              <a:rPr/>
              <a:t>the</a:t>
            </a:r>
            <a:r>
              <a:rPr/>
              <a:t> </a:t>
            </a:r>
            <a:r>
              <a:rPr/>
              <a:t>average</a:t>
            </a:r>
            <a:r>
              <a:rPr/>
              <a:t> </a:t>
            </a:r>
            <a:r>
              <a:rPr/>
              <a:t>improvement</a:t>
            </a:r>
            <a:r>
              <a:rPr/>
              <a:t> </a:t>
            </a:r>
            <a:r>
              <a:rPr/>
              <a:t>(or</a:t>
            </a:r>
            <a:r>
              <a:rPr/>
              <a:t> </a:t>
            </a:r>
            <a:r>
              <a:rPr/>
              <a:t>perhaps</a:t>
            </a:r>
            <a:r>
              <a:rPr/>
              <a:t> </a:t>
            </a:r>
            <a:r>
              <a:rPr/>
              <a:t>the</a:t>
            </a:r>
            <a:r>
              <a:rPr/>
              <a:t> </a:t>
            </a:r>
            <a:r>
              <a:rPr/>
              <a:t>probability</a:t>
            </a:r>
            <a:r>
              <a:rPr/>
              <a:t> </a:t>
            </a:r>
            <a:r>
              <a:rPr/>
              <a:t>of</a:t>
            </a:r>
            <a:r>
              <a:rPr/>
              <a:t> </a:t>
            </a:r>
            <a:r>
              <a:rPr/>
              <a:t>improvement)</a:t>
            </a:r>
            <a:r>
              <a:rPr/>
              <a:t> </a:t>
            </a:r>
            <a:r>
              <a:rPr/>
              <a:t>among</a:t>
            </a:r>
            <a:r>
              <a:rPr/>
              <a:t> </a:t>
            </a:r>
            <a:r>
              <a:rPr/>
              <a:t>all</a:t>
            </a:r>
            <a:r>
              <a:rPr/>
              <a:t> </a:t>
            </a:r>
            <a:r>
              <a:rPr/>
              <a:t>patients</a:t>
            </a:r>
            <a:r>
              <a:rPr/>
              <a:t> </a:t>
            </a:r>
            <a:r>
              <a:rPr/>
              <a:t>taking</a:t>
            </a:r>
            <a:r>
              <a:rPr/>
              <a:t> </a:t>
            </a:r>
            <a:r>
              <a:rPr/>
              <a:t>the</a:t>
            </a:r>
            <a:r>
              <a:rPr/>
              <a:t> </a:t>
            </a:r>
            <a:r>
              <a:rPr/>
              <a:t>new</a:t>
            </a:r>
            <a:r>
              <a:rPr/>
              <a:t> </a:t>
            </a:r>
            <a:r>
              <a:rPr/>
              <a:t>drug</a:t>
            </a:r>
            <a:r>
              <a:rPr/>
              <a:t> </a:t>
            </a:r>
            <a:r>
              <a:rPr/>
              <a:t>is</a:t>
            </a:r>
            <a:r>
              <a:rPr/>
              <a:t> </a:t>
            </a:r>
            <a:r>
              <a:rPr/>
              <a:t>equal</a:t>
            </a:r>
            <a:r>
              <a:rPr/>
              <a:t> </a:t>
            </a:r>
            <a:r>
              <a:rPr/>
              <a:t>to</a:t>
            </a:r>
            <a:r>
              <a:rPr/>
              <a:t> </a:t>
            </a:r>
            <a:r>
              <a:rPr/>
              <a:t>the</a:t>
            </a:r>
            <a:r>
              <a:rPr/>
              <a:t> </a:t>
            </a:r>
            <a:r>
              <a:rPr/>
              <a:t>average</a:t>
            </a:r>
            <a:r>
              <a:rPr/>
              <a:t> </a:t>
            </a:r>
            <a:r>
              <a:rPr/>
              <a:t>improvement</a:t>
            </a:r>
            <a:r>
              <a:rPr/>
              <a:t> </a:t>
            </a:r>
            <a:r>
              <a:rPr/>
              <a:t>(probability</a:t>
            </a:r>
            <a:r>
              <a:rPr/>
              <a:t> </a:t>
            </a:r>
            <a:r>
              <a:rPr/>
              <a:t>of</a:t>
            </a:r>
            <a:r>
              <a:rPr/>
              <a:t> </a:t>
            </a:r>
            <a:r>
              <a:rPr/>
              <a:t>improvement)</a:t>
            </a:r>
            <a:r>
              <a:rPr/>
              <a:t> </a:t>
            </a:r>
            <a:r>
              <a:rPr/>
              <a:t>among</a:t>
            </a:r>
            <a:r>
              <a:rPr/>
              <a:t> </a:t>
            </a:r>
            <a:r>
              <a:rPr/>
              <a:t>all</a:t>
            </a:r>
            <a:r>
              <a:rPr/>
              <a:t> </a:t>
            </a:r>
            <a:r>
              <a:rPr/>
              <a:t>patients</a:t>
            </a:r>
            <a:r>
              <a:rPr/>
              <a:t> </a:t>
            </a:r>
            <a:r>
              <a:rPr/>
              <a:t>taking</a:t>
            </a:r>
            <a:r>
              <a:rPr/>
              <a:t> </a:t>
            </a:r>
            <a:r>
              <a:rPr/>
              <a:t>the</a:t>
            </a:r>
            <a:r>
              <a:rPr/>
              <a:t> </a:t>
            </a:r>
            <a:r>
              <a:rPr/>
              <a:t>placebo.</a:t>
            </a:r>
            <a:r>
              <a:rPr/>
              <a:t> </a:t>
            </a:r>
            <a:r>
              <a:rPr/>
              <a:t>A</a:t>
            </a:r>
            <a:r>
              <a:rPr/>
              <a:t> </a:t>
            </a:r>
            <a:r>
              <a:rPr/>
              <a:t>Type</a:t>
            </a:r>
            <a:r>
              <a:rPr/>
              <a:t> </a:t>
            </a:r>
            <a:r>
              <a:rPr/>
              <a:t>II</a:t>
            </a:r>
            <a:r>
              <a:rPr/>
              <a:t> </a:t>
            </a:r>
            <a:r>
              <a:rPr/>
              <a:t>error</a:t>
            </a:r>
            <a:r>
              <a:rPr/>
              <a:t> </a:t>
            </a:r>
            <a:r>
              <a:rPr/>
              <a:t>would</a:t>
            </a:r>
            <a:r>
              <a:rPr/>
              <a:t> </a:t>
            </a:r>
            <a:r>
              <a:rPr/>
              <a:t>be</a:t>
            </a:r>
            <a:r>
              <a:rPr/>
              <a:t> </a:t>
            </a:r>
            <a:r>
              <a:rPr/>
              <a:t>keeping</a:t>
            </a:r>
            <a:r>
              <a:rPr/>
              <a:t> </a:t>
            </a:r>
            <a:r>
              <a:rPr/>
              <a:t>an</a:t>
            </a:r>
            <a:r>
              <a:rPr/>
              <a:t> </a:t>
            </a:r>
            <a:r>
              <a:rPr/>
              <a:t>effective</a:t>
            </a:r>
            <a:r>
              <a:rPr/>
              <a:t> </a:t>
            </a:r>
            <a:r>
              <a:rPr/>
              <a:t>drug</a:t>
            </a:r>
            <a:r>
              <a:rPr/>
              <a:t> </a:t>
            </a:r>
            <a:r>
              <a:rPr/>
              <a:t>off</a:t>
            </a:r>
            <a:r>
              <a:rPr/>
              <a:t> </a:t>
            </a:r>
            <a:r>
              <a:rPr/>
              <a:t>the</a:t>
            </a:r>
            <a:r>
              <a:rPr/>
              <a:t> </a:t>
            </a:r>
            <a:r>
              <a:rPr/>
              <a:t>market.</a:t>
            </a:r>
          </a:p>
          <a:p>
            <a:pPr lvl="0" marL="0" indent="0">
              <a:buNone/>
            </a:pPr>
          </a:p>
          <a:p>
            <a:pPr lvl="0" marL="0" indent="0">
              <a:buNone/>
            </a:pPr>
            <a:r>
              <a:rPr/>
              <a:t>Power</a:t>
            </a:r>
            <a:r>
              <a:rPr/>
              <a:t> </a:t>
            </a:r>
            <a:r>
              <a:rPr/>
              <a:t>is</a:t>
            </a:r>
            <a:r>
              <a:rPr/>
              <a:t> </a:t>
            </a:r>
            <a:r>
              <a:rPr/>
              <a:t>defined</a:t>
            </a:r>
            <a:r>
              <a:rPr/>
              <a:t> </a:t>
            </a:r>
            <a:r>
              <a:rPr/>
              <a:t>as</a:t>
            </a:r>
            <a:r>
              <a:rPr/>
              <a:t> </a:t>
            </a:r>
            <a:r>
              <a:rPr/>
              <a:t>1-beta.</a:t>
            </a:r>
            <a:r>
              <a:rPr/>
              <a:t> </a:t>
            </a:r>
            <a:r>
              <a:rPr/>
              <a:t>I</a:t>
            </a:r>
            <a:r>
              <a:rPr/>
              <a:t> </a:t>
            </a:r>
            <a:r>
              <a:rPr/>
              <a:t>will</a:t>
            </a:r>
            <a:r>
              <a:rPr/>
              <a:t> </a:t>
            </a:r>
            <a:r>
              <a:rPr/>
              <a:t>talk</a:t>
            </a:r>
            <a:r>
              <a:rPr/>
              <a:t> </a:t>
            </a:r>
            <a:r>
              <a:rPr/>
              <a:t>more</a:t>
            </a:r>
            <a:r>
              <a:rPr/>
              <a:t> </a:t>
            </a:r>
            <a:r>
              <a:rPr/>
              <a:t>about</a:t>
            </a:r>
            <a:r>
              <a:rPr/>
              <a:t> </a:t>
            </a:r>
            <a:r>
              <a:rPr/>
              <a:t>power</a:t>
            </a:r>
            <a:r>
              <a:rPr/>
              <a:t> </a:t>
            </a:r>
            <a:r>
              <a:rPr/>
              <a:t>in</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formula</a:t>
            </a:r>
            <a:r>
              <a:rPr/>
              <a:t> </a:t>
            </a:r>
            <a:r>
              <a:rPr/>
              <a:t>for</a:t>
            </a:r>
            <a:r>
              <a:rPr/>
              <a:t> </a:t>
            </a:r>
            <a:r>
              <a:rPr/>
              <a:t>the</a:t>
            </a:r>
            <a:r>
              <a:rPr/>
              <a:t> </a:t>
            </a:r>
            <a:r>
              <a:rPr/>
              <a:t>p-value.</a:t>
            </a:r>
            <a:r>
              <a:rPr/>
              <a:t> </a:t>
            </a:r>
            <a:r>
              <a:rPr/>
              <a:t>It</a:t>
            </a:r>
            <a:r>
              <a:rPr/>
              <a:t> </a:t>
            </a:r>
            <a:r>
              <a:rPr/>
              <a:t>changes</a:t>
            </a:r>
            <a:r>
              <a:rPr/>
              <a:t> </a:t>
            </a:r>
            <a:r>
              <a:rPr/>
              <a:t>depending</a:t>
            </a:r>
            <a:r>
              <a:rPr/>
              <a:t> </a:t>
            </a:r>
            <a:r>
              <a:rPr/>
              <a:t>on</a:t>
            </a:r>
            <a:r>
              <a:rPr/>
              <a:t> </a:t>
            </a:r>
            <a:r>
              <a:rPr/>
              <a:t>what</a:t>
            </a:r>
            <a:r>
              <a:rPr/>
              <a:t> </a:t>
            </a:r>
            <a:r>
              <a:rPr/>
              <a:t>your</a:t>
            </a:r>
            <a:r>
              <a:rPr/>
              <a:t> </a:t>
            </a:r>
            <a:r>
              <a:rPr/>
              <a:t>hypothesis</a:t>
            </a:r>
            <a:r>
              <a:rPr/>
              <a:t> </a:t>
            </a:r>
            <a:r>
              <a:rPr/>
              <a:t>is,</a:t>
            </a:r>
            <a:r>
              <a:rPr/>
              <a:t> </a:t>
            </a:r>
            <a:r>
              <a:rPr/>
              <a:t>but</a:t>
            </a:r>
            <a:r>
              <a:rPr/>
              <a:t> </a:t>
            </a:r>
            <a:r>
              <a:rPr/>
              <a:t>this</a:t>
            </a:r>
            <a:r>
              <a:rPr/>
              <a:t> </a:t>
            </a:r>
            <a:r>
              <a:rPr/>
              <a:t>formula</a:t>
            </a:r>
            <a:r>
              <a:rPr/>
              <a:t> </a:t>
            </a:r>
            <a:r>
              <a:rPr/>
              <a:t>gets</a:t>
            </a:r>
            <a:r>
              <a:rPr/>
              <a:t> </a:t>
            </a:r>
            <a:r>
              <a:rPr/>
              <a:t>the</a:t>
            </a:r>
            <a:r>
              <a:rPr/>
              <a:t> </a:t>
            </a:r>
            <a:r>
              <a:rPr/>
              <a:t>general</a:t>
            </a:r>
            <a:r>
              <a:rPr/>
              <a:t> </a:t>
            </a:r>
            <a:r>
              <a:rPr/>
              <a:t>idea</a:t>
            </a:r>
            <a:r>
              <a:rPr/>
              <a:t> </a:t>
            </a:r>
            <a:r>
              <a:rPr/>
              <a:t>across.</a:t>
            </a:r>
            <a:r>
              <a:rPr/>
              <a:t> </a:t>
            </a:r>
            <a:r>
              <a:rPr/>
              <a:t>Don’t</a:t>
            </a:r>
            <a:r>
              <a:rPr/>
              <a:t> </a:t>
            </a:r>
            <a:r>
              <a:rPr/>
              <a:t>worry</a:t>
            </a:r>
            <a:r>
              <a:rPr/>
              <a:t> </a:t>
            </a:r>
            <a:r>
              <a:rPr/>
              <a:t>for</a:t>
            </a:r>
            <a:r>
              <a:rPr/>
              <a:t> </a:t>
            </a:r>
            <a:r>
              <a:rPr/>
              <a:t>now</a:t>
            </a:r>
            <a:r>
              <a:rPr/>
              <a:t> </a:t>
            </a:r>
            <a:r>
              <a:rPr/>
              <a:t>about</a:t>
            </a:r>
            <a:r>
              <a:rPr/>
              <a:t> </a:t>
            </a:r>
            <a:r>
              <a:rPr/>
              <a:t>details</a:t>
            </a:r>
            <a:r>
              <a:rPr/>
              <a:t> </a:t>
            </a:r>
            <a:r>
              <a:rPr/>
              <a:t>like</a:t>
            </a:r>
            <a:r>
              <a:rPr/>
              <a:t> </a:t>
            </a:r>
            <a:r>
              <a:rPr/>
              <a:t>the</a:t>
            </a:r>
            <a:r>
              <a:rPr/>
              <a:t> </a:t>
            </a:r>
            <a:r>
              <a:rPr/>
              <a:t>absolute</a:t>
            </a:r>
            <a:r>
              <a:rPr/>
              <a:t> </a:t>
            </a:r>
            <a:r>
              <a:rPr/>
              <a:t>value</a:t>
            </a:r>
            <a:r>
              <a:rPr/>
              <a:t> </a:t>
            </a:r>
            <a:r>
              <a:rPr/>
              <a:t>sign</a:t>
            </a:r>
            <a:r>
              <a:rPr/>
              <a:t> </a:t>
            </a:r>
            <a:r>
              <a:rPr/>
              <a:t>and</a:t>
            </a:r>
            <a:r>
              <a:rPr/>
              <a:t> </a:t>
            </a:r>
            <a:r>
              <a:rPr/>
              <a:t>the</a:t>
            </a:r>
            <a:r>
              <a:rPr/>
              <a:t> </a:t>
            </a:r>
            <a:r>
              <a:rPr/>
              <a:t>“</a:t>
            </a:r>
            <a:r>
              <a:rPr/>
              <a:t>2</a:t>
            </a:r>
            <a:r>
              <a:rPr/>
              <a:t> </a:t>
            </a:r>
            <a:r>
              <a:rPr/>
              <a:t>times</a:t>
            </a:r>
            <a:r>
              <a:rPr/>
              <a:t>”</a:t>
            </a:r>
            <a:r>
              <a:rPr/>
              <a:t> </a:t>
            </a:r>
            <a:r>
              <a:rPr/>
              <a:t>in</a:t>
            </a:r>
            <a:r>
              <a:rPr/>
              <a:t> </a:t>
            </a:r>
            <a:r>
              <a:rPr/>
              <a:t>front</a:t>
            </a:r>
            <a:r>
              <a:rPr/>
              <a:t> </a:t>
            </a:r>
            <a:r>
              <a:rPr/>
              <a:t>of</a:t>
            </a:r>
            <a:r>
              <a:rPr/>
              <a:t> </a:t>
            </a:r>
            <a:r>
              <a:rPr/>
              <a:t>the</a:t>
            </a:r>
            <a:r>
              <a:rPr/>
              <a:t> </a:t>
            </a:r>
            <a:r>
              <a:rPr/>
              <a:t>probability.</a:t>
            </a:r>
          </a:p>
          <a:p>
            <a:pPr lvl="0" marL="0" indent="0">
              <a:buNone/>
            </a:pPr>
          </a:p>
          <a:p>
            <a:pPr lvl="0" marL="0" indent="0">
              <a:buNone/>
            </a:pPr>
            <a:r>
              <a:rPr/>
              <a:t>In</a:t>
            </a:r>
            <a:r>
              <a:rPr/>
              <a:t> </a:t>
            </a:r>
            <a:r>
              <a:rPr/>
              <a:t>English,</a:t>
            </a:r>
            <a:r>
              <a:rPr/>
              <a:t> </a:t>
            </a:r>
            <a:r>
              <a:rPr/>
              <a:t>this</a:t>
            </a:r>
            <a:r>
              <a:rPr/>
              <a:t> </a:t>
            </a:r>
            <a:r>
              <a:rPr/>
              <a:t>formula</a:t>
            </a:r>
            <a:r>
              <a:rPr/>
              <a:t> </a:t>
            </a:r>
            <a:r>
              <a:rPr/>
              <a:t>is</a:t>
            </a:r>
            <a:r>
              <a:rPr/>
              <a:t> </a:t>
            </a:r>
            <a:r>
              <a:rPr/>
              <a:t>telling</a:t>
            </a:r>
            <a:r>
              <a:rPr/>
              <a:t> </a:t>
            </a:r>
            <a:r>
              <a:rPr/>
              <a:t>you</a:t>
            </a:r>
            <a:r>
              <a:rPr/>
              <a:t> </a:t>
            </a:r>
            <a:r>
              <a:rPr/>
              <a:t>that</a:t>
            </a:r>
            <a:r>
              <a:rPr/>
              <a:t> </a:t>
            </a:r>
            <a:r>
              <a:rPr/>
              <a:t>the</a:t>
            </a:r>
            <a:r>
              <a:rPr/>
              <a:t> </a:t>
            </a:r>
            <a:r>
              <a:rPr/>
              <a:t>p-value</a:t>
            </a:r>
            <a:r>
              <a:rPr/>
              <a:t> </a:t>
            </a:r>
            <a:r>
              <a:rPr/>
              <a:t>is</a:t>
            </a:r>
            <a:r>
              <a:rPr/>
              <a:t> </a:t>
            </a:r>
            <a:r>
              <a:rPr/>
              <a:t>the</a:t>
            </a:r>
            <a:r>
              <a:rPr/>
              <a:t> </a:t>
            </a:r>
            <a:r>
              <a:rPr/>
              <a:t>probability</a:t>
            </a:r>
            <a:r>
              <a:rPr/>
              <a:t> </a:t>
            </a:r>
            <a:r>
              <a:rPr/>
              <a:t>that</a:t>
            </a:r>
            <a:r>
              <a:rPr/>
              <a:t> </a:t>
            </a:r>
            <a:r>
              <a:rPr/>
              <a:t>you</a:t>
            </a:r>
            <a:r>
              <a:rPr/>
              <a:t> </a:t>
            </a:r>
            <a:r>
              <a:rPr/>
              <a:t>observe</a:t>
            </a:r>
            <a:r>
              <a:rPr/>
              <a:t> </a:t>
            </a:r>
            <a:r>
              <a:rPr/>
              <a:t>the</a:t>
            </a:r>
            <a:r>
              <a:rPr/>
              <a:t> </a:t>
            </a:r>
            <a:r>
              <a:rPr/>
              <a:t>sample</a:t>
            </a:r>
            <a:r>
              <a:rPr/>
              <a:t> </a:t>
            </a:r>
            <a:r>
              <a:rPr/>
              <a:t>results</a:t>
            </a:r>
            <a:r>
              <a:rPr/>
              <a:t> </a:t>
            </a:r>
            <a:r>
              <a:rPr/>
              <a:t>or</a:t>
            </a:r>
            <a:r>
              <a:rPr/>
              <a:t> </a:t>
            </a:r>
            <a:r>
              <a:rPr/>
              <a:t>a</a:t>
            </a:r>
            <a:r>
              <a:rPr/>
              <a:t> </a:t>
            </a:r>
            <a:r>
              <a:rPr/>
              <a:t>result</a:t>
            </a:r>
            <a:r>
              <a:rPr/>
              <a:t> </a:t>
            </a:r>
            <a:r>
              <a:rPr/>
              <a:t>more</a:t>
            </a:r>
            <a:r>
              <a:rPr/>
              <a:t> </a:t>
            </a:r>
            <a:r>
              <a:rPr/>
              <a:t>extreme,</a:t>
            </a:r>
            <a:r>
              <a:rPr/>
              <a:t> </a:t>
            </a:r>
            <a:r>
              <a:rPr/>
              <a:t>assuming</a:t>
            </a:r>
            <a:r>
              <a:rPr/>
              <a:t> </a:t>
            </a:r>
            <a:r>
              <a:rPr/>
              <a:t>that</a:t>
            </a:r>
            <a:r>
              <a:rPr/>
              <a:t> </a:t>
            </a:r>
            <a:r>
              <a:rPr/>
              <a:t>the</a:t>
            </a:r>
            <a:r>
              <a:rPr/>
              <a:t> </a:t>
            </a:r>
            <a:r>
              <a:rPr/>
              <a:t>null</a:t>
            </a:r>
            <a:r>
              <a:rPr/>
              <a:t> </a:t>
            </a:r>
            <a:r>
              <a:rPr/>
              <a:t>hypothesis</a:t>
            </a:r>
            <a:r>
              <a:rPr/>
              <a:t> </a:t>
            </a:r>
            <a:r>
              <a:rPr/>
              <a:t>is</a:t>
            </a:r>
            <a:r>
              <a:rPr/>
              <a:t> </a:t>
            </a:r>
            <a:r>
              <a:rPr/>
              <a:t>true.</a:t>
            </a:r>
          </a:p>
          <a:p>
            <a:pPr lvl="0" marL="0" indent="0">
              <a:buNone/>
            </a:pPr>
          </a:p>
          <a:p>
            <a:pPr lvl="0" marL="0" indent="0">
              <a:buNone/>
            </a:pPr>
            <a:r>
              <a:rPr/>
              <a:t>You</a:t>
            </a:r>
            <a:r>
              <a:rPr/>
              <a:t> </a:t>
            </a:r>
            <a:r>
              <a:rPr/>
              <a:t>can</a:t>
            </a:r>
            <a:r>
              <a:rPr/>
              <a:t> </a:t>
            </a:r>
            <a:r>
              <a:rPr/>
              <a:t>think</a:t>
            </a:r>
            <a:r>
              <a:rPr/>
              <a:t> </a:t>
            </a:r>
            <a:r>
              <a:rPr/>
              <a:t>of</a:t>
            </a:r>
            <a:r>
              <a:rPr/>
              <a:t> </a:t>
            </a:r>
            <a:r>
              <a:rPr/>
              <a:t>the</a:t>
            </a:r>
            <a:r>
              <a:rPr/>
              <a:t> </a:t>
            </a:r>
            <a:r>
              <a:rPr/>
              <a:t>p-value</a:t>
            </a:r>
            <a:r>
              <a:rPr/>
              <a:t> </a:t>
            </a:r>
            <a:r>
              <a:rPr/>
              <a:t>as</a:t>
            </a:r>
            <a:r>
              <a:rPr/>
              <a:t> </a:t>
            </a:r>
            <a:r>
              <a:rPr/>
              <a:t>a</a:t>
            </a:r>
            <a:r>
              <a:rPr/>
              <a:t> </a:t>
            </a:r>
            <a:r>
              <a:rPr/>
              <a:t>measure</a:t>
            </a:r>
            <a:r>
              <a:rPr/>
              <a:t> </a:t>
            </a:r>
            <a:r>
              <a:rPr/>
              <a:t>of</a:t>
            </a:r>
            <a:r>
              <a:rPr/>
              <a:t> </a:t>
            </a:r>
            <a:r>
              <a:rPr/>
              <a:t>consistency,</a:t>
            </a:r>
            <a:r>
              <a:rPr/>
              <a:t> </a:t>
            </a:r>
            <a:r>
              <a:rPr/>
              <a:t>consistency</a:t>
            </a:r>
            <a:r>
              <a:rPr/>
              <a:t> </a:t>
            </a:r>
            <a:r>
              <a:rPr/>
              <a:t>between</a:t>
            </a:r>
            <a:r>
              <a:rPr/>
              <a:t> </a:t>
            </a:r>
            <a:r>
              <a:rPr/>
              <a:t>the</a:t>
            </a:r>
            <a:r>
              <a:rPr/>
              <a:t> </a:t>
            </a:r>
            <a:r>
              <a:rPr/>
              <a:t>data</a:t>
            </a:r>
            <a:r>
              <a:rPr/>
              <a:t> </a:t>
            </a:r>
            <a:r>
              <a:rPr/>
              <a:t>and</a:t>
            </a:r>
            <a:r>
              <a:rPr/>
              <a:t> </a:t>
            </a:r>
            <a:r>
              <a:rPr/>
              <a:t>the</a:t>
            </a:r>
            <a:r>
              <a:rPr/>
              <a:t> </a:t>
            </a:r>
            <a:r>
              <a:rPr/>
              <a:t>null</a:t>
            </a:r>
            <a:r>
              <a:rPr/>
              <a:t> </a:t>
            </a:r>
            <a:r>
              <a:rPr/>
              <a:t>hypothesis.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interpretations</a:t>
            </a:r>
            <a:r>
              <a:rPr/>
              <a:t> </a:t>
            </a:r>
            <a:r>
              <a:rPr/>
              <a:t>that</a:t>
            </a:r>
            <a:r>
              <a:rPr/>
              <a:t> </a:t>
            </a:r>
            <a:r>
              <a:rPr/>
              <a:t>I</a:t>
            </a:r>
            <a:r>
              <a:rPr/>
              <a:t> </a:t>
            </a:r>
            <a:r>
              <a:rPr/>
              <a:t>feel</a:t>
            </a:r>
            <a:r>
              <a:rPr/>
              <a:t> </a:t>
            </a:r>
            <a:r>
              <a:rPr/>
              <a:t>are</a:t>
            </a:r>
            <a:r>
              <a:rPr/>
              <a:t> </a:t>
            </a:r>
            <a:r>
              <a:rPr/>
              <a:t>more</a:t>
            </a:r>
            <a:r>
              <a:rPr/>
              <a:t> </a:t>
            </a:r>
            <a:r>
              <a:rPr/>
              <a:t>practical.</a:t>
            </a:r>
            <a:r>
              <a:rPr/>
              <a:t> </a:t>
            </a:r>
            <a:r>
              <a:rPr/>
              <a:t>You</a:t>
            </a:r>
            <a:r>
              <a:rPr/>
              <a:t> </a:t>
            </a:r>
            <a:r>
              <a:rPr/>
              <a:t>can</a:t>
            </a:r>
            <a:r>
              <a:rPr/>
              <a:t> </a:t>
            </a:r>
            <a:r>
              <a:rPr/>
              <a:t>think</a:t>
            </a:r>
            <a:r>
              <a:rPr/>
              <a:t> </a:t>
            </a:r>
            <a:r>
              <a:rPr/>
              <a:t>of</a:t>
            </a:r>
            <a:r>
              <a:rPr/>
              <a:t> </a:t>
            </a:r>
            <a:r>
              <a:rPr/>
              <a:t>the</a:t>
            </a:r>
            <a:r>
              <a:rPr/>
              <a:t> </a:t>
            </a:r>
            <a:r>
              <a:rPr/>
              <a:t>p-value</a:t>
            </a:r>
            <a:r>
              <a:rPr/>
              <a:t> </a:t>
            </a:r>
            <a:r>
              <a:rPr/>
              <a:t>as</a:t>
            </a:r>
            <a:r>
              <a:rPr/>
              <a:t> </a:t>
            </a:r>
            <a:r>
              <a:rPr/>
              <a:t>a</a:t>
            </a:r>
            <a:r>
              <a:rPr/>
              <a:t> </a:t>
            </a:r>
            <a:r>
              <a:rPr/>
              <a:t>measure</a:t>
            </a:r>
            <a:r>
              <a:rPr/>
              <a:t> </a:t>
            </a:r>
            <a:r>
              <a:rPr/>
              <a:t>of</a:t>
            </a:r>
            <a:r>
              <a:rPr/>
              <a:t> </a:t>
            </a:r>
            <a:r>
              <a:rPr/>
              <a:t>consistency</a:t>
            </a:r>
            <a:r>
              <a:rPr/>
              <a:t> </a:t>
            </a:r>
            <a:r>
              <a:rPr/>
              <a:t>between</a:t>
            </a:r>
            <a:r>
              <a:rPr/>
              <a:t> </a:t>
            </a:r>
            <a:r>
              <a:rPr/>
              <a:t>the</a:t>
            </a:r>
            <a:r>
              <a:rPr/>
              <a:t> </a:t>
            </a:r>
            <a:r>
              <a:rPr/>
              <a:t>data</a:t>
            </a:r>
            <a:r>
              <a:rPr/>
              <a:t> </a:t>
            </a:r>
            <a:r>
              <a:rPr/>
              <a:t>and</a:t>
            </a:r>
            <a:r>
              <a:rPr/>
              <a:t> </a:t>
            </a:r>
            <a:r>
              <a:rPr/>
              <a:t>the</a:t>
            </a:r>
            <a:r>
              <a:rPr/>
              <a:t> </a:t>
            </a:r>
            <a:r>
              <a:rPr/>
              <a:t>null</a:t>
            </a:r>
            <a:r>
              <a:rPr/>
              <a:t> </a:t>
            </a:r>
            <a:r>
              <a:rPr/>
              <a:t>hypothesis.</a:t>
            </a:r>
            <a:r>
              <a:rPr/>
              <a:t> </a:t>
            </a:r>
            <a:r>
              <a:rPr/>
              <a:t>A</a:t>
            </a:r>
            <a:r>
              <a:rPr/>
              <a:t> </a:t>
            </a:r>
            <a:r>
              <a:rPr/>
              <a:t>small</a:t>
            </a:r>
            <a:r>
              <a:rPr/>
              <a:t> </a:t>
            </a:r>
            <a:r>
              <a:rPr/>
              <a:t>value</a:t>
            </a:r>
            <a:r>
              <a:rPr/>
              <a:t> </a:t>
            </a:r>
            <a:r>
              <a:rPr/>
              <a:t>implies</a:t>
            </a:r>
            <a:r>
              <a:rPr/>
              <a:t> </a:t>
            </a:r>
            <a:r>
              <a:rPr/>
              <a:t>inconsistency.</a:t>
            </a:r>
            <a:r>
              <a:rPr/>
              <a:t> </a:t>
            </a:r>
            <a:r>
              <a:rPr/>
              <a:t>It</a:t>
            </a:r>
            <a:r>
              <a:rPr/>
              <a:t> </a:t>
            </a:r>
            <a:r>
              <a:rPr/>
              <a:t>is</a:t>
            </a:r>
            <a:r>
              <a:rPr/>
              <a:t> </a:t>
            </a:r>
            <a:r>
              <a:rPr/>
              <a:t>very</a:t>
            </a:r>
            <a:r>
              <a:rPr/>
              <a:t> </a:t>
            </a:r>
            <a:r>
              <a:rPr/>
              <a:t>unlikely</a:t>
            </a:r>
            <a:r>
              <a:rPr/>
              <a:t> </a:t>
            </a:r>
            <a:r>
              <a:rPr/>
              <a:t>that</a:t>
            </a:r>
            <a:r>
              <a:rPr/>
              <a:t> </a:t>
            </a:r>
            <a:r>
              <a:rPr/>
              <a:t>you</a:t>
            </a:r>
            <a:r>
              <a:rPr/>
              <a:t> </a:t>
            </a:r>
            <a:r>
              <a:rPr/>
              <a:t>will</a:t>
            </a:r>
            <a:r>
              <a:rPr/>
              <a:t> </a:t>
            </a:r>
            <a:r>
              <a:rPr/>
              <a:t>get</a:t>
            </a:r>
            <a:r>
              <a:rPr/>
              <a:t> </a:t>
            </a:r>
            <a:r>
              <a:rPr/>
              <a:t>a</a:t>
            </a:r>
            <a:r>
              <a:rPr/>
              <a:t> </a:t>
            </a:r>
            <a:r>
              <a:rPr/>
              <a:t>value</a:t>
            </a:r>
            <a:r>
              <a:rPr/>
              <a:t> </a:t>
            </a:r>
            <a:r>
              <a:rPr/>
              <a:t>like</a:t>
            </a:r>
            <a:r>
              <a:rPr/>
              <a:t> </a:t>
            </a:r>
            <a:r>
              <a:rPr/>
              <a:t>you’ve</a:t>
            </a:r>
            <a:r>
              <a:rPr/>
              <a:t> </a:t>
            </a:r>
            <a:r>
              <a:rPr/>
              <a:t>seen</a:t>
            </a:r>
            <a:r>
              <a:rPr/>
              <a:t> </a:t>
            </a:r>
            <a:r>
              <a:rPr/>
              <a:t>in</a:t>
            </a:r>
            <a:r>
              <a:rPr/>
              <a:t> </a:t>
            </a:r>
            <a:r>
              <a:rPr/>
              <a:t>your</a:t>
            </a:r>
            <a:r>
              <a:rPr/>
              <a:t> </a:t>
            </a:r>
            <a:r>
              <a:rPr/>
              <a:t>sample</a:t>
            </a:r>
            <a:r>
              <a:rPr/>
              <a:t> </a:t>
            </a:r>
            <a:r>
              <a:rPr/>
              <a:t>or</a:t>
            </a:r>
            <a:r>
              <a:rPr/>
              <a:t> </a:t>
            </a:r>
            <a:r>
              <a:rPr/>
              <a:t>a</a:t>
            </a:r>
            <a:r>
              <a:rPr/>
              <a:t> </a:t>
            </a:r>
            <a:r>
              <a:rPr/>
              <a:t>value</a:t>
            </a:r>
            <a:r>
              <a:rPr/>
              <a:t> </a:t>
            </a:r>
            <a:r>
              <a:rPr/>
              <a:t>more</a:t>
            </a:r>
            <a:r>
              <a:rPr/>
              <a:t> </a:t>
            </a:r>
            <a:r>
              <a:rPr/>
              <a:t>extreme</a:t>
            </a:r>
            <a:r>
              <a:rPr/>
              <a:t> </a:t>
            </a:r>
            <a:r>
              <a:rPr/>
              <a:t>under</a:t>
            </a:r>
            <a:r>
              <a:rPr/>
              <a:t> </a:t>
            </a:r>
            <a:r>
              <a:rPr/>
              <a:t>the</a:t>
            </a:r>
            <a:r>
              <a:rPr/>
              <a:t> </a:t>
            </a:r>
            <a:r>
              <a:rPr/>
              <a:t>assumption</a:t>
            </a:r>
            <a:r>
              <a:rPr/>
              <a:t> </a:t>
            </a:r>
            <a:r>
              <a:rPr/>
              <a:t>that</a:t>
            </a:r>
            <a:r>
              <a:rPr/>
              <a:t> </a:t>
            </a:r>
            <a:r>
              <a:rPr/>
              <a:t>the</a:t>
            </a:r>
            <a:r>
              <a:rPr/>
              <a:t> </a:t>
            </a:r>
            <a:r>
              <a:rPr/>
              <a:t>null</a:t>
            </a:r>
            <a:r>
              <a:rPr/>
              <a:t> </a:t>
            </a:r>
            <a:r>
              <a:rPr/>
              <a:t>hypothesis</a:t>
            </a:r>
            <a:r>
              <a:rPr/>
              <a:t> </a:t>
            </a:r>
            <a:r>
              <a:rPr/>
              <a:t>is</a:t>
            </a:r>
            <a:r>
              <a:rPr/>
              <a:t> </a:t>
            </a:r>
            <a:r>
              <a:rPr/>
              <a:t>true.</a:t>
            </a:r>
            <a:r>
              <a:rPr/>
              <a:t> </a:t>
            </a:r>
            <a:r>
              <a:rPr/>
              <a:t>So</a:t>
            </a:r>
            <a:r>
              <a:rPr/>
              <a:t> </a:t>
            </a:r>
            <a:r>
              <a:rPr/>
              <a:t>you</a:t>
            </a:r>
            <a:r>
              <a:rPr/>
              <a:t> </a:t>
            </a:r>
            <a:r>
              <a:rPr/>
              <a:t>should</a:t>
            </a:r>
            <a:r>
              <a:rPr/>
              <a:t> </a:t>
            </a:r>
            <a:r>
              <a:rPr/>
              <a:t>reject</a:t>
            </a:r>
            <a:r>
              <a:rPr/>
              <a:t> </a:t>
            </a:r>
            <a:r>
              <a:rPr/>
              <a:t>that</a:t>
            </a:r>
            <a:r>
              <a:rPr/>
              <a:t> </a:t>
            </a:r>
            <a:r>
              <a:rPr/>
              <a:t>assumption.</a:t>
            </a:r>
          </a:p>
          <a:p>
            <a:pPr lvl="0" marL="0" indent="0">
              <a:buNone/>
            </a:pPr>
          </a:p>
          <a:p>
            <a:pPr lvl="0" marL="0" indent="0">
              <a:buNone/>
            </a:pPr>
            <a:r>
              <a:rPr/>
              <a:t>On</a:t>
            </a:r>
            <a:r>
              <a:rPr/>
              <a:t> </a:t>
            </a:r>
            <a:r>
              <a:rPr/>
              <a:t>the</a:t>
            </a:r>
            <a:r>
              <a:rPr/>
              <a:t> </a:t>
            </a:r>
            <a:r>
              <a:rPr/>
              <a:t>other</a:t>
            </a:r>
            <a:r>
              <a:rPr/>
              <a:t> </a:t>
            </a:r>
            <a:r>
              <a:rPr/>
              <a:t>hand</a:t>
            </a:r>
            <a:r>
              <a:rPr/>
              <a:t> </a:t>
            </a:r>
            <a:r>
              <a:rPr/>
              <a:t>if</a:t>
            </a:r>
            <a:r>
              <a:rPr/>
              <a:t> </a:t>
            </a:r>
            <a:r>
              <a:rPr/>
              <a:t>the</a:t>
            </a:r>
            <a:r>
              <a:rPr/>
              <a:t> </a:t>
            </a:r>
            <a:r>
              <a:rPr/>
              <a:t>sample</a:t>
            </a:r>
            <a:r>
              <a:rPr/>
              <a:t> </a:t>
            </a:r>
            <a:r>
              <a:rPr/>
              <a:t>results</a:t>
            </a:r>
            <a:r>
              <a:rPr/>
              <a:t> </a:t>
            </a:r>
            <a:r>
              <a:rPr/>
              <a:t>or</a:t>
            </a:r>
            <a:r>
              <a:rPr/>
              <a:t> </a:t>
            </a:r>
            <a:r>
              <a:rPr/>
              <a:t>anything</a:t>
            </a:r>
            <a:r>
              <a:rPr/>
              <a:t> </a:t>
            </a:r>
            <a:r>
              <a:rPr/>
              <a:t>more</a:t>
            </a:r>
            <a:r>
              <a:rPr/>
              <a:t> </a:t>
            </a:r>
            <a:r>
              <a:rPr/>
              <a:t>extreme</a:t>
            </a:r>
            <a:r>
              <a:rPr/>
              <a:t> </a:t>
            </a:r>
            <a:r>
              <a:rPr/>
              <a:t>has</a:t>
            </a:r>
            <a:r>
              <a:rPr/>
              <a:t> </a:t>
            </a:r>
            <a:r>
              <a:rPr/>
              <a:t>a</a:t>
            </a:r>
            <a:r>
              <a:rPr/>
              <a:t> </a:t>
            </a:r>
            <a:r>
              <a:rPr/>
              <a:t>high</a:t>
            </a:r>
            <a:r>
              <a:rPr/>
              <a:t> </a:t>
            </a:r>
            <a:r>
              <a:rPr/>
              <a:t>probability</a:t>
            </a:r>
            <a:r>
              <a:rPr/>
              <a:t> </a:t>
            </a:r>
            <a:r>
              <a:rPr/>
              <a:t>under</a:t>
            </a:r>
            <a:r>
              <a:rPr/>
              <a:t> </a:t>
            </a:r>
            <a:r>
              <a:rPr/>
              <a:t>the</a:t>
            </a:r>
            <a:r>
              <a:rPr/>
              <a:t> </a:t>
            </a:r>
            <a:r>
              <a:rPr/>
              <a:t>assumption</a:t>
            </a:r>
            <a:r>
              <a:rPr/>
              <a:t> </a:t>
            </a:r>
            <a:r>
              <a:rPr/>
              <a:t>that</a:t>
            </a:r>
            <a:r>
              <a:rPr/>
              <a:t> </a:t>
            </a:r>
            <a:r>
              <a:rPr/>
              <a:t>the</a:t>
            </a:r>
            <a:r>
              <a:rPr/>
              <a:t> </a:t>
            </a:r>
            <a:r>
              <a:rPr/>
              <a:t>null</a:t>
            </a:r>
            <a:r>
              <a:rPr/>
              <a:t> </a:t>
            </a:r>
            <a:r>
              <a:rPr/>
              <a:t>hypothesis</a:t>
            </a:r>
            <a:r>
              <a:rPr/>
              <a:t> </a:t>
            </a:r>
            <a:r>
              <a:rPr/>
              <a:t>is</a:t>
            </a:r>
            <a:r>
              <a:rPr/>
              <a:t> </a:t>
            </a:r>
            <a:r>
              <a:rPr/>
              <a:t>true,</a:t>
            </a:r>
            <a:r>
              <a:rPr/>
              <a:t> </a:t>
            </a:r>
            <a:r>
              <a:rPr/>
              <a:t>then</a:t>
            </a:r>
            <a:r>
              <a:rPr/>
              <a:t> </a:t>
            </a:r>
            <a:r>
              <a:rPr/>
              <a:t>you</a:t>
            </a:r>
            <a:r>
              <a:rPr/>
              <a:t> </a:t>
            </a:r>
            <a:r>
              <a:rPr/>
              <a:t>should</a:t>
            </a:r>
            <a:r>
              <a:rPr/>
              <a:t> </a:t>
            </a:r>
            <a:r>
              <a:rPr/>
              <a:t>feel</a:t>
            </a:r>
            <a:r>
              <a:rPr/>
              <a:t> </a:t>
            </a:r>
            <a:r>
              <a:rPr/>
              <a:t>comfortable</a:t>
            </a:r>
            <a:r>
              <a:rPr/>
              <a:t> </a:t>
            </a:r>
            <a:r>
              <a:rPr/>
              <a:t>accepting</a:t>
            </a:r>
            <a:r>
              <a:rPr/>
              <a:t> </a:t>
            </a:r>
            <a:r>
              <a:rPr/>
              <a:t>that</a:t>
            </a:r>
            <a:r>
              <a:rPr/>
              <a:t> </a:t>
            </a:r>
            <a:r>
              <a:rPr/>
              <a:t>assumption.</a:t>
            </a:r>
          </a:p>
          <a:p>
            <a:pPr lvl="0" marL="0" indent="0">
              <a:buNone/>
            </a:pPr>
          </a:p>
          <a:p>
            <a:pPr lvl="0" marL="0" indent="0">
              <a:buNone/>
            </a:pPr>
            <a:r>
              <a:rPr/>
              <a:t>I</a:t>
            </a:r>
            <a:r>
              <a:rPr/>
              <a:t> </a:t>
            </a:r>
            <a:r>
              <a:rPr/>
              <a:t>have</a:t>
            </a:r>
            <a:r>
              <a:rPr/>
              <a:t> </a:t>
            </a:r>
            <a:r>
              <a:rPr/>
              <a:t>argued</a:t>
            </a:r>
            <a:r>
              <a:rPr/>
              <a:t> </a:t>
            </a:r>
            <a:r>
              <a:rPr/>
              <a:t>that</a:t>
            </a:r>
            <a:r>
              <a:rPr/>
              <a:t> </a:t>
            </a:r>
            <a:r>
              <a:rPr/>
              <a:t>the</a:t>
            </a:r>
            <a:r>
              <a:rPr/>
              <a:t> </a:t>
            </a:r>
            <a:r>
              <a:rPr/>
              <a:t>p-value</a:t>
            </a:r>
            <a:r>
              <a:rPr/>
              <a:t> </a:t>
            </a:r>
            <a:r>
              <a:rPr/>
              <a:t>is</a:t>
            </a:r>
            <a:r>
              <a:rPr/>
              <a:t> </a:t>
            </a:r>
            <a:r>
              <a:rPr/>
              <a:t>a</a:t>
            </a:r>
            <a:r>
              <a:rPr/>
              <a:t> </a:t>
            </a:r>
            <a:r>
              <a:rPr/>
              <a:t>measure</a:t>
            </a:r>
            <a:r>
              <a:rPr/>
              <a:t> </a:t>
            </a:r>
            <a:r>
              <a:rPr/>
              <a:t>of</a:t>
            </a:r>
            <a:r>
              <a:rPr/>
              <a:t> </a:t>
            </a:r>
            <a:r>
              <a:rPr/>
              <a:t>evidence.</a:t>
            </a:r>
            <a:r>
              <a:rPr/>
              <a:t> </a:t>
            </a:r>
            <a:r>
              <a:rPr/>
              <a:t>If</a:t>
            </a:r>
            <a:r>
              <a:rPr/>
              <a:t> </a:t>
            </a:r>
            <a:r>
              <a:rPr/>
              <a:t>the</a:t>
            </a:r>
            <a:r>
              <a:rPr/>
              <a:t> </a:t>
            </a:r>
            <a:r>
              <a:rPr/>
              <a:t>p-value</a:t>
            </a:r>
            <a:r>
              <a:rPr/>
              <a:t> </a:t>
            </a:r>
            <a:r>
              <a:rPr/>
              <a:t>is</a:t>
            </a:r>
            <a:r>
              <a:rPr/>
              <a:t> </a:t>
            </a:r>
            <a:r>
              <a:rPr/>
              <a:t>small,</a:t>
            </a:r>
            <a:r>
              <a:rPr/>
              <a:t> </a:t>
            </a:r>
            <a:r>
              <a:rPr/>
              <a:t>you</a:t>
            </a:r>
            <a:r>
              <a:rPr/>
              <a:t> </a:t>
            </a:r>
            <a:r>
              <a:rPr/>
              <a:t>have</a:t>
            </a:r>
            <a:r>
              <a:rPr/>
              <a:t> </a:t>
            </a:r>
            <a:r>
              <a:rPr/>
              <a:t>lots</a:t>
            </a:r>
            <a:r>
              <a:rPr/>
              <a:t> </a:t>
            </a:r>
            <a:r>
              <a:rPr/>
              <a:t>of</a:t>
            </a:r>
            <a:r>
              <a:rPr/>
              <a:t> </a:t>
            </a:r>
            <a:r>
              <a:rPr/>
              <a:t>evidence</a:t>
            </a:r>
            <a:r>
              <a:rPr/>
              <a:t> </a:t>
            </a:r>
            <a:r>
              <a:rPr/>
              <a:t>against</a:t>
            </a:r>
            <a:r>
              <a:rPr/>
              <a:t> </a:t>
            </a:r>
            <a:r>
              <a:rPr/>
              <a:t>the</a:t>
            </a:r>
            <a:r>
              <a:rPr/>
              <a:t> </a:t>
            </a:r>
            <a:r>
              <a:rPr/>
              <a:t>null</a:t>
            </a:r>
            <a:r>
              <a:rPr/>
              <a:t> </a:t>
            </a:r>
            <a:r>
              <a:rPr/>
              <a:t>hypothesis.</a:t>
            </a:r>
            <a:r>
              <a:rPr/>
              <a:t> </a:t>
            </a:r>
            <a:r>
              <a:rPr/>
              <a:t>If</a:t>
            </a:r>
            <a:r>
              <a:rPr/>
              <a:t> </a:t>
            </a:r>
            <a:r>
              <a:rPr/>
              <a:t>the</a:t>
            </a:r>
            <a:r>
              <a:rPr/>
              <a:t> </a:t>
            </a:r>
            <a:r>
              <a:rPr/>
              <a:t>p-value</a:t>
            </a:r>
            <a:r>
              <a:rPr/>
              <a:t> </a:t>
            </a:r>
            <a:r>
              <a:rPr/>
              <a:t>is</a:t>
            </a:r>
            <a:r>
              <a:rPr/>
              <a:t> </a:t>
            </a:r>
            <a:r>
              <a:rPr/>
              <a:t>large,</a:t>
            </a:r>
            <a:r>
              <a:rPr/>
              <a:t> </a:t>
            </a:r>
            <a:r>
              <a:rPr/>
              <a:t>you</a:t>
            </a:r>
            <a:r>
              <a:rPr/>
              <a:t> </a:t>
            </a:r>
            <a:r>
              <a:rPr/>
              <a:t>have</a:t>
            </a:r>
            <a:r>
              <a:rPr/>
              <a:t> </a:t>
            </a:r>
            <a:r>
              <a:rPr/>
              <a:t>little</a:t>
            </a:r>
            <a:r>
              <a:rPr/>
              <a:t> </a:t>
            </a:r>
            <a:r>
              <a:rPr/>
              <a:t>or</a:t>
            </a:r>
            <a:r>
              <a:rPr/>
              <a:t> </a:t>
            </a:r>
            <a:r>
              <a:rPr/>
              <a:t>no</a:t>
            </a:r>
            <a:r>
              <a:rPr/>
              <a:t> </a:t>
            </a:r>
            <a:r>
              <a:rPr/>
              <a:t>evidence</a:t>
            </a:r>
            <a:r>
              <a:rPr/>
              <a:t> </a:t>
            </a:r>
            <a:r>
              <a:rPr/>
              <a:t>against</a:t>
            </a:r>
            <a:r>
              <a:rPr/>
              <a:t> </a:t>
            </a:r>
            <a:r>
              <a:rPr/>
              <a:t>the</a:t>
            </a:r>
            <a:r>
              <a:rPr/>
              <a:t> </a:t>
            </a:r>
            <a:r>
              <a:rPr/>
              <a:t>null</a:t>
            </a:r>
            <a:r>
              <a:rPr/>
              <a:t> </a:t>
            </a:r>
            <a:r>
              <a:rPr/>
              <a:t>hypothesis.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another</a:t>
            </a:r>
            <a:r>
              <a:rPr/>
              <a:t> </a:t>
            </a:r>
            <a:r>
              <a:rPr/>
              <a:t>question</a:t>
            </a:r>
            <a:r>
              <a:rPr/>
              <a:t> </a:t>
            </a:r>
            <a:r>
              <a:rPr/>
              <a:t>to</a:t>
            </a:r>
            <a:r>
              <a:rPr/>
              <a:t> </a:t>
            </a:r>
            <a:r>
              <a:rPr/>
              <a:t>toss</a:t>
            </a:r>
            <a:r>
              <a:rPr/>
              <a:t> </a:t>
            </a:r>
            <a:r>
              <a:rPr/>
              <a:t>out,</a:t>
            </a:r>
            <a:r>
              <a:rPr/>
              <a:t> </a:t>
            </a:r>
            <a:r>
              <a:rPr/>
              <a:t>but</a:t>
            </a:r>
            <a:r>
              <a:rPr/>
              <a:t> </a:t>
            </a:r>
            <a:r>
              <a:rPr/>
              <a:t>this</a:t>
            </a:r>
            <a:r>
              <a:rPr/>
              <a:t> </a:t>
            </a:r>
            <a:r>
              <a:rPr/>
              <a:t>time</a:t>
            </a:r>
            <a:r>
              <a:rPr/>
              <a:t> </a:t>
            </a:r>
            <a:r>
              <a:rPr/>
              <a:t>it</a:t>
            </a:r>
            <a:r>
              <a:rPr/>
              <a:t> </a:t>
            </a:r>
            <a:r>
              <a:rPr/>
              <a:t>is</a:t>
            </a:r>
            <a:r>
              <a:rPr/>
              <a:t> </a:t>
            </a:r>
            <a:r>
              <a:rPr/>
              <a:t>not</a:t>
            </a:r>
            <a:r>
              <a:rPr/>
              <a:t> </a:t>
            </a:r>
            <a:r>
              <a:rPr/>
              <a:t>poorly</a:t>
            </a:r>
            <a:r>
              <a:rPr/>
              <a:t> </a:t>
            </a:r>
            <a:r>
              <a:rPr/>
              <a:t>worded.</a:t>
            </a:r>
          </a:p>
          <a:p>
            <a:pPr lvl="0" marL="0" indent="0">
              <a:buNone/>
            </a:pPr>
          </a:p>
          <a:p>
            <a:pPr lvl="0" marL="0" indent="0">
              <a:buNone/>
            </a:pPr>
            <a:r>
              <a:rPr/>
              <a:t>A</a:t>
            </a:r>
            <a:r>
              <a:rPr/>
              <a:t> </a:t>
            </a:r>
            <a:r>
              <a:rPr/>
              <a:t>research</a:t>
            </a:r>
            <a:r>
              <a:rPr/>
              <a:t> </a:t>
            </a:r>
            <a:r>
              <a:rPr/>
              <a:t>paper</a:t>
            </a:r>
            <a:r>
              <a:rPr/>
              <a:t> </a:t>
            </a:r>
            <a:r>
              <a:rPr/>
              <a:t>computes</a:t>
            </a:r>
            <a:r>
              <a:rPr/>
              <a:t> </a:t>
            </a:r>
            <a:r>
              <a:rPr/>
              <a:t>a</a:t>
            </a:r>
            <a:r>
              <a:rPr/>
              <a:t> </a:t>
            </a:r>
            <a:r>
              <a:rPr/>
              <a:t>confidence</a:t>
            </a:r>
            <a:r>
              <a:rPr/>
              <a:t> </a:t>
            </a:r>
            <a:r>
              <a:rPr/>
              <a:t>interval</a:t>
            </a:r>
            <a:r>
              <a:rPr/>
              <a:t> </a:t>
            </a:r>
            <a:r>
              <a:rPr/>
              <a:t>for</a:t>
            </a:r>
            <a:r>
              <a:rPr/>
              <a:t> </a:t>
            </a:r>
            <a:r>
              <a:rPr/>
              <a:t>a</a:t>
            </a:r>
            <a:r>
              <a:rPr/>
              <a:t> </a:t>
            </a:r>
            <a:r>
              <a:rPr/>
              <a:t>relative</a:t>
            </a:r>
            <a:r>
              <a:rPr/>
              <a:t> </a:t>
            </a:r>
            <a:r>
              <a:rPr/>
              <a:t>risk</a:t>
            </a:r>
            <a:r>
              <a:rPr/>
              <a:t> </a:t>
            </a:r>
            <a:r>
              <a:rPr/>
              <a:t>of</a:t>
            </a:r>
            <a:r>
              <a:rPr/>
              <a:t> </a:t>
            </a:r>
            <a:r>
              <a:rPr/>
              <a:t>0.82</a:t>
            </a:r>
            <a:r>
              <a:rPr/>
              <a:t> </a:t>
            </a:r>
            <a:r>
              <a:rPr/>
              <a:t>to</a:t>
            </a:r>
            <a:r>
              <a:rPr/>
              <a:t> </a:t>
            </a:r>
            <a:r>
              <a:rPr/>
              <a:t>3.94.</a:t>
            </a:r>
            <a:r>
              <a:rPr/>
              <a:t> </a:t>
            </a:r>
            <a:r>
              <a:rPr/>
              <a:t>What</a:t>
            </a:r>
            <a:r>
              <a:rPr/>
              <a:t> </a:t>
            </a:r>
            <a:r>
              <a:rPr/>
              <a:t>does</a:t>
            </a:r>
            <a:r>
              <a:rPr/>
              <a:t> </a:t>
            </a:r>
            <a:r>
              <a:rPr/>
              <a:t>this</a:t>
            </a:r>
            <a:r>
              <a:rPr/>
              <a:t> </a:t>
            </a:r>
            <a:r>
              <a:rPr/>
              <a:t>confidence</a:t>
            </a:r>
            <a:r>
              <a:rPr/>
              <a:t> </a:t>
            </a:r>
            <a:r>
              <a:rPr/>
              <a:t>interval</a:t>
            </a:r>
            <a:r>
              <a:rPr/>
              <a:t> </a:t>
            </a:r>
            <a:r>
              <a:rPr/>
              <a:t>tell</a:t>
            </a:r>
            <a:r>
              <a:rPr/>
              <a:t> </a:t>
            </a:r>
            <a:r>
              <a:rPr/>
              <a:t>you.</a:t>
            </a:r>
          </a:p>
          <a:p>
            <a:pPr lvl="0" marL="0" indent="0">
              <a:buNone/>
            </a:pPr>
          </a:p>
          <a:p>
            <a:pPr lvl="0" marL="0" indent="0">
              <a:buNone/>
            </a:pPr>
            <a:r>
              <a:rPr/>
              <a:t>The</a:t>
            </a:r>
            <a:r>
              <a:rPr/>
              <a:t> </a:t>
            </a:r>
            <a:r>
              <a:rPr/>
              <a:t>result</a:t>
            </a:r>
            <a:r>
              <a:rPr/>
              <a:t> </a:t>
            </a:r>
            <a:r>
              <a:rPr/>
              <a:t>is</a:t>
            </a:r>
            <a:r>
              <a:rPr/>
              <a:t> </a:t>
            </a:r>
            <a:r>
              <a:rPr/>
              <a:t>statistically</a:t>
            </a:r>
            <a:r>
              <a:rPr/>
              <a:t> </a:t>
            </a:r>
            <a:r>
              <a:rPr/>
              <a:t>significant</a:t>
            </a:r>
            <a:r>
              <a:rPr/>
              <a:t> </a:t>
            </a:r>
            <a:r>
              <a:rPr/>
              <a:t>and</a:t>
            </a:r>
            <a:r>
              <a:rPr/>
              <a:t> </a:t>
            </a:r>
            <a:r>
              <a:rPr/>
              <a:t>clinically</a:t>
            </a:r>
            <a:r>
              <a:rPr/>
              <a:t> </a:t>
            </a:r>
            <a:r>
              <a:rPr/>
              <a:t>important.</a:t>
            </a:r>
          </a:p>
          <a:p>
            <a:pPr lvl="0" marL="0" indent="0">
              <a:buNone/>
            </a:pPr>
          </a:p>
          <a:p>
            <a:pPr lvl="0" marL="0" indent="0">
              <a:buNone/>
            </a:pPr>
            <a:r>
              <a:rPr/>
              <a:t>The</a:t>
            </a:r>
            <a:r>
              <a:rPr/>
              <a:t> </a:t>
            </a:r>
            <a:r>
              <a:rPr/>
              <a:t>result</a:t>
            </a:r>
            <a:r>
              <a:rPr/>
              <a:t> </a:t>
            </a:r>
            <a:r>
              <a:rPr/>
              <a:t>is</a:t>
            </a:r>
            <a:r>
              <a:rPr/>
              <a:t> </a:t>
            </a:r>
            <a:r>
              <a:rPr/>
              <a:t>not</a:t>
            </a:r>
            <a:r>
              <a:rPr/>
              <a:t> </a:t>
            </a:r>
            <a:r>
              <a:rPr/>
              <a:t>statistically</a:t>
            </a:r>
            <a:r>
              <a:rPr/>
              <a:t> </a:t>
            </a:r>
            <a:r>
              <a:rPr/>
              <a:t>significant,</a:t>
            </a:r>
            <a:r>
              <a:rPr/>
              <a:t> </a:t>
            </a:r>
            <a:r>
              <a:rPr/>
              <a:t>but</a:t>
            </a:r>
            <a:r>
              <a:rPr/>
              <a:t> </a:t>
            </a:r>
            <a:r>
              <a:rPr/>
              <a:t>is</a:t>
            </a:r>
            <a:r>
              <a:rPr/>
              <a:t> </a:t>
            </a:r>
            <a:r>
              <a:rPr/>
              <a:t>clinically</a:t>
            </a:r>
            <a:r>
              <a:rPr/>
              <a:t> </a:t>
            </a:r>
            <a:r>
              <a:rPr/>
              <a:t>important.</a:t>
            </a:r>
          </a:p>
          <a:p>
            <a:pPr lvl="0" marL="0" indent="0">
              <a:buNone/>
            </a:pPr>
          </a:p>
          <a:p>
            <a:pPr lvl="0" marL="0" indent="0">
              <a:buNone/>
            </a:pPr>
            <a:r>
              <a:rPr/>
              <a:t>The</a:t>
            </a:r>
            <a:r>
              <a:rPr/>
              <a:t> </a:t>
            </a:r>
            <a:r>
              <a:rPr/>
              <a:t>result</a:t>
            </a:r>
            <a:r>
              <a:rPr/>
              <a:t> </a:t>
            </a:r>
            <a:r>
              <a:rPr/>
              <a:t>is</a:t>
            </a:r>
            <a:r>
              <a:rPr/>
              <a:t> </a:t>
            </a:r>
            <a:r>
              <a:rPr/>
              <a:t>statistically</a:t>
            </a:r>
            <a:r>
              <a:rPr/>
              <a:t> </a:t>
            </a:r>
            <a:r>
              <a:rPr/>
              <a:t>significant,</a:t>
            </a:r>
            <a:r>
              <a:rPr/>
              <a:t> </a:t>
            </a:r>
            <a:r>
              <a:rPr/>
              <a:t>but</a:t>
            </a:r>
            <a:r>
              <a:rPr/>
              <a:t> </a:t>
            </a:r>
            <a:r>
              <a:rPr/>
              <a:t>not</a:t>
            </a:r>
            <a:r>
              <a:rPr/>
              <a:t> </a:t>
            </a:r>
            <a:r>
              <a:rPr/>
              <a:t>clinically</a:t>
            </a:r>
            <a:r>
              <a:rPr/>
              <a:t> </a:t>
            </a:r>
            <a:r>
              <a:rPr/>
              <a:t>important.</a:t>
            </a:r>
          </a:p>
          <a:p>
            <a:pPr lvl="0" marL="0" indent="0">
              <a:buNone/>
            </a:pPr>
          </a:p>
          <a:p>
            <a:pPr lvl="0" marL="0" indent="0">
              <a:buNone/>
            </a:pPr>
            <a:r>
              <a:rPr/>
              <a:t>The</a:t>
            </a:r>
            <a:r>
              <a:rPr/>
              <a:t> </a:t>
            </a:r>
            <a:r>
              <a:rPr/>
              <a:t>result</a:t>
            </a:r>
            <a:r>
              <a:rPr/>
              <a:t> </a:t>
            </a:r>
            <a:r>
              <a:rPr/>
              <a:t>is</a:t>
            </a:r>
            <a:r>
              <a:rPr/>
              <a:t> </a:t>
            </a:r>
            <a:r>
              <a:rPr/>
              <a:t>not</a:t>
            </a:r>
            <a:r>
              <a:rPr/>
              <a:t> </a:t>
            </a:r>
            <a:r>
              <a:rPr/>
              <a:t>statistically</a:t>
            </a:r>
            <a:r>
              <a:rPr/>
              <a:t> </a:t>
            </a:r>
            <a:r>
              <a:rPr/>
              <a:t>significant,</a:t>
            </a:r>
            <a:r>
              <a:rPr/>
              <a:t> </a:t>
            </a:r>
            <a:r>
              <a:rPr/>
              <a:t>and</a:t>
            </a:r>
            <a:r>
              <a:rPr/>
              <a:t> </a:t>
            </a:r>
            <a:r>
              <a:rPr/>
              <a:t>not</a:t>
            </a:r>
            <a:r>
              <a:rPr/>
              <a:t> </a:t>
            </a:r>
            <a:r>
              <a:rPr/>
              <a:t>clinically</a:t>
            </a:r>
            <a:r>
              <a:rPr/>
              <a:t> </a:t>
            </a:r>
            <a:r>
              <a:rPr/>
              <a:t>important.</a:t>
            </a:r>
          </a:p>
          <a:p>
            <a:pPr lvl="0" marL="0" indent="0">
              <a:buNone/>
            </a:pPr>
          </a:p>
          <a:p>
            <a:pPr lvl="0" marL="0" indent="0">
              <a:buNone/>
            </a:pPr>
            <a:r>
              <a:rPr/>
              <a:t>The</a:t>
            </a:r>
            <a:r>
              <a:rPr/>
              <a:t> </a:t>
            </a:r>
            <a:r>
              <a:rPr/>
              <a:t>result</a:t>
            </a:r>
            <a:r>
              <a:rPr/>
              <a:t> </a:t>
            </a:r>
            <a:r>
              <a:rPr/>
              <a:t>is</a:t>
            </a:r>
            <a:r>
              <a:rPr/>
              <a:t> </a:t>
            </a:r>
            <a:r>
              <a:rPr/>
              <a:t>ambiguous.</a:t>
            </a:r>
          </a:p>
          <a:p>
            <a:pPr lvl="0" marL="0" indent="0">
              <a:buNone/>
            </a:pPr>
          </a:p>
          <a:p>
            <a:pPr lvl="0" marL="0" indent="0">
              <a:buNone/>
            </a:pPr>
            <a:r>
              <a:rPr/>
              <a:t>I</a:t>
            </a:r>
            <a:r>
              <a:rPr/>
              <a:t> </a:t>
            </a:r>
            <a:r>
              <a:rPr/>
              <a:t>do</a:t>
            </a:r>
            <a:r>
              <a:rPr/>
              <a:t> </a:t>
            </a:r>
            <a:r>
              <a:rPr/>
              <a:t>not</a:t>
            </a:r>
            <a:r>
              <a:rPr/>
              <a:t> </a:t>
            </a:r>
            <a:r>
              <a:rPr/>
              <a:t>know</a:t>
            </a:r>
            <a:r>
              <a:rPr/>
              <a:t> </a:t>
            </a:r>
            <a:r>
              <a:rPr/>
              <a:t>the</a:t>
            </a:r>
            <a:r>
              <a:rPr/>
              <a:t> </a:t>
            </a:r>
            <a:r>
              <a:rPr/>
              <a:t>answer.</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p-value</a:t>
            </a:r>
            <a:r>
              <a:rPr/>
              <a:t> </a:t>
            </a:r>
            <a:r>
              <a:rPr/>
              <a:t>is</a:t>
            </a:r>
            <a:r>
              <a:rPr/>
              <a:t> </a:t>
            </a:r>
            <a:r>
              <a:rPr/>
              <a:t>a</a:t>
            </a:r>
            <a:r>
              <a:rPr/>
              <a:t> </a:t>
            </a:r>
            <a:r>
              <a:rPr/>
              <a:t>conditional</a:t>
            </a:r>
            <a:r>
              <a:rPr/>
              <a:t> </a:t>
            </a:r>
            <a:r>
              <a:rPr/>
              <a:t>probability,</a:t>
            </a:r>
            <a:r>
              <a:rPr/>
              <a:t> </a:t>
            </a:r>
            <a:r>
              <a:rPr/>
              <a:t>and</a:t>
            </a:r>
            <a:r>
              <a:rPr/>
              <a:t> </a:t>
            </a:r>
            <a:r>
              <a:rPr/>
              <a:t>you</a:t>
            </a:r>
            <a:r>
              <a:rPr/>
              <a:t> </a:t>
            </a:r>
            <a:r>
              <a:rPr/>
              <a:t>always</a:t>
            </a:r>
            <a:r>
              <a:rPr/>
              <a:t> </a:t>
            </a:r>
            <a:r>
              <a:rPr/>
              <a:t>need</a:t>
            </a:r>
            <a:r>
              <a:rPr/>
              <a:t> </a:t>
            </a:r>
            <a:r>
              <a:rPr/>
              <a:t>to</a:t>
            </a:r>
            <a:r>
              <a:rPr/>
              <a:t> </a:t>
            </a:r>
            <a:r>
              <a:rPr/>
              <a:t>be</a:t>
            </a:r>
            <a:r>
              <a:rPr/>
              <a:t> </a:t>
            </a:r>
            <a:r>
              <a:rPr/>
              <a:t>careful</a:t>
            </a:r>
            <a:r>
              <a:rPr/>
              <a:t> </a:t>
            </a:r>
            <a:r>
              <a:rPr/>
              <a:t>about</a:t>
            </a:r>
            <a:r>
              <a:rPr/>
              <a:t> </a:t>
            </a:r>
            <a:r>
              <a:rPr/>
              <a:t>conditional</a:t>
            </a:r>
            <a:r>
              <a:rPr/>
              <a:t> </a:t>
            </a:r>
            <a:r>
              <a:rPr/>
              <a:t>probabilities.</a:t>
            </a:r>
            <a:r>
              <a:rPr/>
              <a:t> </a:t>
            </a:r>
            <a:r>
              <a:rPr/>
              <a:t>It</a:t>
            </a:r>
            <a:r>
              <a:rPr/>
              <a:t> </a:t>
            </a:r>
            <a:r>
              <a:rPr/>
              <a:t>is</a:t>
            </a:r>
            <a:r>
              <a:rPr/>
              <a:t> </a:t>
            </a:r>
            <a:r>
              <a:rPr/>
              <a:t>a</a:t>
            </a:r>
            <a:r>
              <a:rPr/>
              <a:t> </a:t>
            </a:r>
            <a:r>
              <a:rPr/>
              <a:t>probability</a:t>
            </a:r>
            <a:r>
              <a:rPr/>
              <a:t> </a:t>
            </a:r>
            <a:r>
              <a:rPr/>
              <a:t>about</a:t>
            </a:r>
            <a:r>
              <a:rPr/>
              <a:t> </a:t>
            </a:r>
            <a:r>
              <a:rPr/>
              <a:t>a</a:t>
            </a:r>
            <a:r>
              <a:rPr/>
              <a:t> </a:t>
            </a:r>
            <a:r>
              <a:rPr/>
              <a:t>sample</a:t>
            </a:r>
            <a:r>
              <a:rPr/>
              <a:t> </a:t>
            </a:r>
            <a:r>
              <a:rPr/>
              <a:t>result</a:t>
            </a:r>
            <a:r>
              <a:rPr/>
              <a:t> </a:t>
            </a:r>
            <a:r>
              <a:rPr/>
              <a:t>given</a:t>
            </a:r>
            <a:r>
              <a:rPr/>
              <a:t> </a:t>
            </a:r>
            <a:r>
              <a:rPr/>
              <a:t>an</a:t>
            </a:r>
            <a:r>
              <a:rPr/>
              <a:t> </a:t>
            </a:r>
            <a:r>
              <a:rPr/>
              <a:t>assumption</a:t>
            </a:r>
            <a:r>
              <a:rPr/>
              <a:t> </a:t>
            </a:r>
            <a:r>
              <a:rPr/>
              <a:t>about</a:t>
            </a:r>
            <a:r>
              <a:rPr/>
              <a:t> </a:t>
            </a:r>
            <a:r>
              <a:rPr/>
              <a:t>the</a:t>
            </a:r>
            <a:r>
              <a:rPr/>
              <a:t> </a:t>
            </a:r>
            <a:r>
              <a:rPr/>
              <a:t>population.</a:t>
            </a:r>
            <a:r>
              <a:rPr/>
              <a:t> </a:t>
            </a:r>
            <a:r>
              <a:rPr/>
              <a:t>It</a:t>
            </a:r>
            <a:r>
              <a:rPr/>
              <a:t> </a:t>
            </a:r>
            <a:r>
              <a:rPr/>
              <a:t>is</a:t>
            </a:r>
            <a:r>
              <a:rPr/>
              <a:t> </a:t>
            </a:r>
            <a:r>
              <a:rPr/>
              <a:t>not</a:t>
            </a:r>
            <a:r>
              <a:rPr/>
              <a:t> </a:t>
            </a:r>
            <a:r>
              <a:rPr/>
              <a:t>a</a:t>
            </a:r>
            <a:r>
              <a:rPr/>
              <a:t> </a:t>
            </a:r>
            <a:r>
              <a:rPr/>
              <a:t>probability</a:t>
            </a:r>
            <a:r>
              <a:rPr/>
              <a:t> </a:t>
            </a:r>
            <a:r>
              <a:rPr/>
              <a:t>about</a:t>
            </a:r>
            <a:r>
              <a:rPr/>
              <a:t> </a:t>
            </a:r>
            <a:r>
              <a:rPr/>
              <a:t>a</a:t>
            </a:r>
            <a:r>
              <a:rPr/>
              <a:t> </a:t>
            </a:r>
            <a:r>
              <a:rPr/>
              <a:t>population</a:t>
            </a:r>
            <a:r>
              <a:rPr/>
              <a:t> </a:t>
            </a:r>
            <a:r>
              <a:rPr/>
              <a:t>result</a:t>
            </a:r>
            <a:r>
              <a:rPr/>
              <a:t> </a:t>
            </a:r>
            <a:r>
              <a:rPr/>
              <a:t>given</a:t>
            </a:r>
            <a:r>
              <a:rPr/>
              <a:t> </a:t>
            </a:r>
            <a:r>
              <a:rPr/>
              <a:t>the</a:t>
            </a:r>
            <a:r>
              <a:rPr/>
              <a:t> </a:t>
            </a:r>
            <a:r>
              <a:rPr/>
              <a:t>sample</a:t>
            </a:r>
            <a:r>
              <a:rPr/>
              <a:t> </a:t>
            </a:r>
            <a:r>
              <a:rPr/>
              <a:t>result.</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a:t>
            </a:r>
            <a:r>
              <a:rPr/>
              <a:t> </a:t>
            </a:r>
            <a:r>
              <a:rPr/>
              <a:t>can’t</a:t>
            </a:r>
            <a:r>
              <a:rPr/>
              <a:t> </a:t>
            </a:r>
            <a:r>
              <a:rPr/>
              <a:t>reorder</a:t>
            </a:r>
            <a:r>
              <a:rPr/>
              <a:t> </a:t>
            </a:r>
            <a:r>
              <a:rPr/>
              <a:t>a</a:t>
            </a:r>
            <a:r>
              <a:rPr/>
              <a:t> </a:t>
            </a:r>
            <a:r>
              <a:rPr/>
              <a:t>conditional</a:t>
            </a:r>
            <a:r>
              <a:rPr/>
              <a:t> </a:t>
            </a:r>
            <a:r>
              <a:rPr/>
              <a:t>probability.</a:t>
            </a:r>
            <a:r>
              <a:rPr/>
              <a:t> </a:t>
            </a:r>
            <a:r>
              <a:rPr/>
              <a:t>The</a:t>
            </a:r>
            <a:r>
              <a:rPr/>
              <a:t> </a:t>
            </a:r>
            <a:r>
              <a:rPr/>
              <a:t>probability</a:t>
            </a:r>
            <a:r>
              <a:rPr/>
              <a:t> </a:t>
            </a:r>
            <a:r>
              <a:rPr/>
              <a:t>of</a:t>
            </a:r>
            <a:r>
              <a:rPr/>
              <a:t> </a:t>
            </a:r>
            <a:r>
              <a:rPr/>
              <a:t>A</a:t>
            </a:r>
            <a:r>
              <a:rPr/>
              <a:t> </a:t>
            </a:r>
            <a:r>
              <a:rPr/>
              <a:t>given</a:t>
            </a:r>
            <a:r>
              <a:rPr/>
              <a:t> </a:t>
            </a:r>
            <a:r>
              <a:rPr/>
              <a:t>B</a:t>
            </a:r>
            <a:r>
              <a:rPr/>
              <a:t> </a:t>
            </a:r>
            <a:r>
              <a:rPr/>
              <a:t>is</a:t>
            </a:r>
            <a:r>
              <a:rPr/>
              <a:t> </a:t>
            </a:r>
            <a:r>
              <a:rPr/>
              <a:t>almost</a:t>
            </a:r>
            <a:r>
              <a:rPr/>
              <a:t> </a:t>
            </a:r>
            <a:r>
              <a:rPr/>
              <a:t>never</a:t>
            </a:r>
            <a:r>
              <a:rPr/>
              <a:t> </a:t>
            </a:r>
            <a:r>
              <a:rPr/>
              <a:t>the</a:t>
            </a:r>
            <a:r>
              <a:rPr/>
              <a:t> </a:t>
            </a:r>
            <a:r>
              <a:rPr/>
              <a:t>same</a:t>
            </a:r>
            <a:r>
              <a:rPr/>
              <a:t> </a:t>
            </a:r>
            <a:r>
              <a:rPr/>
              <a:t>as</a:t>
            </a:r>
            <a:r>
              <a:rPr/>
              <a:t> </a:t>
            </a:r>
            <a:r>
              <a:rPr/>
              <a:t>the</a:t>
            </a:r>
            <a:r>
              <a:rPr/>
              <a:t> </a:t>
            </a:r>
            <a:r>
              <a:rPr/>
              <a:t>probability</a:t>
            </a:r>
            <a:r>
              <a:rPr/>
              <a:t> </a:t>
            </a:r>
            <a:r>
              <a:rPr/>
              <a:t>of</a:t>
            </a:r>
            <a:r>
              <a:rPr/>
              <a:t> </a:t>
            </a:r>
            <a:r>
              <a:rPr/>
              <a:t>B</a:t>
            </a:r>
            <a:r>
              <a:rPr/>
              <a:t> </a:t>
            </a:r>
            <a:r>
              <a:rPr/>
              <a:t>given</a:t>
            </a:r>
            <a:r>
              <a:rPr/>
              <a:t> </a:t>
            </a:r>
            <a:r>
              <a:rPr/>
              <a:t>A.</a:t>
            </a:r>
            <a:r>
              <a:rPr/>
              <a:t> </a:t>
            </a:r>
            <a:r>
              <a:rPr/>
              <a:t>The</a:t>
            </a:r>
            <a:r>
              <a:rPr/>
              <a:t> </a:t>
            </a:r>
            <a:r>
              <a:rPr/>
              <a:t>example</a:t>
            </a:r>
            <a:r>
              <a:rPr/>
              <a:t> </a:t>
            </a:r>
            <a:r>
              <a:rPr/>
              <a:t>I</a:t>
            </a:r>
            <a:r>
              <a:rPr/>
              <a:t> </a:t>
            </a:r>
            <a:r>
              <a:rPr/>
              <a:t>give</a:t>
            </a:r>
            <a:r>
              <a:rPr/>
              <a:t> </a:t>
            </a:r>
            <a:r>
              <a:rPr/>
              <a:t>for</a:t>
            </a:r>
            <a:r>
              <a:rPr/>
              <a:t> </a:t>
            </a:r>
            <a:r>
              <a:rPr/>
              <a:t>this</a:t>
            </a:r>
            <a:r>
              <a:rPr/>
              <a:t> </a:t>
            </a:r>
            <a:r>
              <a:rPr/>
              <a:t>is</a:t>
            </a:r>
            <a:r>
              <a:rPr/>
              <a:t> </a:t>
            </a:r>
            <a:r>
              <a:rPr/>
              <a:t>the</a:t>
            </a:r>
            <a:r>
              <a:rPr/>
              <a:t> </a:t>
            </a:r>
            <a:r>
              <a:rPr/>
              <a:t>probability</a:t>
            </a:r>
            <a:r>
              <a:rPr/>
              <a:t> </a:t>
            </a:r>
            <a:r>
              <a:rPr/>
              <a:t>of</a:t>
            </a:r>
            <a:r>
              <a:rPr/>
              <a:t> </a:t>
            </a:r>
            <a:r>
              <a:rPr/>
              <a:t>being</a:t>
            </a:r>
            <a:r>
              <a:rPr/>
              <a:t> </a:t>
            </a:r>
            <a:r>
              <a:rPr/>
              <a:t>happy</a:t>
            </a:r>
            <a:r>
              <a:rPr/>
              <a:t> </a:t>
            </a:r>
            <a:r>
              <a:rPr/>
              <a:t>given</a:t>
            </a:r>
            <a:r>
              <a:rPr/>
              <a:t> </a:t>
            </a:r>
            <a:r>
              <a:rPr/>
              <a:t>that</a:t>
            </a:r>
            <a:r>
              <a:rPr/>
              <a:t> </a:t>
            </a:r>
            <a:r>
              <a:rPr/>
              <a:t>you</a:t>
            </a:r>
            <a:r>
              <a:rPr/>
              <a:t> </a:t>
            </a:r>
            <a:r>
              <a:rPr/>
              <a:t>are</a:t>
            </a:r>
            <a:r>
              <a:rPr/>
              <a:t> </a:t>
            </a:r>
            <a:r>
              <a:rPr/>
              <a:t>rich.</a:t>
            </a:r>
            <a:r>
              <a:rPr/>
              <a:t> </a:t>
            </a:r>
            <a:r>
              <a:rPr/>
              <a:t>That’s</a:t>
            </a:r>
            <a:r>
              <a:rPr/>
              <a:t> </a:t>
            </a:r>
            <a:r>
              <a:rPr/>
              <a:t>a</a:t>
            </a:r>
            <a:r>
              <a:rPr/>
              <a:t> </a:t>
            </a:r>
            <a:r>
              <a:rPr/>
              <a:t>pretty</a:t>
            </a:r>
            <a:r>
              <a:rPr/>
              <a:t> </a:t>
            </a:r>
            <a:r>
              <a:rPr/>
              <a:t>high</a:t>
            </a:r>
            <a:r>
              <a:rPr/>
              <a:t> </a:t>
            </a:r>
            <a:r>
              <a:rPr/>
              <a:t>number,</a:t>
            </a:r>
            <a:r>
              <a:rPr/>
              <a:t> </a:t>
            </a:r>
            <a:r>
              <a:rPr/>
              <a:t>I</a:t>
            </a:r>
            <a:r>
              <a:rPr/>
              <a:t> </a:t>
            </a:r>
            <a:r>
              <a:rPr/>
              <a:t>hope</a:t>
            </a:r>
            <a:r>
              <a:rPr/>
              <a:t> </a:t>
            </a:r>
            <a:r>
              <a:rPr/>
              <a:t>you’ll</a:t>
            </a:r>
            <a:r>
              <a:rPr/>
              <a:t> </a:t>
            </a:r>
            <a:r>
              <a:rPr/>
              <a:t>agree.</a:t>
            </a:r>
            <a:r>
              <a:rPr/>
              <a:t> </a:t>
            </a:r>
            <a:r>
              <a:rPr/>
              <a:t>There</a:t>
            </a:r>
            <a:r>
              <a:rPr/>
              <a:t> </a:t>
            </a:r>
            <a:r>
              <a:rPr/>
              <a:t>are</a:t>
            </a:r>
            <a:r>
              <a:rPr/>
              <a:t> </a:t>
            </a:r>
            <a:r>
              <a:rPr/>
              <a:t>a</a:t>
            </a:r>
            <a:r>
              <a:rPr/>
              <a:t> </a:t>
            </a:r>
            <a:r>
              <a:rPr/>
              <a:t>few</a:t>
            </a:r>
            <a:r>
              <a:rPr/>
              <a:t> </a:t>
            </a:r>
            <a:r>
              <a:rPr/>
              <a:t>rich</a:t>
            </a:r>
            <a:r>
              <a:rPr/>
              <a:t> </a:t>
            </a:r>
            <a:r>
              <a:rPr/>
              <a:t>people</a:t>
            </a:r>
            <a:r>
              <a:rPr/>
              <a:t> </a:t>
            </a:r>
            <a:r>
              <a:rPr/>
              <a:t>who</a:t>
            </a:r>
            <a:r>
              <a:rPr/>
              <a:t> </a:t>
            </a:r>
            <a:r>
              <a:rPr/>
              <a:t>lead</a:t>
            </a:r>
            <a:r>
              <a:rPr/>
              <a:t> </a:t>
            </a:r>
            <a:r>
              <a:rPr/>
              <a:t>miserable</a:t>
            </a:r>
            <a:r>
              <a:rPr/>
              <a:t> </a:t>
            </a:r>
            <a:r>
              <a:rPr/>
              <a:t>lives,</a:t>
            </a:r>
            <a:r>
              <a:rPr/>
              <a:t> </a:t>
            </a:r>
            <a:r>
              <a:rPr/>
              <a:t>but</a:t>
            </a:r>
            <a:r>
              <a:rPr/>
              <a:t> </a:t>
            </a:r>
            <a:r>
              <a:rPr/>
              <a:t>from</a:t>
            </a:r>
            <a:r>
              <a:rPr/>
              <a:t> </a:t>
            </a:r>
            <a:r>
              <a:rPr/>
              <a:t>everything</a:t>
            </a:r>
            <a:r>
              <a:rPr/>
              <a:t> </a:t>
            </a:r>
            <a:r>
              <a:rPr/>
              <a:t>I’ve</a:t>
            </a:r>
            <a:r>
              <a:rPr/>
              <a:t> </a:t>
            </a:r>
            <a:r>
              <a:rPr/>
              <a:t>seen,</a:t>
            </a:r>
            <a:r>
              <a:rPr/>
              <a:t> </a:t>
            </a:r>
            <a:r>
              <a:rPr/>
              <a:t>most</a:t>
            </a:r>
            <a:r>
              <a:rPr/>
              <a:t> </a:t>
            </a:r>
            <a:r>
              <a:rPr/>
              <a:t>rich</a:t>
            </a:r>
            <a:r>
              <a:rPr/>
              <a:t> </a:t>
            </a:r>
            <a:r>
              <a:rPr/>
              <a:t>people</a:t>
            </a:r>
            <a:r>
              <a:rPr/>
              <a:t> </a:t>
            </a:r>
            <a:r>
              <a:rPr/>
              <a:t>are</a:t>
            </a:r>
            <a:r>
              <a:rPr/>
              <a:t> </a:t>
            </a:r>
            <a:r>
              <a:rPr/>
              <a:t>pretty</a:t>
            </a:r>
            <a:r>
              <a:rPr/>
              <a:t> </a:t>
            </a:r>
            <a:r>
              <a:rPr/>
              <a:t>darn</a:t>
            </a:r>
            <a:r>
              <a:rPr/>
              <a:t> </a:t>
            </a:r>
            <a:r>
              <a:rPr/>
              <a:t>happy.</a:t>
            </a:r>
            <a:r>
              <a:rPr/>
              <a:t> </a:t>
            </a:r>
            <a:r>
              <a:rPr/>
              <a:t>The</a:t>
            </a:r>
            <a:r>
              <a:rPr/>
              <a:t> </a:t>
            </a:r>
            <a:r>
              <a:rPr/>
              <a:t>reverse</a:t>
            </a:r>
            <a:r>
              <a:rPr/>
              <a:t> </a:t>
            </a:r>
            <a:r>
              <a:rPr/>
              <a:t>of</a:t>
            </a:r>
            <a:r>
              <a:rPr/>
              <a:t> </a:t>
            </a:r>
            <a:r>
              <a:rPr/>
              <a:t>this</a:t>
            </a:r>
            <a:r>
              <a:rPr/>
              <a:t> </a:t>
            </a:r>
            <a:r>
              <a:rPr/>
              <a:t>is</a:t>
            </a:r>
            <a:r>
              <a:rPr/>
              <a:t> </a:t>
            </a:r>
            <a:r>
              <a:rPr/>
              <a:t>the</a:t>
            </a:r>
            <a:r>
              <a:rPr/>
              <a:t> </a:t>
            </a:r>
            <a:r>
              <a:rPr/>
              <a:t>probability</a:t>
            </a:r>
            <a:r>
              <a:rPr/>
              <a:t> </a:t>
            </a:r>
            <a:r>
              <a:rPr/>
              <a:t>of</a:t>
            </a:r>
            <a:r>
              <a:rPr/>
              <a:t> </a:t>
            </a:r>
            <a:r>
              <a:rPr/>
              <a:t>being</a:t>
            </a:r>
            <a:r>
              <a:rPr/>
              <a:t> </a:t>
            </a:r>
            <a:r>
              <a:rPr/>
              <a:t>rich</a:t>
            </a:r>
            <a:r>
              <a:rPr/>
              <a:t> </a:t>
            </a:r>
            <a:r>
              <a:rPr/>
              <a:t>given</a:t>
            </a:r>
            <a:r>
              <a:rPr/>
              <a:t> </a:t>
            </a:r>
            <a:r>
              <a:rPr/>
              <a:t>that</a:t>
            </a:r>
            <a:r>
              <a:rPr/>
              <a:t> </a:t>
            </a:r>
            <a:r>
              <a:rPr/>
              <a:t>you</a:t>
            </a:r>
            <a:r>
              <a:rPr/>
              <a:t> </a:t>
            </a:r>
            <a:r>
              <a:rPr/>
              <a:t>are</a:t>
            </a:r>
            <a:r>
              <a:rPr/>
              <a:t> </a:t>
            </a:r>
            <a:r>
              <a:rPr/>
              <a:t>happy.</a:t>
            </a:r>
            <a:r>
              <a:rPr/>
              <a:t> </a:t>
            </a:r>
            <a:r>
              <a:rPr/>
              <a:t>That</a:t>
            </a:r>
            <a:r>
              <a:rPr/>
              <a:t> </a:t>
            </a:r>
            <a:r>
              <a:rPr/>
              <a:t>number</a:t>
            </a:r>
            <a:r>
              <a:rPr/>
              <a:t> </a:t>
            </a:r>
            <a:r>
              <a:rPr/>
              <a:t>is</a:t>
            </a:r>
            <a:r>
              <a:rPr/>
              <a:t> </a:t>
            </a:r>
            <a:r>
              <a:rPr/>
              <a:t>much</a:t>
            </a:r>
            <a:r>
              <a:rPr/>
              <a:t> </a:t>
            </a:r>
            <a:r>
              <a:rPr/>
              <a:t>smaller.</a:t>
            </a:r>
            <a:r>
              <a:rPr/>
              <a:t> </a:t>
            </a:r>
            <a:r>
              <a:rPr/>
              <a:t>Because</a:t>
            </a:r>
            <a:r>
              <a:rPr/>
              <a:t> </a:t>
            </a:r>
            <a:r>
              <a:rPr/>
              <a:t>although</a:t>
            </a:r>
            <a:r>
              <a:rPr/>
              <a:t> </a:t>
            </a:r>
            <a:r>
              <a:rPr/>
              <a:t>I</a:t>
            </a:r>
            <a:r>
              <a:rPr/>
              <a:t> </a:t>
            </a:r>
            <a:r>
              <a:rPr/>
              <a:t>believe</a:t>
            </a:r>
            <a:r>
              <a:rPr/>
              <a:t> </a:t>
            </a:r>
            <a:r>
              <a:rPr/>
              <a:t>that</a:t>
            </a:r>
            <a:r>
              <a:rPr/>
              <a:t> </a:t>
            </a:r>
            <a:r>
              <a:rPr/>
              <a:t>money</a:t>
            </a:r>
            <a:r>
              <a:rPr/>
              <a:t> </a:t>
            </a:r>
            <a:r>
              <a:rPr/>
              <a:t>can</a:t>
            </a:r>
            <a:r>
              <a:rPr/>
              <a:t> </a:t>
            </a:r>
            <a:r>
              <a:rPr/>
              <a:t>buy</a:t>
            </a:r>
            <a:r>
              <a:rPr/>
              <a:t> </a:t>
            </a:r>
            <a:r>
              <a:rPr/>
              <a:t>happiness,</a:t>
            </a:r>
            <a:r>
              <a:rPr/>
              <a:t> </a:t>
            </a:r>
            <a:r>
              <a:rPr/>
              <a:t>a</a:t>
            </a:r>
            <a:r>
              <a:rPr/>
              <a:t> </a:t>
            </a:r>
            <a:r>
              <a:rPr/>
              <a:t>lot</a:t>
            </a:r>
            <a:r>
              <a:rPr/>
              <a:t> </a:t>
            </a:r>
            <a:r>
              <a:rPr/>
              <a:t>of</a:t>
            </a:r>
            <a:r>
              <a:rPr/>
              <a:t> </a:t>
            </a:r>
            <a:r>
              <a:rPr/>
              <a:t>other</a:t>
            </a:r>
            <a:r>
              <a:rPr/>
              <a:t> </a:t>
            </a:r>
            <a:r>
              <a:rPr/>
              <a:t>things</a:t>
            </a:r>
            <a:r>
              <a:rPr/>
              <a:t> </a:t>
            </a:r>
            <a:r>
              <a:rPr/>
              <a:t>can</a:t>
            </a:r>
            <a:r>
              <a:rPr/>
              <a:t> </a:t>
            </a:r>
            <a:r>
              <a:rPr/>
              <a:t>also</a:t>
            </a:r>
            <a:r>
              <a:rPr/>
              <a:t> </a:t>
            </a:r>
            <a:r>
              <a:rPr/>
              <a:t>buy</a:t>
            </a:r>
            <a:r>
              <a:rPr/>
              <a:t> </a:t>
            </a:r>
            <a:r>
              <a:rPr/>
              <a:t>happiness</a:t>
            </a:r>
            <a:r>
              <a:rPr/>
              <a:t> </a:t>
            </a:r>
            <a:r>
              <a:rPr/>
              <a:t>just</a:t>
            </a:r>
            <a:r>
              <a:rPr/>
              <a:t> </a:t>
            </a:r>
            <a:r>
              <a:rPr/>
              <a:t>as</a:t>
            </a:r>
            <a:r>
              <a:rPr/>
              <a:t> </a:t>
            </a:r>
            <a:r>
              <a:rPr/>
              <a:t>well.</a:t>
            </a:r>
            <a:r>
              <a:rPr/>
              <a:t> </a:t>
            </a:r>
            <a:r>
              <a:rPr/>
              <a:t>It’s</a:t>
            </a:r>
            <a:r>
              <a:rPr/>
              <a:t> </a:t>
            </a:r>
            <a:r>
              <a:rPr/>
              <a:t>not</a:t>
            </a:r>
            <a:r>
              <a:rPr/>
              <a:t> </a:t>
            </a:r>
            <a:r>
              <a:rPr/>
              <a:t>quite</a:t>
            </a:r>
            <a:r>
              <a:rPr/>
              <a:t> </a:t>
            </a:r>
            <a:r>
              <a:rPr/>
              <a:t>as</a:t>
            </a:r>
            <a:r>
              <a:rPr/>
              <a:t> </a:t>
            </a:r>
            <a:r>
              <a:rPr/>
              <a:t>easy</a:t>
            </a:r>
            <a:r>
              <a:rPr/>
              <a:t> </a:t>
            </a:r>
            <a:r>
              <a:rPr/>
              <a:t>to</a:t>
            </a:r>
            <a:r>
              <a:rPr/>
              <a:t> </a:t>
            </a:r>
            <a:r>
              <a:rPr/>
              <a:t>find</a:t>
            </a:r>
            <a:r>
              <a:rPr/>
              <a:t> </a:t>
            </a:r>
            <a:r>
              <a:rPr/>
              <a:t>happiness</a:t>
            </a:r>
            <a:r>
              <a:rPr/>
              <a:t> </a:t>
            </a:r>
            <a:r>
              <a:rPr/>
              <a:t>if</a:t>
            </a:r>
            <a:r>
              <a:rPr/>
              <a:t> </a:t>
            </a:r>
            <a:r>
              <a:rPr/>
              <a:t>you’re</a:t>
            </a:r>
            <a:r>
              <a:rPr/>
              <a:t> </a:t>
            </a:r>
            <a:r>
              <a:rPr/>
              <a:t>poor,</a:t>
            </a:r>
            <a:r>
              <a:rPr/>
              <a:t> </a:t>
            </a:r>
            <a:r>
              <a:rPr/>
              <a:t>but</a:t>
            </a:r>
            <a:r>
              <a:rPr/>
              <a:t> </a:t>
            </a:r>
            <a:r>
              <a:rPr/>
              <a:t>somehow,</a:t>
            </a:r>
            <a:r>
              <a:rPr/>
              <a:t> </a:t>
            </a:r>
            <a:r>
              <a:rPr/>
              <a:t>a</a:t>
            </a:r>
            <a:r>
              <a:rPr/>
              <a:t> </a:t>
            </a:r>
            <a:r>
              <a:rPr/>
              <a:t>lot</a:t>
            </a:r>
            <a:r>
              <a:rPr/>
              <a:t> </a:t>
            </a:r>
            <a:r>
              <a:rPr/>
              <a:t>of</a:t>
            </a:r>
            <a:r>
              <a:rPr/>
              <a:t> </a:t>
            </a:r>
            <a:r>
              <a:rPr/>
              <a:t>poor</a:t>
            </a:r>
            <a:r>
              <a:rPr/>
              <a:t> </a:t>
            </a:r>
            <a:r>
              <a:rPr/>
              <a:t>people</a:t>
            </a:r>
            <a:r>
              <a:rPr/>
              <a:t> </a:t>
            </a:r>
            <a:r>
              <a:rPr/>
              <a:t>find</a:t>
            </a:r>
            <a:r>
              <a:rPr/>
              <a:t> </a:t>
            </a:r>
            <a:r>
              <a:rPr/>
              <a:t>a</a:t>
            </a:r>
            <a:r>
              <a:rPr/>
              <a:t> </a:t>
            </a:r>
            <a:r>
              <a:rPr/>
              <a:t>way</a:t>
            </a:r>
            <a:r>
              <a:rPr/>
              <a:t> </a:t>
            </a:r>
            <a:r>
              <a:rPr/>
              <a:t>to</a:t>
            </a:r>
            <a:r>
              <a:rPr/>
              <a:t> </a:t>
            </a:r>
            <a:r>
              <a:rPr/>
              <a:t>be</a:t>
            </a:r>
            <a:r>
              <a:rPr/>
              <a:t> </a:t>
            </a:r>
            <a:r>
              <a:rPr/>
              <a:t>happy</a:t>
            </a:r>
            <a:r>
              <a:rPr/>
              <a:t> </a:t>
            </a:r>
            <a:r>
              <a:rPr/>
              <a:t>anyway.</a:t>
            </a:r>
          </a:p>
          <a:p>
            <a:pPr lvl="0" marL="0" indent="0">
              <a:buNone/>
            </a:pPr>
          </a:p>
          <a:p>
            <a:pPr lvl="0" marL="0" indent="0">
              <a:buNone/>
            </a:pPr>
            <a:r>
              <a:rPr/>
              <a:t>A</a:t>
            </a:r>
            <a:r>
              <a:rPr/>
              <a:t> </a:t>
            </a:r>
            <a:r>
              <a:rPr/>
              <a:t>second</a:t>
            </a:r>
            <a:r>
              <a:rPr/>
              <a:t> </a:t>
            </a:r>
            <a:r>
              <a:rPr/>
              <a:t>reason</a:t>
            </a:r>
            <a:r>
              <a:rPr/>
              <a:t> </a:t>
            </a:r>
            <a:r>
              <a:rPr/>
              <a:t>that</a:t>
            </a:r>
            <a:r>
              <a:rPr/>
              <a:t> </a:t>
            </a:r>
            <a:r>
              <a:rPr/>
              <a:t>you</a:t>
            </a:r>
            <a:r>
              <a:rPr/>
              <a:t> </a:t>
            </a:r>
            <a:r>
              <a:rPr/>
              <a:t>can’t</a:t>
            </a:r>
            <a:r>
              <a:rPr/>
              <a:t> </a:t>
            </a:r>
            <a:r>
              <a:rPr/>
              <a:t>reverse</a:t>
            </a:r>
            <a:r>
              <a:rPr/>
              <a:t> </a:t>
            </a:r>
            <a:r>
              <a:rPr/>
              <a:t>the</a:t>
            </a:r>
            <a:r>
              <a:rPr/>
              <a:t> </a:t>
            </a:r>
            <a:r>
              <a:rPr/>
              <a:t>order</a:t>
            </a:r>
            <a:r>
              <a:rPr/>
              <a:t> </a:t>
            </a:r>
            <a:r>
              <a:rPr/>
              <a:t>is</a:t>
            </a:r>
            <a:r>
              <a:rPr/>
              <a:t> </a:t>
            </a:r>
            <a:r>
              <a:rPr/>
              <a:t>that</a:t>
            </a:r>
            <a:r>
              <a:rPr/>
              <a:t> </a:t>
            </a:r>
            <a:r>
              <a:rPr/>
              <a:t>you</a:t>
            </a:r>
            <a:r>
              <a:rPr/>
              <a:t> </a:t>
            </a:r>
            <a:r>
              <a:rPr/>
              <a:t>cannot</a:t>
            </a:r>
            <a:r>
              <a:rPr/>
              <a:t> </a:t>
            </a:r>
            <a:r>
              <a:rPr/>
              <a:t>make</a:t>
            </a:r>
            <a:r>
              <a:rPr/>
              <a:t> </a:t>
            </a:r>
            <a:r>
              <a:rPr/>
              <a:t>a</a:t>
            </a:r>
            <a:r>
              <a:rPr/>
              <a:t> </a:t>
            </a:r>
            <a:r>
              <a:rPr/>
              <a:t>probability</a:t>
            </a:r>
            <a:r>
              <a:rPr/>
              <a:t> </a:t>
            </a:r>
            <a:r>
              <a:rPr/>
              <a:t>statement</a:t>
            </a:r>
            <a:r>
              <a:rPr/>
              <a:t> </a:t>
            </a:r>
            <a:r>
              <a:rPr/>
              <a:t>about</a:t>
            </a:r>
            <a:r>
              <a:rPr/>
              <a:t> </a:t>
            </a:r>
            <a:r>
              <a:rPr/>
              <a:t>population</a:t>
            </a:r>
            <a:r>
              <a:rPr/>
              <a:t> </a:t>
            </a:r>
            <a:r>
              <a:rPr/>
              <a:t>parameters.</a:t>
            </a:r>
            <a:r>
              <a:rPr/>
              <a:t> </a:t>
            </a:r>
            <a:r>
              <a:rPr/>
              <a:t>They</a:t>
            </a:r>
            <a:r>
              <a:rPr/>
              <a:t> </a:t>
            </a:r>
            <a:r>
              <a:rPr/>
              <a:t>are</a:t>
            </a:r>
            <a:r>
              <a:rPr/>
              <a:t> </a:t>
            </a:r>
            <a:r>
              <a:rPr/>
              <a:t>numbers</a:t>
            </a:r>
            <a:r>
              <a:rPr/>
              <a:t> </a:t>
            </a:r>
            <a:r>
              <a:rPr/>
              <a:t>computed</a:t>
            </a:r>
            <a:r>
              <a:rPr/>
              <a:t> </a:t>
            </a:r>
            <a:r>
              <a:rPr/>
              <a:t>from</a:t>
            </a:r>
            <a:r>
              <a:rPr/>
              <a:t> </a:t>
            </a:r>
            <a:r>
              <a:rPr/>
              <a:t>the</a:t>
            </a:r>
            <a:r>
              <a:rPr/>
              <a:t> </a:t>
            </a:r>
            <a:r>
              <a:rPr/>
              <a:t>entire</a:t>
            </a:r>
            <a:r>
              <a:rPr/>
              <a:t> </a:t>
            </a:r>
            <a:r>
              <a:rPr/>
              <a:t>population,</a:t>
            </a:r>
            <a:r>
              <a:rPr/>
              <a:t> </a:t>
            </a:r>
            <a:r>
              <a:rPr/>
              <a:t>and</a:t>
            </a:r>
            <a:r>
              <a:rPr/>
              <a:t> </a:t>
            </a:r>
            <a:r>
              <a:rPr/>
              <a:t>are</a:t>
            </a:r>
            <a:r>
              <a:rPr/>
              <a:t> </a:t>
            </a:r>
            <a:r>
              <a:rPr/>
              <a:t>fixed</a:t>
            </a:r>
            <a:r>
              <a:rPr/>
              <a:t> </a:t>
            </a:r>
            <a:r>
              <a:rPr/>
              <a:t>values.</a:t>
            </a:r>
            <a:r>
              <a:rPr/>
              <a:t> </a:t>
            </a:r>
            <a:r>
              <a:rPr/>
              <a:t>You</a:t>
            </a:r>
            <a:r>
              <a:rPr/>
              <a:t> </a:t>
            </a:r>
            <a:r>
              <a:rPr/>
              <a:t>cannot</a:t>
            </a:r>
            <a:r>
              <a:rPr/>
              <a:t> </a:t>
            </a:r>
            <a:r>
              <a:rPr/>
              <a:t>make</a:t>
            </a:r>
            <a:r>
              <a:rPr/>
              <a:t> </a:t>
            </a:r>
            <a:r>
              <a:rPr/>
              <a:t>a</a:t>
            </a:r>
            <a:r>
              <a:rPr/>
              <a:t> </a:t>
            </a:r>
            <a:r>
              <a:rPr/>
              <a:t>probability</a:t>
            </a:r>
            <a:r>
              <a:rPr/>
              <a:t> </a:t>
            </a:r>
            <a:r>
              <a:rPr/>
              <a:t>statement</a:t>
            </a:r>
            <a:r>
              <a:rPr/>
              <a:t> </a:t>
            </a:r>
            <a:r>
              <a:rPr/>
              <a:t>about</a:t>
            </a:r>
            <a:r>
              <a:rPr/>
              <a:t> </a:t>
            </a:r>
            <a:r>
              <a:rPr/>
              <a:t>something</a:t>
            </a:r>
            <a:r>
              <a:rPr/>
              <a:t> </a:t>
            </a:r>
            <a:r>
              <a:rPr/>
              <a:t>that</a:t>
            </a:r>
            <a:r>
              <a:rPr/>
              <a:t> </a:t>
            </a:r>
            <a:r>
              <a:rPr/>
              <a:t>has</a:t>
            </a:r>
            <a:r>
              <a:rPr/>
              <a:t> </a:t>
            </a:r>
            <a:r>
              <a:rPr/>
              <a:t>no</a:t>
            </a:r>
            <a:r>
              <a:rPr/>
              <a:t> </a:t>
            </a:r>
            <a:r>
              <a:rPr/>
              <a:t>sampling</a:t>
            </a:r>
            <a:r>
              <a:rPr/>
              <a:t> </a:t>
            </a:r>
            <a:r>
              <a:rPr/>
              <a:t>error.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pop</a:t>
            </a:r>
            <a:r>
              <a:rPr/>
              <a:t> </a:t>
            </a:r>
            <a:r>
              <a:rPr/>
              <a:t>quiz</a:t>
            </a:r>
            <a:r>
              <a:rPr/>
              <a:t> </a:t>
            </a:r>
            <a:r>
              <a:rPr/>
              <a:t>again.</a:t>
            </a:r>
            <a:r>
              <a:rPr/>
              <a:t> </a:t>
            </a:r>
            <a:r>
              <a:rPr/>
              <a:t>Take</a:t>
            </a:r>
            <a:r>
              <a:rPr/>
              <a:t> </a:t>
            </a:r>
            <a:r>
              <a:rPr/>
              <a:t>a</a:t>
            </a:r>
            <a:r>
              <a:rPr/>
              <a:t> </a:t>
            </a:r>
            <a:r>
              <a:rPr/>
              <a:t>look</a:t>
            </a:r>
            <a:r>
              <a:rPr/>
              <a:t> </a:t>
            </a:r>
            <a:r>
              <a:rPr/>
              <a:t>at</a:t>
            </a:r>
            <a:r>
              <a:rPr/>
              <a:t> </a:t>
            </a:r>
            <a:r>
              <a:rPr/>
              <a:t>it</a:t>
            </a:r>
            <a:r>
              <a:rPr/>
              <a:t> </a:t>
            </a:r>
            <a:r>
              <a:rPr/>
              <a:t>quickly.</a:t>
            </a:r>
            <a:r>
              <a:rPr/>
              <a:t> </a:t>
            </a:r>
            <a:r>
              <a:rPr/>
              <a:t>Note</a:t>
            </a:r>
            <a:r>
              <a:rPr/>
              <a:t> </a:t>
            </a:r>
            <a:r>
              <a:rPr/>
              <a:t>that</a:t>
            </a:r>
            <a:r>
              <a:rPr/>
              <a:t> </a:t>
            </a:r>
            <a:r>
              <a:rPr/>
              <a:t>the</a:t>
            </a:r>
            <a:r>
              <a:rPr/>
              <a:t> </a:t>
            </a:r>
            <a:r>
              <a:rPr/>
              <a:t>p-value</a:t>
            </a:r>
            <a:r>
              <a:rPr/>
              <a:t> </a:t>
            </a:r>
            <a:r>
              <a:rPr/>
              <a:t>is</a:t>
            </a:r>
            <a:r>
              <a:rPr/>
              <a:t> </a:t>
            </a:r>
            <a:r>
              <a:rPr/>
              <a:t>of</a:t>
            </a:r>
            <a:r>
              <a:rPr/>
              <a:t> </a:t>
            </a:r>
            <a:r>
              <a:rPr/>
              <a:t>evidence</a:t>
            </a:r>
            <a:r>
              <a:rPr/>
              <a:t> </a:t>
            </a:r>
            <a:r>
              <a:rPr/>
              <a:t>against</a:t>
            </a:r>
            <a:r>
              <a:rPr/>
              <a:t> </a:t>
            </a:r>
            <a:r>
              <a:rPr/>
              <a:t>the</a:t>
            </a:r>
            <a:r>
              <a:rPr/>
              <a:t> </a:t>
            </a:r>
            <a:r>
              <a:rPr/>
              <a:t>null</a:t>
            </a:r>
            <a:r>
              <a:rPr/>
              <a:t> </a:t>
            </a:r>
            <a:r>
              <a:rPr/>
              <a:t>hypothesis.</a:t>
            </a:r>
            <a:r>
              <a:rPr/>
              <a:t> </a:t>
            </a:r>
            <a:r>
              <a:rPr/>
              <a:t>So</a:t>
            </a:r>
            <a:r>
              <a:rPr/>
              <a:t> </a:t>
            </a:r>
            <a:r>
              <a:rPr/>
              <a:t>each</a:t>
            </a:r>
            <a:r>
              <a:rPr/>
              <a:t> </a:t>
            </a:r>
            <a:r>
              <a:rPr/>
              <a:t>of</a:t>
            </a:r>
            <a:r>
              <a:rPr/>
              <a:t> </a:t>
            </a:r>
            <a:r>
              <a:rPr/>
              <a:t>the</a:t>
            </a:r>
            <a:r>
              <a:rPr/>
              <a:t> </a:t>
            </a:r>
            <a:r>
              <a:rPr/>
              <a:t>first</a:t>
            </a:r>
            <a:r>
              <a:rPr/>
              <a:t> </a:t>
            </a:r>
            <a:r>
              <a:rPr/>
              <a:t>four</a:t>
            </a:r>
            <a:r>
              <a:rPr/>
              <a:t> </a:t>
            </a:r>
            <a:r>
              <a:rPr/>
              <a:t>responses</a:t>
            </a:r>
            <a:r>
              <a:rPr/>
              <a:t> </a:t>
            </a:r>
            <a:r>
              <a:rPr/>
              <a:t>is</a:t>
            </a:r>
            <a:r>
              <a:rPr/>
              <a:t> </a:t>
            </a:r>
            <a:r>
              <a:rPr/>
              <a:t>wrong.</a:t>
            </a:r>
          </a:p>
          <a:p>
            <a:pPr lvl="0" marL="0" indent="0">
              <a:buNone/>
            </a:pPr>
          </a:p>
          <a:p>
            <a:pPr lvl="0" marL="0" indent="0">
              <a:buNone/>
            </a:pPr>
            <a:r>
              <a:rPr/>
              <a:t>I</a:t>
            </a:r>
            <a:r>
              <a:rPr/>
              <a:t> </a:t>
            </a:r>
            <a:r>
              <a:rPr/>
              <a:t>wrote</a:t>
            </a:r>
            <a:r>
              <a:rPr/>
              <a:t> </a:t>
            </a:r>
            <a:r>
              <a:rPr/>
              <a:t>this</a:t>
            </a:r>
            <a:r>
              <a:rPr/>
              <a:t> </a:t>
            </a:r>
            <a:r>
              <a:rPr/>
              <a:t>question</a:t>
            </a:r>
            <a:r>
              <a:rPr/>
              <a:t> </a:t>
            </a:r>
            <a:r>
              <a:rPr/>
              <a:t>quickly,</a:t>
            </a:r>
            <a:r>
              <a:rPr/>
              <a:t> </a:t>
            </a:r>
            <a:r>
              <a:rPr/>
              <a:t>so</a:t>
            </a:r>
            <a:r>
              <a:rPr/>
              <a:t> </a:t>
            </a:r>
            <a:r>
              <a:rPr/>
              <a:t>shame,</a:t>
            </a:r>
            <a:r>
              <a:rPr/>
              <a:t> </a:t>
            </a:r>
            <a:r>
              <a:rPr/>
              <a:t>shame</a:t>
            </a:r>
            <a:r>
              <a:rPr/>
              <a:t> </a:t>
            </a:r>
            <a:r>
              <a:rPr/>
              <a:t>on</a:t>
            </a:r>
            <a:r>
              <a:rPr/>
              <a:t> </a:t>
            </a:r>
            <a:r>
              <a:rPr/>
              <a:t>me.</a:t>
            </a:r>
            <a:r>
              <a:rPr/>
              <a:t> </a:t>
            </a:r>
            <a:r>
              <a:rPr/>
              <a:t>But</a:t>
            </a:r>
            <a:r>
              <a:rPr/>
              <a:t> </a:t>
            </a:r>
            <a:r>
              <a:rPr/>
              <a:t>I’ve</a:t>
            </a:r>
            <a:r>
              <a:rPr/>
              <a:t> </a:t>
            </a:r>
            <a:r>
              <a:rPr/>
              <a:t>reproduced</a:t>
            </a:r>
            <a:r>
              <a:rPr/>
              <a:t> </a:t>
            </a:r>
            <a:r>
              <a:rPr/>
              <a:t>the</a:t>
            </a:r>
            <a:r>
              <a:rPr/>
              <a:t> </a:t>
            </a:r>
            <a:r>
              <a:rPr/>
              <a:t>example</a:t>
            </a:r>
            <a:r>
              <a:rPr/>
              <a:t> </a:t>
            </a:r>
            <a:r>
              <a:rPr/>
              <a:t>because</a:t>
            </a:r>
            <a:r>
              <a:rPr/>
              <a:t> </a:t>
            </a:r>
            <a:r>
              <a:rPr/>
              <a:t>it</a:t>
            </a:r>
            <a:r>
              <a:rPr/>
              <a:t> </a:t>
            </a:r>
            <a:r>
              <a:rPr/>
              <a:t>illustrates</a:t>
            </a:r>
            <a:r>
              <a:rPr/>
              <a:t> </a:t>
            </a:r>
            <a:r>
              <a:rPr/>
              <a:t>an</a:t>
            </a:r>
            <a:r>
              <a:rPr/>
              <a:t> </a:t>
            </a:r>
            <a:r>
              <a:rPr/>
              <a:t>important</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p-value</a:t>
            </a:r>
            <a:r>
              <a:rPr/>
              <a:t> </a:t>
            </a:r>
            <a:r>
              <a:rPr/>
              <a:t>is</a:t>
            </a:r>
            <a:r>
              <a:rPr/>
              <a:t> </a:t>
            </a:r>
            <a:r>
              <a:rPr/>
              <a:t>not</a:t>
            </a:r>
            <a:r>
              <a:rPr/>
              <a:t> </a:t>
            </a:r>
            <a:r>
              <a:rPr/>
              <a:t>a</a:t>
            </a:r>
            <a:r>
              <a:rPr/>
              <a:t> </a:t>
            </a:r>
            <a:r>
              <a:rPr/>
              <a:t>measure</a:t>
            </a:r>
            <a:r>
              <a:rPr/>
              <a:t> </a:t>
            </a:r>
            <a:r>
              <a:rPr/>
              <a:t>for</a:t>
            </a:r>
            <a:r>
              <a:rPr/>
              <a:t> </a:t>
            </a:r>
            <a:r>
              <a:rPr/>
              <a:t>either</a:t>
            </a:r>
            <a:r>
              <a:rPr/>
              <a:t> </a:t>
            </a:r>
            <a:r>
              <a:rPr/>
              <a:t>hypothesis.</a:t>
            </a:r>
            <a:r>
              <a:rPr/>
              <a:t> </a:t>
            </a:r>
            <a:r>
              <a:rPr/>
              <a:t>It</a:t>
            </a:r>
            <a:r>
              <a:rPr/>
              <a:t> </a:t>
            </a:r>
            <a:r>
              <a:rPr/>
              <a:t>is</a:t>
            </a:r>
            <a:r>
              <a:rPr/>
              <a:t> </a:t>
            </a:r>
            <a:r>
              <a:rPr/>
              <a:t>always</a:t>
            </a:r>
            <a:r>
              <a:rPr/>
              <a:t> </a:t>
            </a:r>
            <a:r>
              <a:rPr/>
              <a:t>a</a:t>
            </a:r>
            <a:r>
              <a:rPr/>
              <a:t> </a:t>
            </a:r>
            <a:r>
              <a:rPr/>
              <a:t>measure</a:t>
            </a:r>
            <a:r>
              <a:rPr/>
              <a:t> </a:t>
            </a:r>
            <a:r>
              <a:rPr/>
              <a:t>against</a:t>
            </a:r>
            <a:r>
              <a:rPr/>
              <a:t> </a:t>
            </a:r>
            <a:r>
              <a:rPr/>
              <a:t>a</a:t>
            </a:r>
            <a:r>
              <a:rPr/>
              <a:t> </a:t>
            </a:r>
            <a:r>
              <a:rPr/>
              <a:t>particular</a:t>
            </a:r>
            <a:r>
              <a:rPr/>
              <a:t> </a:t>
            </a:r>
            <a:r>
              <a:rPr/>
              <a:t>hypothesis.</a:t>
            </a:r>
            <a:r>
              <a:rPr/>
              <a:t> </a:t>
            </a:r>
            <a:r>
              <a:rPr/>
              <a:t>Now</a:t>
            </a:r>
            <a:r>
              <a:rPr/>
              <a:t> </a:t>
            </a:r>
            <a:r>
              <a:rPr/>
              <a:t>when</a:t>
            </a:r>
            <a:r>
              <a:rPr/>
              <a:t> </a:t>
            </a:r>
            <a:r>
              <a:rPr/>
              <a:t>hte</a:t>
            </a:r>
            <a:r>
              <a:rPr/>
              <a:t> </a:t>
            </a:r>
            <a:r>
              <a:rPr/>
              <a:t>p-value</a:t>
            </a:r>
            <a:r>
              <a:rPr/>
              <a:t> </a:t>
            </a:r>
            <a:r>
              <a:rPr/>
              <a:t>is</a:t>
            </a:r>
            <a:r>
              <a:rPr/>
              <a:t> </a:t>
            </a:r>
            <a:r>
              <a:rPr/>
              <a:t>small,</a:t>
            </a:r>
            <a:r>
              <a:rPr/>
              <a:t> </a:t>
            </a:r>
            <a:r>
              <a:rPr/>
              <a:t>you</a:t>
            </a:r>
            <a:r>
              <a:rPr/>
              <a:t> </a:t>
            </a:r>
            <a:r>
              <a:rPr/>
              <a:t>can</a:t>
            </a:r>
            <a:r>
              <a:rPr/>
              <a:t> </a:t>
            </a:r>
            <a:r>
              <a:rPr/>
              <a:t>make</a:t>
            </a:r>
            <a:r>
              <a:rPr/>
              <a:t> </a:t>
            </a:r>
            <a:r>
              <a:rPr/>
              <a:t>a</a:t>
            </a:r>
            <a:r>
              <a:rPr/>
              <a:t> </a:t>
            </a:r>
            <a:r>
              <a:rPr/>
              <a:t>strong</a:t>
            </a:r>
            <a:r>
              <a:rPr/>
              <a:t> </a:t>
            </a:r>
            <a:r>
              <a:rPr/>
              <a:t>statement.</a:t>
            </a:r>
            <a:r>
              <a:rPr/>
              <a:t> </a:t>
            </a:r>
            <a:r>
              <a:rPr/>
              <a:t>We</a:t>
            </a:r>
            <a:r>
              <a:rPr/>
              <a:t> </a:t>
            </a:r>
            <a:r>
              <a:rPr/>
              <a:t>have</a:t>
            </a:r>
            <a:r>
              <a:rPr/>
              <a:t> </a:t>
            </a:r>
            <a:r>
              <a:rPr/>
              <a:t>lots</a:t>
            </a:r>
            <a:r>
              <a:rPr/>
              <a:t> </a:t>
            </a:r>
            <a:r>
              <a:rPr/>
              <a:t>of</a:t>
            </a:r>
            <a:r>
              <a:rPr/>
              <a:t> </a:t>
            </a:r>
            <a:r>
              <a:rPr/>
              <a:t>evidence</a:t>
            </a:r>
            <a:r>
              <a:rPr/>
              <a:t> </a:t>
            </a:r>
            <a:r>
              <a:rPr/>
              <a:t>against</a:t>
            </a:r>
            <a:r>
              <a:rPr/>
              <a:t> </a:t>
            </a:r>
            <a:r>
              <a:rPr/>
              <a:t>the</a:t>
            </a:r>
            <a:r>
              <a:rPr/>
              <a:t> </a:t>
            </a:r>
            <a:r>
              <a:rPr/>
              <a:t>null</a:t>
            </a:r>
            <a:r>
              <a:rPr/>
              <a:t> </a:t>
            </a:r>
            <a:r>
              <a:rPr/>
              <a:t>hypothesis.</a:t>
            </a:r>
            <a:r>
              <a:rPr/>
              <a:t> </a:t>
            </a:r>
            <a:r>
              <a:rPr/>
              <a:t>That</a:t>
            </a:r>
            <a:r>
              <a:rPr/>
              <a:t> </a:t>
            </a:r>
            <a:r>
              <a:rPr/>
              <a:t>translates</a:t>
            </a:r>
            <a:r>
              <a:rPr/>
              <a:t> </a:t>
            </a:r>
            <a:r>
              <a:rPr/>
              <a:t>into</a:t>
            </a:r>
            <a:r>
              <a:rPr/>
              <a:t> </a:t>
            </a:r>
            <a:r>
              <a:rPr/>
              <a:t>lots</a:t>
            </a:r>
            <a:r>
              <a:rPr/>
              <a:t> </a:t>
            </a:r>
            <a:r>
              <a:rPr/>
              <a:t>of</a:t>
            </a:r>
            <a:r>
              <a:rPr/>
              <a:t> </a:t>
            </a:r>
            <a:r>
              <a:rPr/>
              <a:t>evidence</a:t>
            </a:r>
            <a:r>
              <a:rPr/>
              <a:t> </a:t>
            </a:r>
            <a:r>
              <a:rPr/>
              <a:t>in</a:t>
            </a:r>
            <a:r>
              <a:rPr/>
              <a:t> </a:t>
            </a:r>
            <a:r>
              <a:rPr/>
              <a:t>favor</a:t>
            </a:r>
            <a:r>
              <a:rPr/>
              <a:t> </a:t>
            </a:r>
            <a:r>
              <a:rPr/>
              <a:t>of</a:t>
            </a:r>
            <a:r>
              <a:rPr/>
              <a:t> </a:t>
            </a:r>
            <a:r>
              <a:rPr/>
              <a:t>the</a:t>
            </a:r>
            <a:r>
              <a:rPr/>
              <a:t> </a:t>
            </a:r>
            <a:r>
              <a:rPr/>
              <a:t>alternative</a:t>
            </a:r>
            <a:r>
              <a:rPr/>
              <a:t> </a:t>
            </a:r>
            <a:r>
              <a:rPr/>
              <a:t>hypothesis.</a:t>
            </a:r>
          </a:p>
          <a:p>
            <a:pPr lvl="0" marL="0" indent="0">
              <a:buNone/>
            </a:pPr>
          </a:p>
          <a:p>
            <a:pPr lvl="0" marL="0" indent="0">
              <a:buNone/>
            </a:pPr>
            <a:r>
              <a:rPr/>
              <a:t>When</a:t>
            </a:r>
            <a:r>
              <a:rPr/>
              <a:t> </a:t>
            </a:r>
            <a:r>
              <a:rPr/>
              <a:t>the</a:t>
            </a:r>
            <a:r>
              <a:rPr/>
              <a:t> </a:t>
            </a:r>
            <a:r>
              <a:rPr/>
              <a:t>p-value</a:t>
            </a:r>
            <a:r>
              <a:rPr/>
              <a:t> </a:t>
            </a:r>
            <a:r>
              <a:rPr/>
              <a:t>is</a:t>
            </a:r>
            <a:r>
              <a:rPr/>
              <a:t> </a:t>
            </a:r>
            <a:r>
              <a:rPr/>
              <a:t>large,</a:t>
            </a:r>
            <a:r>
              <a:rPr/>
              <a:t> </a:t>
            </a:r>
            <a:r>
              <a:rPr/>
              <a:t>however,</a:t>
            </a:r>
            <a:r>
              <a:rPr/>
              <a:t> </a:t>
            </a:r>
            <a:r>
              <a:rPr/>
              <a:t>you</a:t>
            </a:r>
            <a:r>
              <a:rPr/>
              <a:t> </a:t>
            </a:r>
            <a:r>
              <a:rPr/>
              <a:t>are</a:t>
            </a:r>
            <a:r>
              <a:rPr/>
              <a:t> </a:t>
            </a:r>
            <a:r>
              <a:rPr/>
              <a:t>in</a:t>
            </a:r>
            <a:r>
              <a:rPr/>
              <a:t> </a:t>
            </a:r>
            <a:r>
              <a:rPr/>
              <a:t>a</a:t>
            </a:r>
            <a:r>
              <a:rPr/>
              <a:t> </a:t>
            </a:r>
            <a:r>
              <a:rPr/>
              <a:t>quandry.</a:t>
            </a:r>
            <a:r>
              <a:rPr/>
              <a:t> </a:t>
            </a:r>
            <a:r>
              <a:rPr/>
              <a:t>Little</a:t>
            </a:r>
            <a:r>
              <a:rPr/>
              <a:t> </a:t>
            </a:r>
            <a:r>
              <a:rPr/>
              <a:t>or</a:t>
            </a:r>
            <a:r>
              <a:rPr/>
              <a:t> </a:t>
            </a:r>
            <a:r>
              <a:rPr/>
              <a:t>no</a:t>
            </a:r>
            <a:r>
              <a:rPr/>
              <a:t> </a:t>
            </a:r>
            <a:r>
              <a:rPr/>
              <a:t>evidence</a:t>
            </a:r>
            <a:r>
              <a:rPr/>
              <a:t> </a:t>
            </a:r>
            <a:r>
              <a:rPr/>
              <a:t>against</a:t>
            </a:r>
            <a:r>
              <a:rPr/>
              <a:t> </a:t>
            </a:r>
            <a:r>
              <a:rPr/>
              <a:t>the</a:t>
            </a:r>
            <a:r>
              <a:rPr/>
              <a:t> </a:t>
            </a:r>
            <a:r>
              <a:rPr/>
              <a:t>null</a:t>
            </a:r>
            <a:r>
              <a:rPr/>
              <a:t> </a:t>
            </a:r>
            <a:r>
              <a:rPr/>
              <a:t>hypothesis</a:t>
            </a:r>
            <a:r>
              <a:rPr/>
              <a:t> </a:t>
            </a:r>
            <a:r>
              <a:rPr/>
              <a:t>is</a:t>
            </a:r>
            <a:r>
              <a:rPr/>
              <a:t> </a:t>
            </a:r>
            <a:r>
              <a:rPr/>
              <a:t>not</a:t>
            </a:r>
            <a:r>
              <a:rPr/>
              <a:t> </a:t>
            </a:r>
            <a:r>
              <a:rPr/>
              <a:t>the</a:t>
            </a:r>
            <a:r>
              <a:rPr/>
              <a:t> </a:t>
            </a:r>
            <a:r>
              <a:rPr/>
              <a:t>same</a:t>
            </a:r>
            <a:r>
              <a:rPr/>
              <a:t> </a:t>
            </a:r>
            <a:r>
              <a:rPr/>
              <a:t>as</a:t>
            </a:r>
            <a:r>
              <a:rPr/>
              <a:t> </a:t>
            </a:r>
            <a:r>
              <a:rPr/>
              <a:t>lots</a:t>
            </a:r>
            <a:r>
              <a:rPr/>
              <a:t> </a:t>
            </a:r>
            <a:r>
              <a:rPr/>
              <a:t>of</a:t>
            </a:r>
            <a:r>
              <a:rPr/>
              <a:t> </a:t>
            </a:r>
            <a:r>
              <a:rPr/>
              <a:t>evidence</a:t>
            </a:r>
            <a:r>
              <a:rPr/>
              <a:t> </a:t>
            </a:r>
            <a:r>
              <a:rPr/>
              <a:t>for</a:t>
            </a:r>
            <a:r>
              <a:rPr/>
              <a:t> </a:t>
            </a:r>
            <a:r>
              <a:rPr/>
              <a:t>the</a:t>
            </a:r>
            <a:r>
              <a:rPr/>
              <a:t> </a:t>
            </a:r>
            <a:r>
              <a:rPr/>
              <a:t>null</a:t>
            </a:r>
            <a:r>
              <a:rPr/>
              <a:t> </a:t>
            </a:r>
            <a:r>
              <a:rPr/>
              <a:t>hypothesis.</a:t>
            </a:r>
          </a:p>
          <a:p>
            <a:pPr lvl="0" marL="0" indent="0">
              <a:buNone/>
            </a:pPr>
          </a:p>
          <a:p>
            <a:pPr lvl="0" marL="0" indent="0">
              <a:buNone/>
            </a:pPr>
            <a:r>
              <a:rPr/>
              <a:t>It’s</a:t>
            </a:r>
            <a:r>
              <a:rPr/>
              <a:t> </a:t>
            </a:r>
            <a:r>
              <a:rPr/>
              <a:t>possible</a:t>
            </a:r>
            <a:r>
              <a:rPr/>
              <a:t> </a:t>
            </a:r>
            <a:r>
              <a:rPr/>
              <a:t>to</a:t>
            </a:r>
            <a:r>
              <a:rPr/>
              <a:t> </a:t>
            </a:r>
            <a:r>
              <a:rPr/>
              <a:t>have</a:t>
            </a:r>
            <a:r>
              <a:rPr/>
              <a:t> </a:t>
            </a:r>
            <a:r>
              <a:rPr/>
              <a:t>little</a:t>
            </a:r>
            <a:r>
              <a:rPr/>
              <a:t> </a:t>
            </a:r>
            <a:r>
              <a:rPr/>
              <a:t>or</a:t>
            </a:r>
            <a:r>
              <a:rPr/>
              <a:t> </a:t>
            </a:r>
            <a:r>
              <a:rPr/>
              <a:t>no</a:t>
            </a:r>
            <a:r>
              <a:rPr/>
              <a:t> </a:t>
            </a:r>
            <a:r>
              <a:rPr/>
              <a:t>evidence</a:t>
            </a:r>
            <a:r>
              <a:rPr/>
              <a:t> </a:t>
            </a:r>
            <a:r>
              <a:rPr/>
              <a:t>against</a:t>
            </a:r>
            <a:r>
              <a:rPr/>
              <a:t> </a:t>
            </a:r>
            <a:r>
              <a:rPr/>
              <a:t>the</a:t>
            </a:r>
            <a:r>
              <a:rPr/>
              <a:t> </a:t>
            </a:r>
            <a:r>
              <a:rPr/>
              <a:t>null</a:t>
            </a:r>
            <a:r>
              <a:rPr/>
              <a:t> </a:t>
            </a:r>
            <a:r>
              <a:rPr/>
              <a:t>and</a:t>
            </a:r>
            <a:r>
              <a:rPr/>
              <a:t> </a:t>
            </a:r>
            <a:r>
              <a:rPr/>
              <a:t>also</a:t>
            </a:r>
            <a:r>
              <a:rPr/>
              <a:t> </a:t>
            </a:r>
            <a:r>
              <a:rPr/>
              <a:t>have</a:t>
            </a:r>
            <a:r>
              <a:rPr/>
              <a:t> </a:t>
            </a:r>
            <a:r>
              <a:rPr/>
              <a:t>little</a:t>
            </a:r>
            <a:r>
              <a:rPr/>
              <a:t> </a:t>
            </a:r>
            <a:r>
              <a:rPr/>
              <a:t>or</a:t>
            </a:r>
            <a:r>
              <a:rPr/>
              <a:t> </a:t>
            </a:r>
            <a:r>
              <a:rPr/>
              <a:t>no</a:t>
            </a:r>
            <a:r>
              <a:rPr/>
              <a:t> </a:t>
            </a:r>
            <a:r>
              <a:rPr/>
              <a:t>evidence</a:t>
            </a:r>
            <a:r>
              <a:rPr/>
              <a:t> </a:t>
            </a:r>
            <a:r>
              <a:rPr/>
              <a:t>against</a:t>
            </a:r>
            <a:r>
              <a:rPr/>
              <a:t> </a:t>
            </a:r>
            <a:r>
              <a:rPr/>
              <a:t>the</a:t>
            </a:r>
            <a:r>
              <a:rPr/>
              <a:t> </a:t>
            </a:r>
            <a:r>
              <a:rPr/>
              <a:t>alternative.</a:t>
            </a:r>
          </a:p>
          <a:p>
            <a:pPr lvl="0" marL="0" indent="0">
              <a:buNone/>
            </a:pPr>
          </a:p>
          <a:p>
            <a:pPr lvl="0" marL="0" indent="0">
              <a:buNone/>
            </a:pPr>
            <a:r>
              <a:rPr/>
              <a:t>You</a:t>
            </a:r>
            <a:r>
              <a:rPr/>
              <a:t> </a:t>
            </a:r>
            <a:r>
              <a:rPr/>
              <a:t>can’t</a:t>
            </a:r>
            <a:r>
              <a:rPr/>
              <a:t> </a:t>
            </a:r>
            <a:r>
              <a:rPr/>
              <a:t>prove</a:t>
            </a:r>
            <a:r>
              <a:rPr/>
              <a:t> </a:t>
            </a:r>
            <a:r>
              <a:rPr/>
              <a:t>a</a:t>
            </a:r>
            <a:r>
              <a:rPr/>
              <a:t> </a:t>
            </a:r>
            <a:r>
              <a:rPr/>
              <a:t>negative,</a:t>
            </a:r>
            <a:r>
              <a:rPr/>
              <a:t> </a:t>
            </a:r>
            <a:r>
              <a:rPr/>
              <a:t>so</a:t>
            </a:r>
            <a:r>
              <a:rPr/>
              <a:t> </a:t>
            </a:r>
            <a:r>
              <a:rPr/>
              <a:t>the</a:t>
            </a:r>
            <a:r>
              <a:rPr/>
              <a:t> </a:t>
            </a:r>
            <a:r>
              <a:rPr/>
              <a:t>saying</a:t>
            </a:r>
            <a:r>
              <a:rPr/>
              <a:t> </a:t>
            </a:r>
            <a:r>
              <a:rPr/>
              <a:t>goes.</a:t>
            </a:r>
            <a:r>
              <a:rPr/>
              <a:t> </a:t>
            </a:r>
            <a:r>
              <a:rPr/>
              <a:t>Well,</a:t>
            </a:r>
            <a:r>
              <a:rPr/>
              <a:t> </a:t>
            </a:r>
            <a:r>
              <a:rPr/>
              <a:t>you</a:t>
            </a:r>
            <a:r>
              <a:rPr/>
              <a:t> </a:t>
            </a:r>
            <a:r>
              <a:rPr/>
              <a:t>can</a:t>
            </a:r>
            <a:r>
              <a:rPr/>
              <a:t> </a:t>
            </a:r>
            <a:r>
              <a:rPr/>
              <a:t>prove</a:t>
            </a:r>
            <a:r>
              <a:rPr/>
              <a:t> </a:t>
            </a:r>
            <a:r>
              <a:rPr/>
              <a:t>a</a:t>
            </a:r>
            <a:r>
              <a:rPr/>
              <a:t> </a:t>
            </a:r>
            <a:r>
              <a:rPr/>
              <a:t>negative,</a:t>
            </a:r>
            <a:r>
              <a:rPr/>
              <a:t> </a:t>
            </a:r>
            <a:r>
              <a:rPr/>
              <a:t>but</a:t>
            </a:r>
            <a:r>
              <a:rPr/>
              <a:t> </a:t>
            </a:r>
            <a:r>
              <a:rPr/>
              <a:t>you</a:t>
            </a:r>
            <a:r>
              <a:rPr/>
              <a:t> </a:t>
            </a:r>
            <a:r>
              <a:rPr/>
              <a:t>have</a:t>
            </a:r>
            <a:r>
              <a:rPr/>
              <a:t> </a:t>
            </a:r>
            <a:r>
              <a:rPr/>
              <a:t>to</a:t>
            </a:r>
            <a:r>
              <a:rPr/>
              <a:t> </a:t>
            </a:r>
            <a:r>
              <a:rPr/>
              <a:t>work</a:t>
            </a:r>
            <a:r>
              <a:rPr/>
              <a:t> </a:t>
            </a:r>
            <a:r>
              <a:rPr/>
              <a:t>harder</a:t>
            </a:r>
            <a:r>
              <a:rPr/>
              <a:t> </a:t>
            </a:r>
            <a:r>
              <a:rPr/>
              <a:t>at</a:t>
            </a:r>
            <a:r>
              <a:rPr/>
              <a:t> </a:t>
            </a:r>
            <a:r>
              <a:rPr/>
              <a:t>it.</a:t>
            </a:r>
            <a:r>
              <a:rPr/>
              <a:t> </a:t>
            </a:r>
            <a:r>
              <a:rPr/>
              <a:t>A</a:t>
            </a:r>
            <a:r>
              <a:rPr/>
              <a:t> </a:t>
            </a:r>
            <a:r>
              <a:rPr/>
              <a:t>large</a:t>
            </a:r>
            <a:r>
              <a:rPr/>
              <a:t> </a:t>
            </a:r>
            <a:r>
              <a:rPr/>
              <a:t>p-value</a:t>
            </a:r>
            <a:r>
              <a:rPr/>
              <a:t> </a:t>
            </a:r>
            <a:r>
              <a:rPr/>
              <a:t>by</a:t>
            </a:r>
            <a:r>
              <a:rPr/>
              <a:t> </a:t>
            </a:r>
            <a:r>
              <a:rPr/>
              <a:t>itself</a:t>
            </a:r>
            <a:r>
              <a:rPr/>
              <a:t> </a:t>
            </a:r>
            <a:r>
              <a:rPr/>
              <a:t>is</a:t>
            </a:r>
            <a:r>
              <a:rPr/>
              <a:t> </a:t>
            </a:r>
            <a:r>
              <a:rPr/>
              <a:t>not</a:t>
            </a:r>
            <a:r>
              <a:rPr/>
              <a:t> </a:t>
            </a:r>
            <a:r>
              <a:rPr/>
              <a:t>persuasive,</a:t>
            </a:r>
            <a:r>
              <a:rPr/>
              <a:t> </a:t>
            </a:r>
            <a:r>
              <a:rPr/>
              <a:t>but</a:t>
            </a:r>
            <a:r>
              <a:rPr/>
              <a:t> </a:t>
            </a:r>
            <a:r>
              <a:rPr/>
              <a:t>if</a:t>
            </a:r>
            <a:r>
              <a:rPr/>
              <a:t> </a:t>
            </a:r>
            <a:r>
              <a:rPr/>
              <a:t>you</a:t>
            </a:r>
            <a:r>
              <a:rPr/>
              <a:t> </a:t>
            </a:r>
            <a:r>
              <a:rPr/>
              <a:t>combine</a:t>
            </a:r>
            <a:r>
              <a:rPr/>
              <a:t> </a:t>
            </a:r>
            <a:r>
              <a:rPr/>
              <a:t>it</a:t>
            </a:r>
            <a:r>
              <a:rPr/>
              <a:t> </a:t>
            </a:r>
            <a:r>
              <a:rPr/>
              <a:t>with</a:t>
            </a:r>
            <a:r>
              <a:rPr/>
              <a:t> </a:t>
            </a:r>
            <a:r>
              <a:rPr/>
              <a:t>a</a:t>
            </a:r>
            <a:r>
              <a:rPr/>
              <a:t> </a:t>
            </a:r>
            <a:r>
              <a:rPr/>
              <a:t>power</a:t>
            </a:r>
            <a:r>
              <a:rPr/>
              <a:t> </a:t>
            </a:r>
            <a:r>
              <a:rPr/>
              <a:t>calculation</a:t>
            </a:r>
            <a:r>
              <a:rPr/>
              <a:t> </a:t>
            </a:r>
            <a:r>
              <a:rPr/>
              <a:t>done</a:t>
            </a:r>
            <a:r>
              <a:rPr/>
              <a:t> </a:t>
            </a:r>
            <a:r>
              <a:rPr/>
              <a:t>prior</a:t>
            </a:r>
            <a:r>
              <a:rPr/>
              <a:t> </a:t>
            </a:r>
            <a:r>
              <a:rPr/>
              <a:t>to</a:t>
            </a:r>
            <a:r>
              <a:rPr/>
              <a:t> </a:t>
            </a:r>
            <a:r>
              <a:rPr/>
              <a:t>data</a:t>
            </a:r>
            <a:r>
              <a:rPr/>
              <a:t> </a:t>
            </a:r>
            <a:r>
              <a:rPr/>
              <a:t>collection,</a:t>
            </a:r>
            <a:r>
              <a:rPr/>
              <a:t> </a:t>
            </a:r>
            <a:r>
              <a:rPr/>
              <a:t>that’s</a:t>
            </a:r>
            <a:r>
              <a:rPr/>
              <a:t> </a:t>
            </a:r>
            <a:r>
              <a:rPr/>
              <a:t>pretty</a:t>
            </a:r>
            <a:r>
              <a:rPr/>
              <a:t> </a:t>
            </a:r>
            <a:r>
              <a:rPr/>
              <a:t>good</a:t>
            </a:r>
            <a:r>
              <a:rPr/>
              <a:t> </a:t>
            </a:r>
            <a:r>
              <a:rPr/>
              <a:t>evidence</a:t>
            </a:r>
            <a:r>
              <a:rPr/>
              <a:t> </a:t>
            </a:r>
            <a:r>
              <a:rPr/>
              <a:t>in</a:t>
            </a:r>
            <a:r>
              <a:rPr/>
              <a:t> </a:t>
            </a:r>
            <a:r>
              <a:rPr/>
              <a:t>support</a:t>
            </a:r>
            <a:r>
              <a:rPr/>
              <a:t> </a:t>
            </a:r>
            <a:r>
              <a:rPr/>
              <a:t>of</a:t>
            </a:r>
            <a:r>
              <a:rPr/>
              <a:t> </a:t>
            </a:r>
            <a:r>
              <a:rPr/>
              <a:t>the</a:t>
            </a:r>
            <a:r>
              <a:rPr/>
              <a:t> </a:t>
            </a:r>
            <a:r>
              <a:rPr/>
              <a:t>null</a:t>
            </a:r>
            <a:r>
              <a:rPr/>
              <a:t> </a:t>
            </a:r>
            <a:r>
              <a:rPr/>
              <a:t>hypothesis.</a:t>
            </a:r>
          </a:p>
          <a:p>
            <a:pPr lvl="0" marL="0" indent="0">
              <a:buNone/>
            </a:pPr>
          </a:p>
          <a:p>
            <a:pPr lvl="0" marL="0" indent="0">
              <a:buNone/>
            </a:pPr>
            <a:r>
              <a:rPr/>
              <a:t>You</a:t>
            </a:r>
            <a:r>
              <a:rPr/>
              <a:t> </a:t>
            </a:r>
            <a:r>
              <a:rPr/>
              <a:t>could</a:t>
            </a:r>
            <a:r>
              <a:rPr/>
              <a:t> </a:t>
            </a:r>
            <a:r>
              <a:rPr/>
              <a:t>also</a:t>
            </a:r>
            <a:r>
              <a:rPr/>
              <a:t> </a:t>
            </a:r>
            <a:r>
              <a:rPr/>
              <a:t>combine</a:t>
            </a:r>
            <a:r>
              <a:rPr/>
              <a:t> </a:t>
            </a:r>
            <a:r>
              <a:rPr/>
              <a:t>a</a:t>
            </a:r>
            <a:r>
              <a:rPr/>
              <a:t> </a:t>
            </a:r>
            <a:r>
              <a:rPr/>
              <a:t>large</a:t>
            </a:r>
            <a:r>
              <a:rPr/>
              <a:t> </a:t>
            </a:r>
            <a:r>
              <a:rPr/>
              <a:t>p-value</a:t>
            </a:r>
            <a:r>
              <a:rPr/>
              <a:t> </a:t>
            </a:r>
            <a:r>
              <a:rPr/>
              <a:t>with</a:t>
            </a:r>
            <a:r>
              <a:rPr/>
              <a:t> </a:t>
            </a:r>
            <a:r>
              <a:rPr/>
              <a:t>a</a:t>
            </a:r>
            <a:r>
              <a:rPr/>
              <a:t> </a:t>
            </a:r>
            <a:r>
              <a:rPr/>
              <a:t>narrow</a:t>
            </a:r>
            <a:r>
              <a:rPr/>
              <a:t> </a:t>
            </a:r>
            <a:r>
              <a:rPr/>
              <a:t>confidence</a:t>
            </a:r>
            <a:r>
              <a:rPr/>
              <a:t> </a:t>
            </a:r>
            <a:r>
              <a:rPr/>
              <a:t>interval</a:t>
            </a:r>
            <a:r>
              <a:rPr/>
              <a:t> </a:t>
            </a:r>
            <a:r>
              <a:rPr/>
              <a:t>to</a:t>
            </a:r>
            <a:r>
              <a:rPr/>
              <a:t> </a:t>
            </a:r>
            <a:r>
              <a:rPr/>
              <a:t>support</a:t>
            </a:r>
            <a:r>
              <a:rPr/>
              <a:t> </a:t>
            </a:r>
            <a:r>
              <a:rPr/>
              <a:t>the</a:t>
            </a:r>
            <a:r>
              <a:rPr/>
              <a:t> </a:t>
            </a:r>
            <a:r>
              <a:rPr/>
              <a:t>null</a:t>
            </a:r>
            <a:r>
              <a:rPr/>
              <a:t> </a:t>
            </a:r>
            <a:r>
              <a:rPr/>
              <a:t>hypothesis.</a:t>
            </a:r>
            <a:r>
              <a:rPr/>
              <a:t> </a:t>
            </a:r>
            <a:r>
              <a:rPr/>
              <a:t>I’ll</a:t>
            </a:r>
            <a:r>
              <a:rPr/>
              <a:t> </a:t>
            </a:r>
            <a:r>
              <a:rPr/>
              <a:t>talk</a:t>
            </a:r>
            <a:r>
              <a:rPr/>
              <a:t> </a:t>
            </a:r>
            <a:r>
              <a:rPr/>
              <a:t>about</a:t>
            </a:r>
            <a:r>
              <a:rPr/>
              <a:t> </a:t>
            </a:r>
            <a:r>
              <a:rPr/>
              <a:t>that</a:t>
            </a:r>
            <a:r>
              <a:rPr/>
              <a:t> </a:t>
            </a:r>
            <a:r>
              <a:rPr/>
              <a:t>more</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statisticians</a:t>
            </a:r>
            <a:r>
              <a:rPr/>
              <a:t> </a:t>
            </a:r>
            <a:r>
              <a:rPr/>
              <a:t>have</a:t>
            </a:r>
            <a:r>
              <a:rPr/>
              <a:t> </a:t>
            </a:r>
            <a:r>
              <a:rPr/>
              <a:t>a</a:t>
            </a:r>
            <a:r>
              <a:rPr/>
              <a:t> </a:t>
            </a:r>
            <a:r>
              <a:rPr/>
              <a:t>habit</a:t>
            </a:r>
            <a:r>
              <a:rPr/>
              <a:t> </a:t>
            </a:r>
            <a:r>
              <a:rPr/>
              <a:t>of</a:t>
            </a:r>
            <a:r>
              <a:rPr/>
              <a:t> </a:t>
            </a:r>
            <a:r>
              <a:rPr/>
              <a:t>hedging</a:t>
            </a:r>
            <a:r>
              <a:rPr/>
              <a:t> </a:t>
            </a:r>
            <a:r>
              <a:rPr/>
              <a:t>our</a:t>
            </a:r>
            <a:r>
              <a:rPr/>
              <a:t> </a:t>
            </a:r>
            <a:r>
              <a:rPr/>
              <a:t>bets.</a:t>
            </a:r>
            <a:r>
              <a:rPr/>
              <a:t> </a:t>
            </a:r>
            <a:r>
              <a:rPr/>
              <a:t>We</a:t>
            </a:r>
            <a:r>
              <a:rPr/>
              <a:t> </a:t>
            </a:r>
            <a:r>
              <a:rPr/>
              <a:t>always</a:t>
            </a:r>
            <a:r>
              <a:rPr/>
              <a:t> </a:t>
            </a:r>
            <a:r>
              <a:rPr/>
              <a:t>insert</a:t>
            </a:r>
            <a:r>
              <a:rPr/>
              <a:t> </a:t>
            </a:r>
            <a:r>
              <a:rPr/>
              <a:t>qualifiers</a:t>
            </a:r>
            <a:r>
              <a:rPr/>
              <a:t> </a:t>
            </a:r>
            <a:r>
              <a:rPr/>
              <a:t>into</a:t>
            </a:r>
            <a:r>
              <a:rPr/>
              <a:t> </a:t>
            </a:r>
            <a:r>
              <a:rPr/>
              <a:t>our</a:t>
            </a:r>
            <a:r>
              <a:rPr/>
              <a:t> </a:t>
            </a:r>
            <a:r>
              <a:rPr/>
              <a:t>reports,</a:t>
            </a:r>
            <a:r>
              <a:rPr/>
              <a:t> </a:t>
            </a:r>
            <a:r>
              <a:rPr/>
              <a:t>warn</a:t>
            </a:r>
            <a:r>
              <a:rPr/>
              <a:t> </a:t>
            </a:r>
            <a:r>
              <a:rPr/>
              <a:t>about</a:t>
            </a:r>
            <a:r>
              <a:rPr/>
              <a:t> </a:t>
            </a:r>
            <a:r>
              <a:rPr/>
              <a:t>all</a:t>
            </a:r>
            <a:r>
              <a:rPr/>
              <a:t> </a:t>
            </a:r>
            <a:r>
              <a:rPr/>
              <a:t>sorts</a:t>
            </a:r>
            <a:r>
              <a:rPr/>
              <a:t> </a:t>
            </a:r>
            <a:r>
              <a:rPr/>
              <a:t>of</a:t>
            </a:r>
            <a:r>
              <a:rPr/>
              <a:t> </a:t>
            </a:r>
            <a:r>
              <a:rPr/>
              <a:t>assumptions,</a:t>
            </a:r>
            <a:r>
              <a:rPr/>
              <a:t> </a:t>
            </a:r>
            <a:r>
              <a:rPr/>
              <a:t>and</a:t>
            </a:r>
            <a:r>
              <a:rPr/>
              <a:t> </a:t>
            </a:r>
            <a:r>
              <a:rPr/>
              <a:t>never</a:t>
            </a:r>
            <a:r>
              <a:rPr/>
              <a:t> </a:t>
            </a:r>
            <a:r>
              <a:rPr/>
              <a:t>admit</a:t>
            </a:r>
            <a:r>
              <a:rPr/>
              <a:t> </a:t>
            </a:r>
            <a:r>
              <a:rPr/>
              <a:t>to</a:t>
            </a:r>
            <a:r>
              <a:rPr/>
              <a:t> </a:t>
            </a:r>
            <a:r>
              <a:rPr/>
              <a:t>anything</a:t>
            </a:r>
            <a:r>
              <a:rPr/>
              <a:t> </a:t>
            </a:r>
            <a:r>
              <a:rPr/>
              <a:t>more</a:t>
            </a:r>
            <a:r>
              <a:rPr/>
              <a:t> </a:t>
            </a:r>
            <a:r>
              <a:rPr/>
              <a:t>extreme</a:t>
            </a:r>
            <a:r>
              <a:rPr/>
              <a:t> </a:t>
            </a:r>
            <a:r>
              <a:rPr/>
              <a:t>than</a:t>
            </a:r>
            <a:r>
              <a:rPr/>
              <a:t> </a:t>
            </a:r>
            <a:r>
              <a:rPr/>
              <a:t>probable.</a:t>
            </a:r>
            <a:r>
              <a:rPr/>
              <a:t> </a:t>
            </a:r>
            <a:r>
              <a:rPr/>
              <a:t>There’s</a:t>
            </a:r>
            <a:r>
              <a:rPr/>
              <a:t> </a:t>
            </a:r>
            <a:r>
              <a:rPr/>
              <a:t>a</a:t>
            </a:r>
            <a:r>
              <a:rPr/>
              <a:t> </a:t>
            </a:r>
            <a:r>
              <a:rPr/>
              <a:t>famous</a:t>
            </a:r>
            <a:r>
              <a:rPr/>
              <a:t> </a:t>
            </a:r>
            <a:r>
              <a:rPr/>
              <a:t>saying:</a:t>
            </a:r>
            <a:r>
              <a:rPr/>
              <a:t> </a:t>
            </a:r>
            <a:r>
              <a:rPr/>
              <a:t>“</a:t>
            </a:r>
            <a:r>
              <a:rPr/>
              <a:t>Statistics</a:t>
            </a:r>
            <a:r>
              <a:rPr/>
              <a:t> </a:t>
            </a:r>
            <a:r>
              <a:rPr/>
              <a:t>means</a:t>
            </a:r>
            <a:r>
              <a:rPr/>
              <a:t> </a:t>
            </a:r>
            <a:r>
              <a:rPr/>
              <a:t>never</a:t>
            </a:r>
            <a:r>
              <a:rPr/>
              <a:t> </a:t>
            </a:r>
            <a:r>
              <a:rPr/>
              <a:t>having</a:t>
            </a:r>
            <a:r>
              <a:rPr/>
              <a:t> </a:t>
            </a:r>
            <a:r>
              <a:rPr/>
              <a:t>to</a:t>
            </a:r>
            <a:r>
              <a:rPr/>
              <a:t> </a:t>
            </a:r>
            <a:r>
              <a:rPr/>
              <a:t>say</a:t>
            </a:r>
            <a:r>
              <a:rPr/>
              <a:t> </a:t>
            </a:r>
            <a:r>
              <a:rPr/>
              <a:t>you’re</a:t>
            </a:r>
            <a:r>
              <a:rPr/>
              <a:t> </a:t>
            </a:r>
            <a:r>
              <a:rPr/>
              <a:t>certain.</a:t>
            </a:r>
            <a:r>
              <a:rPr/>
              <a:t>”</a:t>
            </a:r>
          </a:p>
          <a:p>
            <a:pPr lvl="0" marL="0" indent="0">
              <a:buNone/>
            </a:pPr>
          </a:p>
          <a:p>
            <a:pPr lvl="0" marL="0" indent="0">
              <a:buNone/>
            </a:pPr>
            <a:r>
              <a:rPr/>
              <a:t>We</a:t>
            </a:r>
            <a:r>
              <a:rPr/>
              <a:t> </a:t>
            </a:r>
            <a:r>
              <a:rPr/>
              <a:t>qualify</a:t>
            </a:r>
            <a:r>
              <a:rPr/>
              <a:t> </a:t>
            </a:r>
            <a:r>
              <a:rPr/>
              <a:t>our</a:t>
            </a:r>
            <a:r>
              <a:rPr/>
              <a:t> </a:t>
            </a:r>
            <a:r>
              <a:rPr/>
              <a:t>statements,</a:t>
            </a:r>
            <a:r>
              <a:rPr/>
              <a:t> </a:t>
            </a:r>
            <a:r>
              <a:rPr/>
              <a:t>of</a:t>
            </a:r>
            <a:r>
              <a:rPr/>
              <a:t> </a:t>
            </a:r>
            <a:r>
              <a:rPr/>
              <a:t>course,</a:t>
            </a:r>
            <a:r>
              <a:rPr/>
              <a:t> </a:t>
            </a:r>
            <a:r>
              <a:rPr/>
              <a:t>because</a:t>
            </a:r>
            <a:r>
              <a:rPr/>
              <a:t> </a:t>
            </a:r>
            <a:r>
              <a:rPr/>
              <a:t>we</a:t>
            </a:r>
            <a:r>
              <a:rPr/>
              <a:t> </a:t>
            </a:r>
            <a:r>
              <a:rPr/>
              <a:t>are</a:t>
            </a:r>
            <a:r>
              <a:rPr/>
              <a:t> </a:t>
            </a:r>
            <a:r>
              <a:rPr/>
              <a:t>always</a:t>
            </a:r>
            <a:r>
              <a:rPr/>
              <a:t> </a:t>
            </a:r>
            <a:r>
              <a:rPr/>
              <a:t>dealing</a:t>
            </a:r>
            <a:r>
              <a:rPr/>
              <a:t> </a:t>
            </a:r>
            <a:r>
              <a:rPr/>
              <a:t>with</a:t>
            </a:r>
            <a:r>
              <a:rPr/>
              <a:t> </a:t>
            </a:r>
            <a:r>
              <a:rPr/>
              <a:t>imperfect</a:t>
            </a:r>
            <a:r>
              <a:rPr/>
              <a:t> </a:t>
            </a:r>
            <a:r>
              <a:rPr/>
              <a:t>information.</a:t>
            </a:r>
            <a:r>
              <a:rPr/>
              <a:t> </a:t>
            </a:r>
            <a:r>
              <a:rPr/>
              <a:t>In</a:t>
            </a:r>
            <a:r>
              <a:rPr/>
              <a:t> </a:t>
            </a:r>
            <a:r>
              <a:rPr/>
              <a:t>particular,</a:t>
            </a:r>
            <a:r>
              <a:rPr/>
              <a:t> </a:t>
            </a:r>
            <a:r>
              <a:rPr/>
              <a:t>we</a:t>
            </a:r>
            <a:r>
              <a:rPr/>
              <a:t> </a:t>
            </a:r>
            <a:r>
              <a:rPr/>
              <a:t>are</a:t>
            </a:r>
            <a:r>
              <a:rPr/>
              <a:t> </a:t>
            </a:r>
            <a:r>
              <a:rPr/>
              <a:t>often</a:t>
            </a:r>
            <a:r>
              <a:rPr/>
              <a:t> </a:t>
            </a:r>
            <a:r>
              <a:rPr/>
              <a:t>asked</a:t>
            </a:r>
            <a:r>
              <a:rPr/>
              <a:t> </a:t>
            </a:r>
            <a:r>
              <a:rPr/>
              <a:t>to</a:t>
            </a:r>
            <a:r>
              <a:rPr/>
              <a:t> </a:t>
            </a:r>
            <a:r>
              <a:rPr/>
              <a:t>make</a:t>
            </a:r>
            <a:r>
              <a:rPr/>
              <a:t> </a:t>
            </a:r>
            <a:r>
              <a:rPr/>
              <a:t>statements</a:t>
            </a:r>
            <a:r>
              <a:rPr/>
              <a:t> </a:t>
            </a:r>
            <a:r>
              <a:rPr/>
              <a:t>about</a:t>
            </a:r>
            <a:r>
              <a:rPr/>
              <a:t> </a:t>
            </a:r>
            <a:r>
              <a:rPr/>
              <a:t>a</a:t>
            </a:r>
            <a:r>
              <a:rPr/>
              <a:t> </a:t>
            </a:r>
            <a:r>
              <a:rPr/>
              <a:t>population</a:t>
            </a:r>
            <a:r>
              <a:rPr/>
              <a:t> </a:t>
            </a:r>
            <a:r>
              <a:rPr/>
              <a:t>(a</a:t>
            </a:r>
            <a:r>
              <a:rPr/>
              <a:t> </a:t>
            </a:r>
            <a:r>
              <a:rPr/>
              <a:t>large</a:t>
            </a:r>
            <a:r>
              <a:rPr/>
              <a:t> </a:t>
            </a:r>
            <a:r>
              <a:rPr/>
              <a:t>group</a:t>
            </a:r>
            <a:r>
              <a:rPr/>
              <a:t> </a:t>
            </a:r>
            <a:r>
              <a:rPr/>
              <a:t>of</a:t>
            </a:r>
            <a:r>
              <a:rPr/>
              <a:t> </a:t>
            </a:r>
            <a:r>
              <a:rPr/>
              <a:t>subjects)</a:t>
            </a:r>
            <a:r>
              <a:rPr/>
              <a:t> </a:t>
            </a:r>
            <a:r>
              <a:rPr/>
              <a:t>using</a:t>
            </a:r>
            <a:r>
              <a:rPr/>
              <a:t> </a:t>
            </a:r>
            <a:r>
              <a:rPr/>
              <a:t>information</a:t>
            </a:r>
            <a:r>
              <a:rPr/>
              <a:t> </a:t>
            </a:r>
            <a:r>
              <a:rPr/>
              <a:t>from</a:t>
            </a:r>
            <a:r>
              <a:rPr/>
              <a:t> </a:t>
            </a:r>
            <a:r>
              <a:rPr/>
              <a:t>a</a:t>
            </a:r>
            <a:r>
              <a:rPr/>
              <a:t> </a:t>
            </a:r>
            <a:r>
              <a:rPr/>
              <a:t>sample</a:t>
            </a:r>
            <a:r>
              <a:rPr/>
              <a:t> </a:t>
            </a:r>
            <a:r>
              <a:rPr/>
              <a:t>(a</a:t>
            </a:r>
            <a:r>
              <a:rPr/>
              <a:t> </a:t>
            </a:r>
            <a:r>
              <a:rPr/>
              <a:t>small,</a:t>
            </a:r>
            <a:r>
              <a:rPr/>
              <a:t> </a:t>
            </a:r>
            <a:r>
              <a:rPr/>
              <a:t>but</a:t>
            </a:r>
            <a:r>
              <a:rPr/>
              <a:t> </a:t>
            </a:r>
            <a:r>
              <a:rPr/>
              <a:t>carefully</a:t>
            </a:r>
            <a:r>
              <a:rPr/>
              <a:t> </a:t>
            </a:r>
            <a:r>
              <a:rPr/>
              <a:t>selected</a:t>
            </a:r>
            <a:r>
              <a:rPr/>
              <a:t> </a:t>
            </a:r>
            <a:r>
              <a:rPr/>
              <a:t>subset</a:t>
            </a:r>
            <a:r>
              <a:rPr/>
              <a:t> </a:t>
            </a:r>
            <a:r>
              <a:rPr/>
              <a:t>of</a:t>
            </a:r>
            <a:r>
              <a:rPr/>
              <a:t> </a:t>
            </a:r>
            <a:r>
              <a:rPr/>
              <a:t>this</a:t>
            </a:r>
            <a:r>
              <a:rPr/>
              <a:t> </a:t>
            </a:r>
            <a:r>
              <a:rPr/>
              <a:t>population).</a:t>
            </a:r>
            <a:r>
              <a:rPr/>
              <a:t> </a:t>
            </a:r>
            <a:r>
              <a:rPr/>
              <a:t>No</a:t>
            </a:r>
            <a:r>
              <a:rPr/>
              <a:t> </a:t>
            </a:r>
            <a:r>
              <a:rPr/>
              <a:t>matter</a:t>
            </a:r>
            <a:r>
              <a:rPr/>
              <a:t> </a:t>
            </a:r>
            <a:r>
              <a:rPr/>
              <a:t>how</a:t>
            </a:r>
            <a:r>
              <a:rPr/>
              <a:t> </a:t>
            </a:r>
            <a:r>
              <a:rPr/>
              <a:t>carefully</a:t>
            </a:r>
            <a:r>
              <a:rPr/>
              <a:t> </a:t>
            </a:r>
            <a:r>
              <a:rPr/>
              <a:t>this</a:t>
            </a:r>
            <a:r>
              <a:rPr/>
              <a:t> </a:t>
            </a:r>
            <a:r>
              <a:rPr/>
              <a:t>sample</a:t>
            </a:r>
            <a:r>
              <a:rPr/>
              <a:t> </a:t>
            </a:r>
            <a:r>
              <a:rPr/>
              <a:t>is</a:t>
            </a:r>
            <a:r>
              <a:rPr/>
              <a:t> </a:t>
            </a:r>
            <a:r>
              <a:rPr/>
              <a:t>selected</a:t>
            </a:r>
            <a:r>
              <a:rPr/>
              <a:t> </a:t>
            </a:r>
            <a:r>
              <a:rPr/>
              <a:t>to</a:t>
            </a:r>
            <a:r>
              <a:rPr/>
              <a:t> </a:t>
            </a:r>
            <a:r>
              <a:rPr/>
              <a:t>be</a:t>
            </a:r>
            <a:r>
              <a:rPr/>
              <a:t> </a:t>
            </a:r>
            <a:r>
              <a:rPr/>
              <a:t>a</a:t>
            </a:r>
            <a:r>
              <a:rPr/>
              <a:t> </a:t>
            </a:r>
            <a:r>
              <a:rPr/>
              <a:t>fair</a:t>
            </a:r>
            <a:r>
              <a:rPr/>
              <a:t> </a:t>
            </a:r>
            <a:r>
              <a:rPr/>
              <a:t>and</a:t>
            </a:r>
            <a:r>
              <a:rPr/>
              <a:t> </a:t>
            </a:r>
            <a:r>
              <a:rPr/>
              <a:t>unbiased</a:t>
            </a:r>
            <a:r>
              <a:rPr/>
              <a:t> </a:t>
            </a:r>
            <a:r>
              <a:rPr/>
              <a:t>representation</a:t>
            </a:r>
            <a:r>
              <a:rPr/>
              <a:t> </a:t>
            </a:r>
            <a:r>
              <a:rPr/>
              <a:t>of</a:t>
            </a:r>
            <a:r>
              <a:rPr/>
              <a:t> </a:t>
            </a:r>
            <a:r>
              <a:rPr/>
              <a:t>the</a:t>
            </a:r>
            <a:r>
              <a:rPr/>
              <a:t> </a:t>
            </a:r>
            <a:r>
              <a:rPr/>
              <a:t>population,</a:t>
            </a:r>
            <a:r>
              <a:rPr/>
              <a:t> </a:t>
            </a:r>
            <a:r>
              <a:rPr/>
              <a:t>relying</a:t>
            </a:r>
            <a:r>
              <a:rPr/>
              <a:t> </a:t>
            </a:r>
            <a:r>
              <a:rPr/>
              <a:t>on</a:t>
            </a:r>
            <a:r>
              <a:rPr/>
              <a:t> </a:t>
            </a:r>
            <a:r>
              <a:rPr/>
              <a:t>information</a:t>
            </a:r>
            <a:r>
              <a:rPr/>
              <a:t> </a:t>
            </a:r>
            <a:r>
              <a:rPr/>
              <a:t>from</a:t>
            </a:r>
            <a:r>
              <a:rPr/>
              <a:t> </a:t>
            </a:r>
            <a:r>
              <a:rPr/>
              <a:t>a</a:t>
            </a:r>
            <a:r>
              <a:rPr/>
              <a:t> </a:t>
            </a:r>
            <a:r>
              <a:rPr/>
              <a:t>sample</a:t>
            </a:r>
            <a:r>
              <a:rPr/>
              <a:t> </a:t>
            </a:r>
            <a:r>
              <a:rPr/>
              <a:t>will</a:t>
            </a:r>
            <a:r>
              <a:rPr/>
              <a:t> </a:t>
            </a:r>
            <a:r>
              <a:rPr/>
              <a:t>always</a:t>
            </a:r>
            <a:r>
              <a:rPr/>
              <a:t> </a:t>
            </a:r>
            <a:r>
              <a:rPr/>
              <a:t>lead</a:t>
            </a:r>
            <a:r>
              <a:rPr/>
              <a:t> </a:t>
            </a:r>
            <a:r>
              <a:rPr/>
              <a:t>to</a:t>
            </a:r>
            <a:r>
              <a:rPr/>
              <a:t> </a:t>
            </a:r>
            <a:r>
              <a:rPr/>
              <a:t>some</a:t>
            </a:r>
            <a:r>
              <a:rPr/>
              <a:t> </a:t>
            </a:r>
            <a:r>
              <a:rPr/>
              <a:t>level</a:t>
            </a:r>
            <a:r>
              <a:rPr/>
              <a:t> </a:t>
            </a:r>
            <a:r>
              <a:rPr/>
              <a:t>of</a:t>
            </a:r>
            <a:r>
              <a:rPr/>
              <a:t> </a:t>
            </a:r>
            <a:r>
              <a:rPr/>
              <a:t>uncertainty.</a:t>
            </a:r>
          </a:p>
          <a:p>
            <a:pPr lvl="0" marL="0" indent="0">
              <a:buNone/>
            </a:pPr>
          </a:p>
          <a:p>
            <a:pPr lvl="0" marL="0" indent="0">
              <a:buNone/>
            </a:pPr>
            <a:r>
              <a:rPr/>
              <a:t>A</a:t>
            </a:r>
            <a:r>
              <a:rPr/>
              <a:t> </a:t>
            </a:r>
            <a:r>
              <a:rPr/>
              <a:t>confidence</a:t>
            </a:r>
            <a:r>
              <a:rPr/>
              <a:t> </a:t>
            </a:r>
            <a:r>
              <a:rPr/>
              <a:t>interval</a:t>
            </a:r>
            <a:r>
              <a:rPr/>
              <a:t> </a:t>
            </a:r>
            <a:r>
              <a:rPr/>
              <a:t>is</a:t>
            </a:r>
            <a:r>
              <a:rPr/>
              <a:t> </a:t>
            </a:r>
            <a:r>
              <a:rPr/>
              <a:t>a</a:t>
            </a:r>
            <a:r>
              <a:rPr/>
              <a:t> </a:t>
            </a:r>
            <a:r>
              <a:rPr/>
              <a:t>range</a:t>
            </a:r>
            <a:r>
              <a:rPr/>
              <a:t> </a:t>
            </a:r>
            <a:r>
              <a:rPr/>
              <a:t>of</a:t>
            </a:r>
            <a:r>
              <a:rPr/>
              <a:t> </a:t>
            </a:r>
            <a:r>
              <a:rPr/>
              <a:t>values</a:t>
            </a:r>
            <a:r>
              <a:rPr/>
              <a:t> </a:t>
            </a:r>
            <a:r>
              <a:rPr/>
              <a:t>that</a:t>
            </a:r>
            <a:r>
              <a:rPr/>
              <a:t> </a:t>
            </a:r>
            <a:r>
              <a:rPr/>
              <a:t>tries</a:t>
            </a:r>
            <a:r>
              <a:rPr/>
              <a:t> </a:t>
            </a:r>
            <a:r>
              <a:rPr/>
              <a:t>to</a:t>
            </a:r>
            <a:r>
              <a:rPr/>
              <a:t> </a:t>
            </a:r>
            <a:r>
              <a:rPr/>
              <a:t>quantify</a:t>
            </a:r>
            <a:r>
              <a:rPr/>
              <a:t> </a:t>
            </a:r>
            <a:r>
              <a:rPr/>
              <a:t>this</a:t>
            </a:r>
            <a:r>
              <a:rPr/>
              <a:t> </a:t>
            </a:r>
            <a:r>
              <a:rPr/>
              <a:t>uncertainty.</a:t>
            </a:r>
            <a:r>
              <a:rPr/>
              <a:t> </a:t>
            </a:r>
            <a:r>
              <a:rPr/>
              <a:t>Consider</a:t>
            </a:r>
            <a:r>
              <a:rPr/>
              <a:t> </a:t>
            </a:r>
            <a:r>
              <a:rPr/>
              <a:t>it</a:t>
            </a:r>
            <a:r>
              <a:rPr/>
              <a:t> </a:t>
            </a:r>
            <a:r>
              <a:rPr/>
              <a:t>as</a:t>
            </a:r>
            <a:r>
              <a:rPr/>
              <a:t> </a:t>
            </a:r>
            <a:r>
              <a:rPr/>
              <a:t>a</a:t>
            </a:r>
            <a:r>
              <a:rPr/>
              <a:t> </a:t>
            </a:r>
            <a:r>
              <a:rPr/>
              <a:t>range</a:t>
            </a:r>
            <a:r>
              <a:rPr/>
              <a:t> </a:t>
            </a:r>
            <a:r>
              <a:rPr/>
              <a:t>of</a:t>
            </a:r>
            <a:r>
              <a:rPr/>
              <a:t> </a:t>
            </a:r>
            <a:r>
              <a:rPr/>
              <a:t>plausible</a:t>
            </a:r>
            <a:r>
              <a:rPr/>
              <a:t> </a:t>
            </a:r>
            <a:r>
              <a:rPr/>
              <a:t>values.</a:t>
            </a:r>
            <a:r>
              <a:rPr/>
              <a:t> </a:t>
            </a:r>
            <a:r>
              <a:rPr/>
              <a:t>A</a:t>
            </a:r>
            <a:r>
              <a:rPr/>
              <a:t> </a:t>
            </a:r>
            <a:r>
              <a:rPr/>
              <a:t>narrow</a:t>
            </a:r>
            <a:r>
              <a:rPr/>
              <a:t> </a:t>
            </a:r>
            <a:r>
              <a:rPr/>
              <a:t>confidence</a:t>
            </a:r>
            <a:r>
              <a:rPr/>
              <a:t> </a:t>
            </a:r>
            <a:r>
              <a:rPr/>
              <a:t>interval</a:t>
            </a:r>
            <a:r>
              <a:rPr/>
              <a:t> </a:t>
            </a:r>
            <a:r>
              <a:rPr/>
              <a:t>implies</a:t>
            </a:r>
            <a:r>
              <a:rPr/>
              <a:t> </a:t>
            </a:r>
            <a:r>
              <a:rPr/>
              <a:t>high</a:t>
            </a:r>
            <a:r>
              <a:rPr/>
              <a:t> </a:t>
            </a:r>
            <a:r>
              <a:rPr/>
              <a:t>precision;</a:t>
            </a:r>
            <a:r>
              <a:rPr/>
              <a:t> </a:t>
            </a:r>
            <a:r>
              <a:rPr/>
              <a:t>we</a:t>
            </a:r>
            <a:r>
              <a:rPr/>
              <a:t> </a:t>
            </a:r>
            <a:r>
              <a:rPr/>
              <a:t>can</a:t>
            </a:r>
            <a:r>
              <a:rPr/>
              <a:t> </a:t>
            </a:r>
            <a:r>
              <a:rPr/>
              <a:t>specify</a:t>
            </a:r>
            <a:r>
              <a:rPr/>
              <a:t> </a:t>
            </a:r>
            <a:r>
              <a:rPr/>
              <a:t>plausible</a:t>
            </a:r>
            <a:r>
              <a:rPr/>
              <a:t> </a:t>
            </a:r>
            <a:r>
              <a:rPr/>
              <a:t>values</a:t>
            </a:r>
            <a:r>
              <a:rPr/>
              <a:t> </a:t>
            </a:r>
            <a:r>
              <a:rPr/>
              <a:t>to</a:t>
            </a:r>
            <a:r>
              <a:rPr/>
              <a:t> </a:t>
            </a:r>
            <a:r>
              <a:rPr/>
              <a:t>within</a:t>
            </a:r>
            <a:r>
              <a:rPr/>
              <a:t> </a:t>
            </a:r>
            <a:r>
              <a:rPr/>
              <a:t>a</a:t>
            </a:r>
            <a:r>
              <a:rPr/>
              <a:t> </a:t>
            </a:r>
            <a:r>
              <a:rPr/>
              <a:t>tiny</a:t>
            </a:r>
            <a:r>
              <a:rPr/>
              <a:t> </a:t>
            </a:r>
            <a:r>
              <a:rPr/>
              <a:t>range.</a:t>
            </a:r>
            <a:r>
              <a:rPr/>
              <a:t> </a:t>
            </a:r>
            <a:r>
              <a:rPr/>
              <a:t>A</a:t>
            </a:r>
            <a:r>
              <a:rPr/>
              <a:t> </a:t>
            </a:r>
            <a:r>
              <a:rPr/>
              <a:t>wide</a:t>
            </a:r>
            <a:r>
              <a:rPr/>
              <a:t> </a:t>
            </a:r>
            <a:r>
              <a:rPr/>
              <a:t>interval</a:t>
            </a:r>
            <a:r>
              <a:rPr/>
              <a:t> </a:t>
            </a:r>
            <a:r>
              <a:rPr/>
              <a:t>implies</a:t>
            </a:r>
            <a:r>
              <a:rPr/>
              <a:t> </a:t>
            </a:r>
            <a:r>
              <a:rPr/>
              <a:t>poor</a:t>
            </a:r>
            <a:r>
              <a:rPr/>
              <a:t> </a:t>
            </a:r>
            <a:r>
              <a:rPr/>
              <a:t>precision;</a:t>
            </a:r>
            <a:r>
              <a:rPr/>
              <a:t> </a:t>
            </a:r>
            <a:r>
              <a:rPr/>
              <a:t>we</a:t>
            </a:r>
            <a:r>
              <a:rPr/>
              <a:t> </a:t>
            </a:r>
            <a:r>
              <a:rPr/>
              <a:t>can</a:t>
            </a:r>
            <a:r>
              <a:rPr/>
              <a:t> </a:t>
            </a:r>
            <a:r>
              <a:rPr/>
              <a:t>only</a:t>
            </a:r>
            <a:r>
              <a:rPr/>
              <a:t> </a:t>
            </a:r>
            <a:r>
              <a:rPr/>
              <a:t>specify</a:t>
            </a:r>
            <a:r>
              <a:rPr/>
              <a:t> </a:t>
            </a:r>
            <a:r>
              <a:rPr/>
              <a:t>plausible</a:t>
            </a:r>
            <a:r>
              <a:rPr/>
              <a:t> </a:t>
            </a:r>
            <a:r>
              <a:rPr/>
              <a:t>values</a:t>
            </a:r>
            <a:r>
              <a:rPr/>
              <a:t> </a:t>
            </a:r>
            <a:r>
              <a:rPr/>
              <a:t>to</a:t>
            </a:r>
            <a:r>
              <a:rPr/>
              <a:t> </a:t>
            </a:r>
            <a:r>
              <a:rPr/>
              <a:t>a</a:t>
            </a:r>
            <a:r>
              <a:rPr/>
              <a:t> </a:t>
            </a:r>
            <a:r>
              <a:rPr/>
              <a:t>broad</a:t>
            </a:r>
            <a:r>
              <a:rPr/>
              <a:t> </a:t>
            </a:r>
            <a:r>
              <a:rPr/>
              <a:t>and</a:t>
            </a:r>
            <a:r>
              <a:rPr/>
              <a:t> </a:t>
            </a:r>
            <a:r>
              <a:rPr/>
              <a:t>uninformative</a:t>
            </a:r>
            <a:r>
              <a:rPr/>
              <a:t> </a:t>
            </a:r>
            <a:r>
              <a:rPr/>
              <a:t>range.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Consider</a:t>
            </a:r>
            <a:r>
              <a:rPr/>
              <a:t> </a:t>
            </a:r>
            <a:r>
              <a:rPr/>
              <a:t>a</a:t>
            </a:r>
            <a:r>
              <a:rPr/>
              <a:t> </a:t>
            </a:r>
            <a:r>
              <a:rPr/>
              <a:t>recent</a:t>
            </a:r>
            <a:r>
              <a:rPr/>
              <a:t> </a:t>
            </a:r>
            <a:r>
              <a:rPr/>
              <a:t>study</a:t>
            </a:r>
            <a:r>
              <a:rPr/>
              <a:t> </a:t>
            </a:r>
            <a:r>
              <a:rPr/>
              <a:t>of</a:t>
            </a:r>
            <a:r>
              <a:rPr/>
              <a:t> </a:t>
            </a:r>
            <a:r>
              <a:rPr/>
              <a:t>homoeopathic</a:t>
            </a:r>
            <a:r>
              <a:rPr/>
              <a:t> </a:t>
            </a:r>
            <a:r>
              <a:rPr/>
              <a:t>treatment</a:t>
            </a:r>
            <a:r>
              <a:rPr/>
              <a:t> </a:t>
            </a:r>
            <a:r>
              <a:rPr/>
              <a:t>of</a:t>
            </a:r>
            <a:r>
              <a:rPr/>
              <a:t> </a:t>
            </a:r>
            <a:r>
              <a:rPr/>
              <a:t>pain</a:t>
            </a:r>
            <a:r>
              <a:rPr/>
              <a:t> </a:t>
            </a:r>
            <a:r>
              <a:rPr/>
              <a:t>and</a:t>
            </a:r>
            <a:r>
              <a:rPr/>
              <a:t> </a:t>
            </a:r>
            <a:r>
              <a:rPr/>
              <a:t>swelling</a:t>
            </a:r>
            <a:r>
              <a:rPr/>
              <a:t> </a:t>
            </a:r>
            <a:r>
              <a:rPr/>
              <a:t>after</a:t>
            </a:r>
            <a:r>
              <a:rPr/>
              <a:t> </a:t>
            </a:r>
            <a:r>
              <a:rPr/>
              <a:t>oral</a:t>
            </a:r>
            <a:r>
              <a:rPr/>
              <a:t> </a:t>
            </a:r>
            <a:r>
              <a:rPr/>
              <a:t>surgery</a:t>
            </a:r>
            <a:r>
              <a:rPr/>
              <a:t> </a:t>
            </a:r>
            <a:r>
              <a:rPr/>
              <a:t>(Lokken</a:t>
            </a:r>
            <a:r>
              <a:rPr/>
              <a:t> </a:t>
            </a:r>
            <a:r>
              <a:rPr/>
              <a:t>1995).</a:t>
            </a:r>
            <a:r>
              <a:rPr/>
              <a:t> </a:t>
            </a:r>
            <a:r>
              <a:rPr/>
              <a:t>When</a:t>
            </a:r>
            <a:r>
              <a:rPr/>
              <a:t> </a:t>
            </a:r>
            <a:r>
              <a:rPr/>
              <a:t>examining</a:t>
            </a:r>
            <a:r>
              <a:rPr/>
              <a:t> </a:t>
            </a:r>
            <a:r>
              <a:rPr/>
              <a:t>swelling</a:t>
            </a:r>
            <a:r>
              <a:rPr/>
              <a:t> </a:t>
            </a:r>
            <a:r>
              <a:rPr/>
              <a:t>3</a:t>
            </a:r>
            <a:r>
              <a:rPr/>
              <a:t> </a:t>
            </a:r>
            <a:r>
              <a:rPr/>
              <a:t>days</a:t>
            </a:r>
            <a:r>
              <a:rPr/>
              <a:t> </a:t>
            </a:r>
            <a:r>
              <a:rPr/>
              <a:t>after</a:t>
            </a:r>
            <a:r>
              <a:rPr/>
              <a:t> </a:t>
            </a:r>
            <a:r>
              <a:rPr/>
              <a:t>the</a:t>
            </a:r>
            <a:r>
              <a:rPr/>
              <a:t> </a:t>
            </a:r>
            <a:r>
              <a:rPr/>
              <a:t>operation,</a:t>
            </a:r>
            <a:r>
              <a:rPr/>
              <a:t> </a:t>
            </a:r>
            <a:r>
              <a:rPr/>
              <a:t>they</a:t>
            </a:r>
            <a:r>
              <a:rPr/>
              <a:t> </a:t>
            </a:r>
            <a:r>
              <a:rPr/>
              <a:t>showed</a:t>
            </a:r>
            <a:r>
              <a:rPr/>
              <a:t> </a:t>
            </a:r>
            <a:r>
              <a:rPr/>
              <a:t>that</a:t>
            </a:r>
            <a:r>
              <a:rPr/>
              <a:t> </a:t>
            </a:r>
            <a:r>
              <a:rPr/>
              <a:t>homoeopathy</a:t>
            </a:r>
            <a:r>
              <a:rPr/>
              <a:t> </a:t>
            </a:r>
            <a:r>
              <a:rPr/>
              <a:t>led</a:t>
            </a:r>
            <a:r>
              <a:rPr/>
              <a:t> </a:t>
            </a:r>
            <a:r>
              <a:rPr/>
              <a:t>to</a:t>
            </a:r>
            <a:r>
              <a:rPr/>
              <a:t> </a:t>
            </a:r>
            <a:r>
              <a:rPr/>
              <a:t>1</a:t>
            </a:r>
            <a:r>
              <a:rPr/>
              <a:t> </a:t>
            </a:r>
            <a:r>
              <a:rPr/>
              <a:t>mm</a:t>
            </a:r>
            <a:r>
              <a:rPr/>
              <a:t> </a:t>
            </a:r>
            <a:r>
              <a:rPr/>
              <a:t>less</a:t>
            </a:r>
            <a:r>
              <a:rPr/>
              <a:t> </a:t>
            </a:r>
            <a:r>
              <a:rPr/>
              <a:t>swelling</a:t>
            </a:r>
            <a:r>
              <a:rPr/>
              <a:t> </a:t>
            </a:r>
            <a:r>
              <a:rPr/>
              <a:t>on</a:t>
            </a:r>
            <a:r>
              <a:rPr/>
              <a:t> </a:t>
            </a:r>
            <a:r>
              <a:rPr/>
              <a:t>average.</a:t>
            </a:r>
            <a:r>
              <a:rPr/>
              <a:t> </a:t>
            </a:r>
            <a:r>
              <a:rPr/>
              <a:t>The</a:t>
            </a:r>
            <a:r>
              <a:rPr/>
              <a:t> </a:t>
            </a:r>
            <a:r>
              <a:rPr/>
              <a:t>95%</a:t>
            </a:r>
            <a:r>
              <a:rPr/>
              <a:t> </a:t>
            </a:r>
            <a:r>
              <a:rPr/>
              <a:t>confidence</a:t>
            </a:r>
            <a:r>
              <a:rPr/>
              <a:t> </a:t>
            </a:r>
            <a:r>
              <a:rPr/>
              <a:t>interval,</a:t>
            </a:r>
            <a:r>
              <a:rPr/>
              <a:t> </a:t>
            </a:r>
            <a:r>
              <a:rPr/>
              <a:t>however,</a:t>
            </a:r>
            <a:r>
              <a:rPr/>
              <a:t> </a:t>
            </a:r>
            <a:r>
              <a:rPr/>
              <a:t>ranged</a:t>
            </a:r>
            <a:r>
              <a:rPr/>
              <a:t> </a:t>
            </a:r>
            <a:r>
              <a:rPr/>
              <a:t>from</a:t>
            </a:r>
            <a:r>
              <a:rPr/>
              <a:t> </a:t>
            </a:r>
            <a:r>
              <a:rPr/>
              <a:t>-5.5</a:t>
            </a:r>
            <a:r>
              <a:rPr/>
              <a:t> </a:t>
            </a:r>
            <a:r>
              <a:rPr/>
              <a:t>to</a:t>
            </a:r>
            <a:r>
              <a:rPr/>
              <a:t> </a:t>
            </a:r>
            <a:r>
              <a:rPr/>
              <a:t>7.5</a:t>
            </a:r>
            <a:r>
              <a:rPr/>
              <a:t> </a:t>
            </a:r>
            <a:r>
              <a:rPr/>
              <a:t>mm.</a:t>
            </a:r>
            <a:r>
              <a:rPr/>
              <a:t> </a:t>
            </a:r>
            <a:r>
              <a:rPr/>
              <a:t>From</a:t>
            </a:r>
            <a:r>
              <a:rPr/>
              <a:t> </a:t>
            </a:r>
            <a:r>
              <a:rPr/>
              <a:t>what</a:t>
            </a:r>
            <a:r>
              <a:rPr/>
              <a:t> </a:t>
            </a:r>
            <a:r>
              <a:rPr/>
              <a:t>little</a:t>
            </a:r>
            <a:r>
              <a:rPr/>
              <a:t> </a:t>
            </a:r>
            <a:r>
              <a:rPr/>
              <a:t>I</a:t>
            </a:r>
            <a:r>
              <a:rPr/>
              <a:t> </a:t>
            </a:r>
            <a:r>
              <a:rPr/>
              <a:t>know</a:t>
            </a:r>
            <a:r>
              <a:rPr/>
              <a:t> </a:t>
            </a:r>
            <a:r>
              <a:rPr/>
              <a:t>about</a:t>
            </a:r>
            <a:r>
              <a:rPr/>
              <a:t> </a:t>
            </a:r>
            <a:r>
              <a:rPr/>
              <a:t>oral</a:t>
            </a:r>
            <a:r>
              <a:rPr/>
              <a:t> </a:t>
            </a:r>
            <a:r>
              <a:rPr/>
              <a:t>surgery,</a:t>
            </a:r>
            <a:r>
              <a:rPr/>
              <a:t> </a:t>
            </a:r>
            <a:r>
              <a:rPr/>
              <a:t>this</a:t>
            </a:r>
            <a:r>
              <a:rPr/>
              <a:t> </a:t>
            </a:r>
            <a:r>
              <a:rPr/>
              <a:t>appears</a:t>
            </a:r>
            <a:r>
              <a:rPr/>
              <a:t> </a:t>
            </a:r>
            <a:r>
              <a:rPr/>
              <a:t>to</a:t>
            </a:r>
            <a:r>
              <a:rPr/>
              <a:t> </a:t>
            </a:r>
            <a:r>
              <a:rPr/>
              <a:t>be</a:t>
            </a:r>
            <a:r>
              <a:rPr/>
              <a:t> </a:t>
            </a:r>
            <a:r>
              <a:rPr/>
              <a:t>a</a:t>
            </a:r>
            <a:r>
              <a:rPr/>
              <a:t> </a:t>
            </a:r>
            <a:r>
              <a:rPr/>
              <a:t>very</a:t>
            </a:r>
            <a:r>
              <a:rPr/>
              <a:t> </a:t>
            </a:r>
            <a:r>
              <a:rPr/>
              <a:t>wide</a:t>
            </a:r>
            <a:r>
              <a:rPr/>
              <a:t> </a:t>
            </a:r>
            <a:r>
              <a:rPr/>
              <a:t>interval.</a:t>
            </a:r>
            <a:r>
              <a:rPr/>
              <a:t> </a:t>
            </a:r>
            <a:r>
              <a:rPr/>
              <a:t>This</a:t>
            </a:r>
            <a:r>
              <a:rPr/>
              <a:t> </a:t>
            </a:r>
            <a:r>
              <a:rPr/>
              <a:t>interval</a:t>
            </a:r>
            <a:r>
              <a:rPr/>
              <a:t> </a:t>
            </a:r>
            <a:r>
              <a:rPr/>
              <a:t>implies</a:t>
            </a:r>
            <a:r>
              <a:rPr/>
              <a:t> </a:t>
            </a:r>
            <a:r>
              <a:rPr/>
              <a:t>that</a:t>
            </a:r>
            <a:r>
              <a:rPr/>
              <a:t> </a:t>
            </a:r>
            <a:r>
              <a:rPr/>
              <a:t>neither</a:t>
            </a:r>
            <a:r>
              <a:rPr/>
              <a:t> </a:t>
            </a:r>
            <a:r>
              <a:rPr/>
              <a:t>a</a:t>
            </a:r>
            <a:r>
              <a:rPr/>
              <a:t> </a:t>
            </a:r>
            <a:r>
              <a:rPr/>
              <a:t>large</a:t>
            </a:r>
            <a:r>
              <a:rPr/>
              <a:t> </a:t>
            </a:r>
            <a:r>
              <a:rPr/>
              <a:t>improvement</a:t>
            </a:r>
            <a:r>
              <a:rPr/>
              <a:t> </a:t>
            </a:r>
            <a:r>
              <a:rPr/>
              <a:t>due</a:t>
            </a:r>
            <a:r>
              <a:rPr/>
              <a:t> </a:t>
            </a:r>
            <a:r>
              <a:rPr/>
              <a:t>to</a:t>
            </a:r>
            <a:r>
              <a:rPr/>
              <a:t> </a:t>
            </a:r>
            <a:r>
              <a:rPr/>
              <a:t>homoeopathy</a:t>
            </a:r>
            <a:r>
              <a:rPr/>
              <a:t> </a:t>
            </a:r>
            <a:r>
              <a:rPr/>
              <a:t>nor</a:t>
            </a:r>
            <a:r>
              <a:rPr/>
              <a:t> </a:t>
            </a:r>
            <a:r>
              <a:rPr/>
              <a:t>a</a:t>
            </a:r>
            <a:r>
              <a:rPr/>
              <a:t> </a:t>
            </a:r>
            <a:r>
              <a:rPr/>
              <a:t>large</a:t>
            </a:r>
            <a:r>
              <a:rPr/>
              <a:t> </a:t>
            </a:r>
            <a:r>
              <a:rPr/>
              <a:t>decrement</a:t>
            </a:r>
            <a:r>
              <a:rPr/>
              <a:t> </a:t>
            </a:r>
            <a:r>
              <a:rPr/>
              <a:t>could</a:t>
            </a:r>
            <a:r>
              <a:rPr/>
              <a:t> </a:t>
            </a:r>
            <a:r>
              <a:rPr/>
              <a:t>be</a:t>
            </a:r>
            <a:r>
              <a:rPr/>
              <a:t> </a:t>
            </a:r>
            <a:r>
              <a:rPr/>
              <a:t>ruled</a:t>
            </a:r>
            <a:r>
              <a:rPr/>
              <a:t> </a:t>
            </a:r>
            <a:r>
              <a:rPr/>
              <a:t>out.</a:t>
            </a:r>
          </a:p>
          <a:p>
            <a:pPr lvl="0" marL="0" indent="0">
              <a:buNone/>
            </a:pPr>
          </a:p>
          <a:p>
            <a:pPr lvl="0" marL="0" indent="0">
              <a:buNone/>
            </a:pPr>
            <a:r>
              <a:rPr/>
              <a:t>Generally</a:t>
            </a:r>
            <a:r>
              <a:rPr/>
              <a:t> </a:t>
            </a:r>
            <a:r>
              <a:rPr/>
              <a:t>when</a:t>
            </a:r>
            <a:r>
              <a:rPr/>
              <a:t> </a:t>
            </a:r>
            <a:r>
              <a:rPr/>
              <a:t>a</a:t>
            </a:r>
            <a:r>
              <a:rPr/>
              <a:t> </a:t>
            </a:r>
            <a:r>
              <a:rPr/>
              <a:t>confidence</a:t>
            </a:r>
            <a:r>
              <a:rPr/>
              <a:t> </a:t>
            </a:r>
            <a:r>
              <a:rPr/>
              <a:t>interval</a:t>
            </a:r>
            <a:r>
              <a:rPr/>
              <a:t> </a:t>
            </a:r>
            <a:r>
              <a:rPr/>
              <a:t>is</a:t>
            </a:r>
            <a:r>
              <a:rPr/>
              <a:t> </a:t>
            </a:r>
            <a:r>
              <a:rPr/>
              <a:t>very</a:t>
            </a:r>
            <a:r>
              <a:rPr/>
              <a:t> </a:t>
            </a:r>
            <a:r>
              <a:rPr/>
              <a:t>wide</a:t>
            </a:r>
            <a:r>
              <a:rPr/>
              <a:t> </a:t>
            </a:r>
            <a:r>
              <a:rPr/>
              <a:t>like</a:t>
            </a:r>
            <a:r>
              <a:rPr/>
              <a:t> </a:t>
            </a:r>
            <a:r>
              <a:rPr/>
              <a:t>this</a:t>
            </a:r>
            <a:r>
              <a:rPr/>
              <a:t> </a:t>
            </a:r>
            <a:r>
              <a:rPr/>
              <a:t>one,</a:t>
            </a:r>
            <a:r>
              <a:rPr/>
              <a:t> </a:t>
            </a:r>
            <a:r>
              <a:rPr/>
              <a:t>it</a:t>
            </a:r>
            <a:r>
              <a:rPr/>
              <a:t> </a:t>
            </a:r>
            <a:r>
              <a:rPr/>
              <a:t>is</a:t>
            </a:r>
            <a:r>
              <a:rPr/>
              <a:t> </a:t>
            </a:r>
            <a:r>
              <a:rPr/>
              <a:t>an</a:t>
            </a:r>
            <a:r>
              <a:rPr/>
              <a:t> </a:t>
            </a:r>
            <a:r>
              <a:rPr/>
              <a:t>indication</a:t>
            </a:r>
            <a:r>
              <a:rPr/>
              <a:t> </a:t>
            </a:r>
            <a:r>
              <a:rPr/>
              <a:t>of</a:t>
            </a:r>
            <a:r>
              <a:rPr/>
              <a:t> </a:t>
            </a:r>
            <a:r>
              <a:rPr/>
              <a:t>an</a:t>
            </a:r>
            <a:r>
              <a:rPr/>
              <a:t> </a:t>
            </a:r>
            <a:r>
              <a:rPr/>
              <a:t>inadequate</a:t>
            </a:r>
            <a:r>
              <a:rPr/>
              <a:t> </a:t>
            </a:r>
            <a:r>
              <a:rPr/>
              <a:t>sample</a:t>
            </a:r>
            <a:r>
              <a:rPr/>
              <a:t> </a:t>
            </a:r>
            <a:r>
              <a:rPr/>
              <a:t>size,</a:t>
            </a:r>
            <a:r>
              <a:rPr/>
              <a:t> </a:t>
            </a:r>
            <a:r>
              <a:rPr/>
              <a:t>an</a:t>
            </a:r>
            <a:r>
              <a:rPr/>
              <a:t> </a:t>
            </a:r>
            <a:r>
              <a:rPr/>
              <a:t>issue</a:t>
            </a:r>
            <a:r>
              <a:rPr/>
              <a:t> </a:t>
            </a:r>
            <a:r>
              <a:rPr/>
              <a:t>that</a:t>
            </a:r>
            <a:r>
              <a:rPr/>
              <a:t> </a:t>
            </a:r>
            <a:r>
              <a:rPr/>
              <a:t>the</a:t>
            </a:r>
            <a:r>
              <a:rPr/>
              <a:t> </a:t>
            </a:r>
            <a:r>
              <a:rPr/>
              <a:t>authors</a:t>
            </a:r>
            <a:r>
              <a:rPr/>
              <a:t> </a:t>
            </a:r>
            <a:r>
              <a:rPr/>
              <a:t>mention</a:t>
            </a:r>
            <a:r>
              <a:rPr/>
              <a:t> </a:t>
            </a:r>
            <a:r>
              <a:rPr/>
              <a:t>in</a:t>
            </a:r>
            <a:r>
              <a:rPr/>
              <a:t> </a:t>
            </a:r>
            <a:r>
              <a:rPr/>
              <a:t>the</a:t>
            </a:r>
            <a:r>
              <a:rPr/>
              <a:t> </a:t>
            </a:r>
            <a:r>
              <a:rPr/>
              <a:t>discussion</a:t>
            </a:r>
            <a:r>
              <a:rPr/>
              <a:t> </a:t>
            </a:r>
            <a:r>
              <a:rPr/>
              <a:t>section</a:t>
            </a:r>
            <a:r>
              <a:rPr/>
              <a:t> </a:t>
            </a:r>
            <a:r>
              <a:rPr/>
              <a:t>of</a:t>
            </a:r>
            <a:r>
              <a:rPr/>
              <a:t> </a:t>
            </a:r>
            <a:r>
              <a:rPr/>
              <a:t>this</a:t>
            </a:r>
            <a:r>
              <a:rPr/>
              <a:t> </a:t>
            </a:r>
            <a:r>
              <a:rPr/>
              <a:t>paper.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confidence</a:t>
            </a:r>
            <a:r>
              <a:rPr/>
              <a:t> </a:t>
            </a:r>
            <a:r>
              <a:rPr/>
              <a:t>interval</a:t>
            </a:r>
            <a:r>
              <a:rPr/>
              <a:t> </a:t>
            </a:r>
            <a:r>
              <a:rPr/>
              <a:t>that</a:t>
            </a:r>
            <a:r>
              <a:rPr/>
              <a:t> </a:t>
            </a:r>
            <a:r>
              <a:rPr/>
              <a:t>contains</a:t>
            </a:r>
            <a:r>
              <a:rPr/>
              <a:t> </a:t>
            </a:r>
            <a:r>
              <a:rPr/>
              <a:t>the</a:t>
            </a:r>
            <a:r>
              <a:rPr/>
              <a:t> </a:t>
            </a:r>
            <a:r>
              <a:rPr/>
              <a:t>null</a:t>
            </a:r>
            <a:r>
              <a:rPr/>
              <a:t> </a:t>
            </a:r>
            <a:r>
              <a:rPr/>
              <a:t>value.</a:t>
            </a:r>
            <a:r>
              <a:rPr/>
              <a:t> </a:t>
            </a:r>
            <a:r>
              <a:rPr/>
              <a:t>The</a:t>
            </a:r>
            <a:r>
              <a:rPr/>
              <a:t> </a:t>
            </a:r>
            <a:r>
              <a:rPr/>
              <a:t>interval</a:t>
            </a:r>
            <a:r>
              <a:rPr/>
              <a:t> </a:t>
            </a:r>
            <a:r>
              <a:rPr/>
              <a:t>shown</a:t>
            </a:r>
            <a:r>
              <a:rPr/>
              <a:t> </a:t>
            </a:r>
            <a:r>
              <a:rPr/>
              <a:t>below</a:t>
            </a:r>
            <a:r>
              <a:rPr/>
              <a:t> </a:t>
            </a:r>
            <a:r>
              <a:rPr/>
              <a:t>implies</a:t>
            </a:r>
            <a:r>
              <a:rPr/>
              <a:t> </a:t>
            </a:r>
            <a:r>
              <a:rPr/>
              <a:t>no</a:t>
            </a:r>
            <a:r>
              <a:rPr/>
              <a:t> </a:t>
            </a:r>
            <a:r>
              <a:rPr/>
              <a:t>statistically</a:t>
            </a:r>
            <a:r>
              <a:rPr/>
              <a:t> </a:t>
            </a:r>
            <a:r>
              <a:rPr/>
              <a:t>significant</a:t>
            </a:r>
            <a:r>
              <a:rPr/>
              <a:t> </a:t>
            </a:r>
            <a:r>
              <a:rPr/>
              <a:t>change.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confidence</a:t>
            </a:r>
            <a:r>
              <a:rPr/>
              <a:t> </a:t>
            </a:r>
            <a:r>
              <a:rPr/>
              <a:t>interval</a:t>
            </a:r>
            <a:r>
              <a:rPr/>
              <a:t> </a:t>
            </a:r>
            <a:r>
              <a:rPr/>
              <a:t>that</a:t>
            </a:r>
            <a:r>
              <a:rPr/>
              <a:t> </a:t>
            </a:r>
            <a:r>
              <a:rPr/>
              <a:t>excludes</a:t>
            </a:r>
            <a:r>
              <a:rPr/>
              <a:t> </a:t>
            </a:r>
            <a:r>
              <a:rPr/>
              <a:t>the</a:t>
            </a:r>
            <a:r>
              <a:rPr/>
              <a:t> </a:t>
            </a:r>
            <a:r>
              <a:rPr/>
              <a:t>null</a:t>
            </a:r>
            <a:r>
              <a:rPr/>
              <a:t> </a:t>
            </a:r>
            <a:r>
              <a:rPr/>
              <a:t>value.</a:t>
            </a:r>
            <a:r>
              <a:rPr/>
              <a:t> </a:t>
            </a:r>
            <a:r>
              <a:rPr/>
              <a:t>If</a:t>
            </a:r>
            <a:r>
              <a:rPr/>
              <a:t> </a:t>
            </a:r>
            <a:r>
              <a:rPr/>
              <a:t>we</a:t>
            </a:r>
            <a:r>
              <a:rPr/>
              <a:t> </a:t>
            </a:r>
            <a:r>
              <a:rPr/>
              <a:t>assume</a:t>
            </a:r>
            <a:r>
              <a:rPr/>
              <a:t> </a:t>
            </a:r>
            <a:r>
              <a:rPr/>
              <a:t>that</a:t>
            </a:r>
            <a:r>
              <a:rPr/>
              <a:t> </a:t>
            </a:r>
            <a:r>
              <a:rPr/>
              <a:t>larger</a:t>
            </a:r>
            <a:r>
              <a:rPr/>
              <a:t> </a:t>
            </a:r>
            <a:r>
              <a:rPr/>
              <a:t>implies</a:t>
            </a:r>
            <a:r>
              <a:rPr/>
              <a:t> </a:t>
            </a:r>
            <a:r>
              <a:rPr/>
              <a:t>better,</a:t>
            </a:r>
            <a:r>
              <a:rPr/>
              <a:t> </a:t>
            </a:r>
            <a:r>
              <a:rPr/>
              <a:t>then</a:t>
            </a:r>
            <a:r>
              <a:rPr/>
              <a:t> </a:t>
            </a:r>
            <a:r>
              <a:rPr/>
              <a:t>the</a:t>
            </a:r>
            <a:r>
              <a:rPr/>
              <a:t> </a:t>
            </a:r>
            <a:r>
              <a:rPr/>
              <a:t>interval</a:t>
            </a:r>
            <a:r>
              <a:rPr/>
              <a:t> </a:t>
            </a:r>
            <a:r>
              <a:rPr/>
              <a:t>shown</a:t>
            </a:r>
            <a:r>
              <a:rPr/>
              <a:t> </a:t>
            </a:r>
            <a:r>
              <a:rPr/>
              <a:t>below</a:t>
            </a:r>
            <a:r>
              <a:rPr/>
              <a:t> </a:t>
            </a:r>
            <a:r>
              <a:rPr/>
              <a:t>would</a:t>
            </a:r>
            <a:r>
              <a:rPr/>
              <a:t> </a:t>
            </a:r>
            <a:r>
              <a:rPr/>
              <a:t>imply</a:t>
            </a:r>
            <a:r>
              <a:rPr/>
              <a:t> </a:t>
            </a:r>
            <a:r>
              <a:rPr/>
              <a:t>a</a:t>
            </a:r>
            <a:r>
              <a:rPr/>
              <a:t> </a:t>
            </a:r>
            <a:r>
              <a:rPr/>
              <a:t>statistically</a:t>
            </a:r>
            <a:r>
              <a:rPr/>
              <a:t> </a:t>
            </a:r>
            <a:r>
              <a:rPr/>
              <a:t>significant</a:t>
            </a:r>
            <a:r>
              <a:rPr/>
              <a:t> </a:t>
            </a:r>
            <a:r>
              <a:rPr/>
              <a:t>improvement.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different</a:t>
            </a:r>
            <a:r>
              <a:rPr/>
              <a:t> </a:t>
            </a:r>
            <a:r>
              <a:rPr/>
              <a:t>example</a:t>
            </a:r>
            <a:r>
              <a:rPr/>
              <a:t> </a:t>
            </a:r>
            <a:r>
              <a:rPr/>
              <a:t>of</a:t>
            </a:r>
            <a:r>
              <a:rPr/>
              <a:t> </a:t>
            </a:r>
            <a:r>
              <a:rPr/>
              <a:t>a</a:t>
            </a:r>
            <a:r>
              <a:rPr/>
              <a:t> </a:t>
            </a:r>
            <a:r>
              <a:rPr/>
              <a:t>confidence</a:t>
            </a:r>
            <a:r>
              <a:rPr/>
              <a:t> </a:t>
            </a:r>
            <a:r>
              <a:rPr/>
              <a:t>interval</a:t>
            </a:r>
            <a:r>
              <a:rPr/>
              <a:t> </a:t>
            </a:r>
            <a:r>
              <a:rPr/>
              <a:t>that</a:t>
            </a:r>
            <a:r>
              <a:rPr/>
              <a:t> </a:t>
            </a:r>
            <a:r>
              <a:rPr/>
              <a:t>excludes</a:t>
            </a:r>
            <a:r>
              <a:rPr/>
              <a:t> </a:t>
            </a:r>
            <a:r>
              <a:rPr/>
              <a:t>the</a:t>
            </a:r>
            <a:r>
              <a:rPr/>
              <a:t> </a:t>
            </a:r>
            <a:r>
              <a:rPr/>
              <a:t>null</a:t>
            </a:r>
            <a:r>
              <a:rPr/>
              <a:t> </a:t>
            </a:r>
            <a:r>
              <a:rPr/>
              <a:t>value.</a:t>
            </a:r>
            <a:r>
              <a:rPr/>
              <a:t> </a:t>
            </a:r>
            <a:r>
              <a:rPr/>
              <a:t>The</a:t>
            </a:r>
            <a:r>
              <a:rPr/>
              <a:t> </a:t>
            </a:r>
            <a:r>
              <a:rPr/>
              <a:t>interval</a:t>
            </a:r>
            <a:r>
              <a:rPr/>
              <a:t> </a:t>
            </a:r>
            <a:r>
              <a:rPr/>
              <a:t>shown</a:t>
            </a:r>
            <a:r>
              <a:rPr/>
              <a:t> </a:t>
            </a:r>
            <a:r>
              <a:rPr/>
              <a:t>below</a:t>
            </a:r>
            <a:r>
              <a:rPr/>
              <a:t> </a:t>
            </a:r>
            <a:r>
              <a:rPr/>
              <a:t>implies</a:t>
            </a:r>
            <a:r>
              <a:rPr/>
              <a:t> </a:t>
            </a:r>
            <a:r>
              <a:rPr/>
              <a:t>a</a:t>
            </a:r>
            <a:r>
              <a:rPr/>
              <a:t> </a:t>
            </a:r>
            <a:r>
              <a:rPr/>
              <a:t>statistically</a:t>
            </a:r>
            <a:r>
              <a:rPr/>
              <a:t> </a:t>
            </a:r>
            <a:r>
              <a:rPr/>
              <a:t>significant</a:t>
            </a:r>
            <a:r>
              <a:rPr/>
              <a:t> </a:t>
            </a:r>
            <a:r>
              <a:rPr/>
              <a:t>decline.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also</a:t>
            </a:r>
            <a:r>
              <a:rPr/>
              <a:t> </a:t>
            </a:r>
            <a:r>
              <a:rPr/>
              <a:t>see</a:t>
            </a:r>
            <a:r>
              <a:rPr/>
              <a:t> </a:t>
            </a:r>
            <a:r>
              <a:rPr/>
              <a:t>whether</a:t>
            </a:r>
            <a:r>
              <a:rPr/>
              <a:t> </a:t>
            </a:r>
            <a:r>
              <a:rPr/>
              <a:t>the</a:t>
            </a:r>
            <a:r>
              <a:rPr/>
              <a:t> </a:t>
            </a:r>
            <a:r>
              <a:rPr/>
              <a:t>confidence</a:t>
            </a:r>
            <a:r>
              <a:rPr/>
              <a:t> </a:t>
            </a:r>
            <a:r>
              <a:rPr/>
              <a:t>interval</a:t>
            </a:r>
            <a:r>
              <a:rPr/>
              <a:t> </a:t>
            </a:r>
            <a:r>
              <a:rPr/>
              <a:t>lies</a:t>
            </a:r>
            <a:r>
              <a:rPr/>
              <a:t> </a:t>
            </a:r>
            <a:r>
              <a:rPr/>
              <a:t>partly</a:t>
            </a:r>
            <a:r>
              <a:rPr/>
              <a:t> </a:t>
            </a:r>
            <a:r>
              <a:rPr/>
              <a:t>or</a:t>
            </a:r>
            <a:r>
              <a:rPr/>
              <a:t> </a:t>
            </a:r>
            <a:r>
              <a:rPr/>
              <a:t>entirely</a:t>
            </a:r>
            <a:r>
              <a:rPr/>
              <a:t> </a:t>
            </a:r>
            <a:r>
              <a:rPr/>
              <a:t>within</a:t>
            </a:r>
            <a:r>
              <a:rPr/>
              <a:t> </a:t>
            </a:r>
            <a:r>
              <a:rPr/>
              <a:t>a</a:t>
            </a:r>
            <a:r>
              <a:rPr/>
              <a:t> </a:t>
            </a:r>
            <a:r>
              <a:rPr/>
              <a:t>range</a:t>
            </a:r>
            <a:r>
              <a:rPr/>
              <a:t> </a:t>
            </a:r>
            <a:r>
              <a:rPr/>
              <a:t>of</a:t>
            </a:r>
            <a:r>
              <a:rPr/>
              <a:t> </a:t>
            </a:r>
            <a:r>
              <a:rPr/>
              <a:t>clinical</a:t>
            </a:r>
            <a:r>
              <a:rPr/>
              <a:t> </a:t>
            </a:r>
            <a:r>
              <a:rPr/>
              <a:t>indifference.</a:t>
            </a:r>
            <a:r>
              <a:rPr/>
              <a:t> </a:t>
            </a:r>
            <a:r>
              <a:rPr/>
              <a:t>Clinical</a:t>
            </a:r>
            <a:r>
              <a:rPr/>
              <a:t> </a:t>
            </a:r>
            <a:r>
              <a:rPr/>
              <a:t>indifference</a:t>
            </a:r>
            <a:r>
              <a:rPr/>
              <a:t> </a:t>
            </a:r>
            <a:r>
              <a:rPr/>
              <a:t>represents</a:t>
            </a:r>
            <a:r>
              <a:rPr/>
              <a:t> </a:t>
            </a:r>
            <a:r>
              <a:rPr/>
              <a:t>values</a:t>
            </a:r>
            <a:r>
              <a:rPr/>
              <a:t> </a:t>
            </a:r>
            <a:r>
              <a:rPr/>
              <a:t>of</a:t>
            </a:r>
            <a:r>
              <a:rPr/>
              <a:t> </a:t>
            </a:r>
            <a:r>
              <a:rPr/>
              <a:t>such</a:t>
            </a:r>
            <a:r>
              <a:rPr/>
              <a:t> </a:t>
            </a:r>
            <a:r>
              <a:rPr/>
              <a:t>a</a:t>
            </a:r>
            <a:r>
              <a:rPr/>
              <a:t> </a:t>
            </a:r>
            <a:r>
              <a:rPr/>
              <a:t>trivial</a:t>
            </a:r>
            <a:r>
              <a:rPr/>
              <a:t> </a:t>
            </a:r>
            <a:r>
              <a:rPr/>
              <a:t>size</a:t>
            </a:r>
            <a:r>
              <a:rPr/>
              <a:t> </a:t>
            </a:r>
            <a:r>
              <a:rPr/>
              <a:t>that</a:t>
            </a:r>
            <a:r>
              <a:rPr/>
              <a:t> </a:t>
            </a:r>
            <a:r>
              <a:rPr/>
              <a:t>you</a:t>
            </a:r>
            <a:r>
              <a:rPr/>
              <a:t> </a:t>
            </a:r>
            <a:r>
              <a:rPr/>
              <a:t>would</a:t>
            </a:r>
            <a:r>
              <a:rPr/>
              <a:t> </a:t>
            </a:r>
            <a:r>
              <a:rPr/>
              <a:t>not</a:t>
            </a:r>
            <a:r>
              <a:rPr/>
              <a:t> </a:t>
            </a:r>
            <a:r>
              <a:rPr/>
              <a:t>want</a:t>
            </a:r>
            <a:r>
              <a:rPr/>
              <a:t> </a:t>
            </a:r>
            <a:r>
              <a:rPr/>
              <a:t>to</a:t>
            </a:r>
            <a:r>
              <a:rPr/>
              <a:t> </a:t>
            </a:r>
            <a:r>
              <a:rPr/>
              <a:t>change</a:t>
            </a:r>
            <a:r>
              <a:rPr/>
              <a:t> </a:t>
            </a:r>
            <a:r>
              <a:rPr/>
              <a:t>your</a:t>
            </a:r>
            <a:r>
              <a:rPr/>
              <a:t> </a:t>
            </a:r>
            <a:r>
              <a:rPr/>
              <a:t>current</a:t>
            </a:r>
            <a:r>
              <a:rPr/>
              <a:t> </a:t>
            </a:r>
            <a:r>
              <a:rPr/>
              <a:t>practice.</a:t>
            </a:r>
            <a:r>
              <a:rPr/>
              <a:t> </a:t>
            </a:r>
            <a:r>
              <a:rPr/>
              <a:t>For</a:t>
            </a:r>
            <a:r>
              <a:rPr/>
              <a:t> </a:t>
            </a:r>
            <a:r>
              <a:rPr/>
              <a:t>example,</a:t>
            </a:r>
            <a:r>
              <a:rPr/>
              <a:t> </a:t>
            </a:r>
            <a:r>
              <a:rPr/>
              <a:t>you</a:t>
            </a:r>
            <a:r>
              <a:rPr/>
              <a:t> </a:t>
            </a:r>
            <a:r>
              <a:rPr/>
              <a:t>would</a:t>
            </a:r>
            <a:r>
              <a:rPr/>
              <a:t> </a:t>
            </a:r>
            <a:r>
              <a:rPr/>
              <a:t>not</a:t>
            </a:r>
            <a:r>
              <a:rPr/>
              <a:t> </a:t>
            </a:r>
            <a:r>
              <a:rPr/>
              <a:t>recommend</a:t>
            </a:r>
            <a:r>
              <a:rPr/>
              <a:t> </a:t>
            </a:r>
            <a:r>
              <a:rPr/>
              <a:t>a</a:t>
            </a:r>
            <a:r>
              <a:rPr/>
              <a:t> </a:t>
            </a:r>
            <a:r>
              <a:rPr/>
              <a:t>special</a:t>
            </a:r>
            <a:r>
              <a:rPr/>
              <a:t> </a:t>
            </a:r>
            <a:r>
              <a:rPr/>
              <a:t>diet</a:t>
            </a:r>
            <a:r>
              <a:rPr/>
              <a:t> </a:t>
            </a:r>
            <a:r>
              <a:rPr/>
              <a:t>that</a:t>
            </a:r>
            <a:r>
              <a:rPr/>
              <a:t> </a:t>
            </a:r>
            <a:r>
              <a:rPr/>
              <a:t>showed</a:t>
            </a:r>
            <a:r>
              <a:rPr/>
              <a:t> </a:t>
            </a:r>
            <a:r>
              <a:rPr/>
              <a:t>a</a:t>
            </a:r>
            <a:r>
              <a:rPr/>
              <a:t> </a:t>
            </a:r>
            <a:r>
              <a:rPr/>
              <a:t>one</a:t>
            </a:r>
            <a:r>
              <a:rPr/>
              <a:t> </a:t>
            </a:r>
            <a:r>
              <a:rPr/>
              <a:t>year</a:t>
            </a:r>
            <a:r>
              <a:rPr/>
              <a:t> </a:t>
            </a:r>
            <a:r>
              <a:rPr/>
              <a:t>weight</a:t>
            </a:r>
            <a:r>
              <a:rPr/>
              <a:t> </a:t>
            </a:r>
            <a:r>
              <a:rPr/>
              <a:t>loss</a:t>
            </a:r>
            <a:r>
              <a:rPr/>
              <a:t> </a:t>
            </a:r>
            <a:r>
              <a:rPr/>
              <a:t>of</a:t>
            </a:r>
            <a:r>
              <a:rPr/>
              <a:t> </a:t>
            </a:r>
            <a:r>
              <a:rPr/>
              <a:t>only</a:t>
            </a:r>
            <a:r>
              <a:rPr/>
              <a:t> </a:t>
            </a:r>
            <a:r>
              <a:rPr/>
              <a:t>five</a:t>
            </a:r>
            <a:r>
              <a:rPr/>
              <a:t> </a:t>
            </a:r>
            <a:r>
              <a:rPr/>
              <a:t>pounds.</a:t>
            </a:r>
            <a:r>
              <a:rPr/>
              <a:t> </a:t>
            </a:r>
            <a:r>
              <a:rPr/>
              <a:t>You</a:t>
            </a:r>
            <a:r>
              <a:rPr/>
              <a:t> </a:t>
            </a:r>
            <a:r>
              <a:rPr/>
              <a:t>would</a:t>
            </a:r>
            <a:r>
              <a:rPr/>
              <a:t> </a:t>
            </a:r>
            <a:r>
              <a:rPr/>
              <a:t>not</a:t>
            </a:r>
            <a:r>
              <a:rPr/>
              <a:t> </a:t>
            </a:r>
            <a:r>
              <a:rPr/>
              <a:t>order</a:t>
            </a:r>
            <a:r>
              <a:rPr/>
              <a:t> </a:t>
            </a:r>
            <a:r>
              <a:rPr/>
              <a:t>a</a:t>
            </a:r>
            <a:r>
              <a:rPr/>
              <a:t> </a:t>
            </a:r>
            <a:r>
              <a:rPr/>
              <a:t>diagnostic</a:t>
            </a:r>
            <a:r>
              <a:rPr/>
              <a:t> </a:t>
            </a:r>
            <a:r>
              <a:rPr/>
              <a:t>test</a:t>
            </a:r>
            <a:r>
              <a:rPr/>
              <a:t> </a:t>
            </a:r>
            <a:r>
              <a:rPr/>
              <a:t>that</a:t>
            </a:r>
            <a:r>
              <a:rPr/>
              <a:t> </a:t>
            </a:r>
            <a:r>
              <a:rPr/>
              <a:t>had</a:t>
            </a:r>
            <a:r>
              <a:rPr/>
              <a:t> </a:t>
            </a:r>
            <a:r>
              <a:rPr/>
              <a:t>a</a:t>
            </a:r>
            <a:r>
              <a:rPr/>
              <a:t> </a:t>
            </a:r>
            <a:r>
              <a:rPr/>
              <a:t>predictive</a:t>
            </a:r>
            <a:r>
              <a:rPr/>
              <a:t> </a:t>
            </a:r>
            <a:r>
              <a:rPr/>
              <a:t>value</a:t>
            </a:r>
            <a:r>
              <a:rPr/>
              <a:t> </a:t>
            </a:r>
            <a:r>
              <a:rPr/>
              <a:t>of</a:t>
            </a:r>
            <a:r>
              <a:rPr/>
              <a:t> </a:t>
            </a:r>
            <a:r>
              <a:rPr/>
              <a:t>less</a:t>
            </a:r>
            <a:r>
              <a:rPr/>
              <a:t> </a:t>
            </a:r>
            <a:r>
              <a:rPr/>
              <a:t>than</a:t>
            </a:r>
            <a:r>
              <a:rPr/>
              <a:t> </a:t>
            </a:r>
            <a:r>
              <a:rPr/>
              <a:t>50%.</a:t>
            </a:r>
          </a:p>
          <a:p>
            <a:pPr lvl="0" marL="0" indent="0">
              <a:buNone/>
            </a:pPr>
          </a:p>
          <a:p>
            <a:pPr lvl="0" marL="0" indent="0">
              <a:buNone/>
            </a:pPr>
            <a:r>
              <a:rPr/>
              <a:t>Clinical</a:t>
            </a:r>
            <a:r>
              <a:rPr/>
              <a:t> </a:t>
            </a:r>
            <a:r>
              <a:rPr/>
              <a:t>indifference</a:t>
            </a:r>
            <a:r>
              <a:rPr/>
              <a:t> </a:t>
            </a:r>
            <a:r>
              <a:rPr/>
              <a:t>is</a:t>
            </a:r>
            <a:r>
              <a:rPr/>
              <a:t> </a:t>
            </a:r>
            <a:r>
              <a:rPr/>
              <a:t>a</a:t>
            </a:r>
            <a:r>
              <a:rPr/>
              <a:t> </a:t>
            </a:r>
            <a:r>
              <a:rPr/>
              <a:t>medical</a:t>
            </a:r>
            <a:r>
              <a:rPr/>
              <a:t> </a:t>
            </a:r>
            <a:r>
              <a:rPr/>
              <a:t>judgment,</a:t>
            </a:r>
            <a:r>
              <a:rPr/>
              <a:t> </a:t>
            </a:r>
            <a:r>
              <a:rPr/>
              <a:t>and</a:t>
            </a:r>
            <a:r>
              <a:rPr/>
              <a:t> </a:t>
            </a:r>
            <a:r>
              <a:rPr/>
              <a:t>not</a:t>
            </a:r>
            <a:r>
              <a:rPr/>
              <a:t> </a:t>
            </a:r>
            <a:r>
              <a:rPr/>
              <a:t>a</a:t>
            </a:r>
            <a:r>
              <a:rPr/>
              <a:t> </a:t>
            </a:r>
            <a:r>
              <a:rPr/>
              <a:t>statistical</a:t>
            </a:r>
            <a:r>
              <a:rPr/>
              <a:t> </a:t>
            </a:r>
            <a:r>
              <a:rPr/>
              <a:t>judgment.</a:t>
            </a:r>
            <a:r>
              <a:rPr/>
              <a:t> </a:t>
            </a:r>
            <a:r>
              <a:rPr/>
              <a:t>It</a:t>
            </a:r>
            <a:r>
              <a:rPr/>
              <a:t> </a:t>
            </a:r>
            <a:r>
              <a:rPr/>
              <a:t>depends</a:t>
            </a:r>
            <a:r>
              <a:rPr/>
              <a:t> </a:t>
            </a:r>
            <a:r>
              <a:rPr/>
              <a:t>on</a:t>
            </a:r>
            <a:r>
              <a:rPr/>
              <a:t> </a:t>
            </a:r>
            <a:r>
              <a:rPr/>
              <a:t>your</a:t>
            </a:r>
            <a:r>
              <a:rPr/>
              <a:t> </a:t>
            </a:r>
            <a:r>
              <a:rPr/>
              <a:t>knowledge</a:t>
            </a:r>
            <a:r>
              <a:rPr/>
              <a:t> </a:t>
            </a:r>
            <a:r>
              <a:rPr/>
              <a:t>of</a:t>
            </a:r>
            <a:r>
              <a:rPr/>
              <a:t> </a:t>
            </a:r>
            <a:r>
              <a:rPr/>
              <a:t>the</a:t>
            </a:r>
            <a:r>
              <a:rPr/>
              <a:t> </a:t>
            </a:r>
            <a:r>
              <a:rPr/>
              <a:t>range</a:t>
            </a:r>
            <a:r>
              <a:rPr/>
              <a:t> </a:t>
            </a:r>
            <a:r>
              <a:rPr/>
              <a:t>of</a:t>
            </a:r>
            <a:r>
              <a:rPr/>
              <a:t> </a:t>
            </a:r>
            <a:r>
              <a:rPr/>
              <a:t>possible</a:t>
            </a:r>
            <a:r>
              <a:rPr/>
              <a:t> </a:t>
            </a:r>
            <a:r>
              <a:rPr/>
              <a:t>treatments,</a:t>
            </a:r>
            <a:r>
              <a:rPr/>
              <a:t> </a:t>
            </a:r>
            <a:r>
              <a:rPr/>
              <a:t>their</a:t>
            </a:r>
            <a:r>
              <a:rPr/>
              <a:t> </a:t>
            </a:r>
            <a:r>
              <a:rPr/>
              <a:t>costs,</a:t>
            </a:r>
            <a:r>
              <a:rPr/>
              <a:t> </a:t>
            </a:r>
            <a:r>
              <a:rPr/>
              <a:t>and</a:t>
            </a:r>
            <a:r>
              <a:rPr/>
              <a:t> </a:t>
            </a:r>
            <a:r>
              <a:rPr/>
              <a:t>their</a:t>
            </a:r>
            <a:r>
              <a:rPr/>
              <a:t> </a:t>
            </a:r>
            <a:r>
              <a:rPr/>
              <a:t>side</a:t>
            </a:r>
            <a:r>
              <a:rPr/>
              <a:t> </a:t>
            </a:r>
            <a:r>
              <a:rPr/>
              <a:t>effects.</a:t>
            </a:r>
            <a:r>
              <a:rPr/>
              <a:t> </a:t>
            </a:r>
            <a:r>
              <a:rPr/>
              <a:t>As</a:t>
            </a:r>
            <a:r>
              <a:rPr/>
              <a:t> </a:t>
            </a:r>
            <a:r>
              <a:rPr/>
              <a:t>statistician,</a:t>
            </a:r>
            <a:r>
              <a:rPr/>
              <a:t> </a:t>
            </a:r>
            <a:r>
              <a:rPr/>
              <a:t>I</a:t>
            </a:r>
            <a:r>
              <a:rPr/>
              <a:t> </a:t>
            </a:r>
            <a:r>
              <a:rPr/>
              <a:t>can</a:t>
            </a:r>
            <a:r>
              <a:rPr/>
              <a:t> </a:t>
            </a:r>
            <a:r>
              <a:rPr/>
              <a:t>only</a:t>
            </a:r>
            <a:r>
              <a:rPr/>
              <a:t> </a:t>
            </a:r>
            <a:r>
              <a:rPr/>
              <a:t>speculate</a:t>
            </a:r>
            <a:r>
              <a:rPr/>
              <a:t> </a:t>
            </a:r>
            <a:r>
              <a:rPr/>
              <a:t>on</a:t>
            </a:r>
            <a:r>
              <a:rPr/>
              <a:t> </a:t>
            </a:r>
            <a:r>
              <a:rPr/>
              <a:t>what</a:t>
            </a:r>
            <a:r>
              <a:rPr/>
              <a:t> </a:t>
            </a:r>
            <a:r>
              <a:rPr/>
              <a:t>a</a:t>
            </a:r>
            <a:r>
              <a:rPr/>
              <a:t> </a:t>
            </a:r>
            <a:r>
              <a:rPr/>
              <a:t>range</a:t>
            </a:r>
            <a:r>
              <a:rPr/>
              <a:t> </a:t>
            </a:r>
            <a:r>
              <a:rPr/>
              <a:t>of</a:t>
            </a:r>
            <a:r>
              <a:rPr/>
              <a:t> </a:t>
            </a:r>
            <a:r>
              <a:rPr/>
              <a:t>clinical</a:t>
            </a:r>
            <a:r>
              <a:rPr/>
              <a:t> </a:t>
            </a:r>
            <a:r>
              <a:rPr/>
              <a:t>indifference</a:t>
            </a:r>
            <a:r>
              <a:rPr/>
              <a:t> </a:t>
            </a:r>
            <a:r>
              <a:rPr/>
              <a:t>is.</a:t>
            </a:r>
            <a:r>
              <a:rPr/>
              <a:t> </a:t>
            </a:r>
            <a:r>
              <a:rPr/>
              <a:t>I</a:t>
            </a:r>
            <a:r>
              <a:rPr/>
              <a:t> </a:t>
            </a:r>
            <a:r>
              <a:rPr/>
              <a:t>do</a:t>
            </a:r>
            <a:r>
              <a:rPr/>
              <a:t> </a:t>
            </a:r>
            <a:r>
              <a:rPr/>
              <a:t>want</a:t>
            </a:r>
            <a:r>
              <a:rPr/>
              <a:t> </a:t>
            </a:r>
            <a:r>
              <a:rPr/>
              <a:t>to</a:t>
            </a:r>
            <a:r>
              <a:rPr/>
              <a:t> </a:t>
            </a:r>
            <a:r>
              <a:rPr/>
              <a:t>emphasize,</a:t>
            </a:r>
            <a:r>
              <a:rPr/>
              <a:t> </a:t>
            </a:r>
            <a:r>
              <a:rPr/>
              <a:t>however,</a:t>
            </a:r>
            <a:r>
              <a:rPr/>
              <a:t> </a:t>
            </a:r>
            <a:r>
              <a:rPr/>
              <a:t>that</a:t>
            </a:r>
            <a:r>
              <a:rPr/>
              <a:t> </a:t>
            </a:r>
            <a:r>
              <a:rPr/>
              <a:t>if</a:t>
            </a:r>
            <a:r>
              <a:rPr/>
              <a:t> </a:t>
            </a:r>
            <a:r>
              <a:rPr/>
              <a:t>a</a:t>
            </a:r>
            <a:r>
              <a:rPr/>
              <a:t> </a:t>
            </a:r>
            <a:r>
              <a:rPr/>
              <a:t>confidence</a:t>
            </a:r>
            <a:r>
              <a:rPr/>
              <a:t> </a:t>
            </a:r>
            <a:r>
              <a:rPr/>
              <a:t>interval</a:t>
            </a:r>
            <a:r>
              <a:rPr/>
              <a:t> </a:t>
            </a:r>
            <a:r>
              <a:rPr/>
              <a:t>is</a:t>
            </a:r>
            <a:r>
              <a:rPr/>
              <a:t> </a:t>
            </a:r>
            <a:r>
              <a:rPr/>
              <a:t>contained</a:t>
            </a:r>
            <a:r>
              <a:rPr/>
              <a:t> </a:t>
            </a:r>
            <a:r>
              <a:rPr/>
              <a:t>entirely</a:t>
            </a:r>
            <a:r>
              <a:rPr/>
              <a:t> </a:t>
            </a:r>
            <a:r>
              <a:rPr/>
              <a:t>within</a:t>
            </a:r>
            <a:r>
              <a:rPr/>
              <a:t> </a:t>
            </a:r>
            <a:r>
              <a:rPr/>
              <a:t>your</a:t>
            </a:r>
            <a:r>
              <a:rPr/>
              <a:t> </a:t>
            </a:r>
            <a:r>
              <a:rPr/>
              <a:t>range</a:t>
            </a:r>
            <a:r>
              <a:rPr/>
              <a:t> </a:t>
            </a:r>
            <a:r>
              <a:rPr/>
              <a:t>of</a:t>
            </a:r>
            <a:r>
              <a:rPr/>
              <a:t> </a:t>
            </a:r>
            <a:r>
              <a:rPr/>
              <a:t>clinical</a:t>
            </a:r>
            <a:r>
              <a:rPr/>
              <a:t> </a:t>
            </a:r>
            <a:r>
              <a:rPr/>
              <a:t>indifference,</a:t>
            </a:r>
            <a:r>
              <a:rPr/>
              <a:t> </a:t>
            </a:r>
            <a:r>
              <a:rPr/>
              <a:t>then</a:t>
            </a:r>
            <a:r>
              <a:rPr/>
              <a:t> </a:t>
            </a:r>
            <a:r>
              <a:rPr/>
              <a:t>you</a:t>
            </a:r>
            <a:r>
              <a:rPr/>
              <a:t> </a:t>
            </a:r>
            <a:r>
              <a:rPr/>
              <a:t>have</a:t>
            </a:r>
            <a:r>
              <a:rPr/>
              <a:t> </a:t>
            </a:r>
            <a:r>
              <a:rPr/>
              <a:t>clear</a:t>
            </a:r>
            <a:r>
              <a:rPr/>
              <a:t> </a:t>
            </a:r>
            <a:r>
              <a:rPr/>
              <a:t>and</a:t>
            </a:r>
            <a:r>
              <a:rPr/>
              <a:t> </a:t>
            </a:r>
            <a:r>
              <a:rPr/>
              <a:t>convincing</a:t>
            </a:r>
            <a:r>
              <a:rPr/>
              <a:t> </a:t>
            </a:r>
            <a:r>
              <a:rPr/>
              <a:t>evidence</a:t>
            </a:r>
            <a:r>
              <a:rPr/>
              <a:t> </a:t>
            </a:r>
            <a:r>
              <a:rPr/>
              <a:t>to</a:t>
            </a:r>
            <a:r>
              <a:rPr/>
              <a:t> </a:t>
            </a:r>
            <a:r>
              <a:rPr/>
              <a:t>keep</a:t>
            </a:r>
            <a:r>
              <a:rPr/>
              <a:t> </a:t>
            </a:r>
            <a:r>
              <a:rPr/>
              <a:t>doing</a:t>
            </a:r>
            <a:r>
              <a:rPr/>
              <a:t> </a:t>
            </a:r>
            <a:r>
              <a:rPr/>
              <a:t>things</a:t>
            </a:r>
            <a:r>
              <a:rPr/>
              <a:t> </a:t>
            </a:r>
            <a:r>
              <a:rPr/>
              <a:t>the</a:t>
            </a:r>
            <a:r>
              <a:rPr/>
              <a:t> </a:t>
            </a:r>
            <a:r>
              <a:rPr/>
              <a:t>same</a:t>
            </a:r>
            <a:r>
              <a:rPr/>
              <a:t> </a:t>
            </a:r>
            <a:r>
              <a:rPr/>
              <a:t>way</a:t>
            </a:r>
            <a:r>
              <a:rPr/>
              <a:t> </a:t>
            </a:r>
            <a:r>
              <a:rPr/>
              <a:t>(see</a:t>
            </a:r>
            <a:r>
              <a:rPr/>
              <a:t> </a:t>
            </a:r>
            <a:r>
              <a:rPr/>
              <a:t>below).</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the</a:t>
            </a:r>
            <a:r>
              <a:rPr/>
              <a:t> </a:t>
            </a:r>
            <a:r>
              <a:rPr/>
              <a:t>other</a:t>
            </a:r>
            <a:r>
              <a:rPr/>
              <a:t> </a:t>
            </a:r>
            <a:r>
              <a:rPr/>
              <a:t>hand,</a:t>
            </a:r>
            <a:r>
              <a:rPr/>
              <a:t> </a:t>
            </a:r>
            <a:r>
              <a:rPr/>
              <a:t>if</a:t>
            </a:r>
            <a:r>
              <a:rPr/>
              <a:t> </a:t>
            </a:r>
            <a:r>
              <a:rPr/>
              <a:t>part</a:t>
            </a:r>
            <a:r>
              <a:rPr/>
              <a:t> </a:t>
            </a:r>
            <a:r>
              <a:rPr/>
              <a:t>of</a:t>
            </a:r>
            <a:r>
              <a:rPr/>
              <a:t> </a:t>
            </a:r>
            <a:r>
              <a:rPr/>
              <a:t>the</a:t>
            </a:r>
            <a:r>
              <a:rPr/>
              <a:t> </a:t>
            </a:r>
            <a:r>
              <a:rPr/>
              <a:t>confidence</a:t>
            </a:r>
            <a:r>
              <a:rPr/>
              <a:t> </a:t>
            </a:r>
            <a:r>
              <a:rPr/>
              <a:t>interval</a:t>
            </a:r>
            <a:r>
              <a:rPr/>
              <a:t> </a:t>
            </a:r>
            <a:r>
              <a:rPr/>
              <a:t>lies</a:t>
            </a:r>
            <a:r>
              <a:rPr/>
              <a:t> </a:t>
            </a:r>
            <a:r>
              <a:rPr/>
              <a:t>outside</a:t>
            </a:r>
            <a:r>
              <a:rPr/>
              <a:t> </a:t>
            </a:r>
            <a:r>
              <a:rPr/>
              <a:t>the</a:t>
            </a:r>
            <a:r>
              <a:rPr/>
              <a:t> </a:t>
            </a:r>
            <a:r>
              <a:rPr/>
              <a:t>range</a:t>
            </a:r>
            <a:r>
              <a:rPr/>
              <a:t> </a:t>
            </a:r>
            <a:r>
              <a:rPr/>
              <a:t>of</a:t>
            </a:r>
            <a:r>
              <a:rPr/>
              <a:t> </a:t>
            </a:r>
            <a:r>
              <a:rPr/>
              <a:t>clinical</a:t>
            </a:r>
            <a:r>
              <a:rPr/>
              <a:t> </a:t>
            </a:r>
            <a:r>
              <a:rPr/>
              <a:t>indifference,</a:t>
            </a:r>
            <a:r>
              <a:rPr/>
              <a:t> </a:t>
            </a:r>
            <a:r>
              <a:rPr/>
              <a:t>then</a:t>
            </a:r>
            <a:r>
              <a:rPr/>
              <a:t> </a:t>
            </a:r>
            <a:r>
              <a:rPr/>
              <a:t>you</a:t>
            </a:r>
            <a:r>
              <a:rPr/>
              <a:t> </a:t>
            </a:r>
            <a:r>
              <a:rPr/>
              <a:t>should</a:t>
            </a:r>
            <a:r>
              <a:rPr/>
              <a:t> </a:t>
            </a:r>
            <a:r>
              <a:rPr/>
              <a:t>consider</a:t>
            </a:r>
            <a:r>
              <a:rPr/>
              <a:t> </a:t>
            </a:r>
            <a:r>
              <a:rPr/>
              <a:t>the</a:t>
            </a:r>
            <a:r>
              <a:rPr/>
              <a:t> </a:t>
            </a:r>
            <a:r>
              <a:rPr/>
              <a:t>possibility</a:t>
            </a:r>
            <a:r>
              <a:rPr/>
              <a:t> </a:t>
            </a:r>
            <a:r>
              <a:rPr/>
              <a:t>that</a:t>
            </a:r>
            <a:r>
              <a:rPr/>
              <a:t> </a:t>
            </a:r>
            <a:r>
              <a:rPr/>
              <a:t>the</a:t>
            </a:r>
            <a:r>
              <a:rPr/>
              <a:t> </a:t>
            </a:r>
            <a:r>
              <a:rPr/>
              <a:t>sample</a:t>
            </a:r>
            <a:r>
              <a:rPr/>
              <a:t> </a:t>
            </a:r>
            <a:r>
              <a:rPr/>
              <a:t>size</a:t>
            </a:r>
            <a:r>
              <a:rPr/>
              <a:t> </a:t>
            </a:r>
            <a:r>
              <a:rPr/>
              <a:t>is</a:t>
            </a:r>
            <a:r>
              <a:rPr/>
              <a:t> </a:t>
            </a:r>
            <a:r>
              <a:rPr/>
              <a:t>too</a:t>
            </a:r>
            <a:r>
              <a:rPr/>
              <a:t> </a:t>
            </a:r>
            <a:r>
              <a:rPr/>
              <a:t>small</a:t>
            </a:r>
            <a:r>
              <a:rPr/>
              <a:t> </a:t>
            </a:r>
            <a:r>
              <a:rPr/>
              <a:t>(see</a:t>
            </a:r>
            <a:r>
              <a:rPr/>
              <a:t> </a:t>
            </a:r>
            <a:r>
              <a:rPr/>
              <a:t>below).</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definition</a:t>
            </a:r>
            <a:r>
              <a:rPr/>
              <a:t> </a:t>
            </a:r>
            <a:r>
              <a:rPr/>
              <a:t>of</a:t>
            </a:r>
            <a:r>
              <a:rPr/>
              <a:t> </a:t>
            </a:r>
            <a:r>
              <a:rPr/>
              <a:t>a</a:t>
            </a:r>
            <a:r>
              <a:rPr/>
              <a:t> </a:t>
            </a:r>
            <a:r>
              <a:rPr/>
              <a:t>population</a:t>
            </a:r>
            <a:r>
              <a:rPr/>
              <a:t> </a:t>
            </a:r>
            <a:r>
              <a:rPr/>
              <a:t>that</a:t>
            </a:r>
            <a:r>
              <a:rPr/>
              <a:t> </a:t>
            </a:r>
            <a:r>
              <a:rPr/>
              <a:t>I</a:t>
            </a:r>
            <a:r>
              <a:rPr/>
              <a:t> </a:t>
            </a:r>
            <a:r>
              <a:rPr/>
              <a:t>found</a:t>
            </a:r>
            <a:r>
              <a:rPr/>
              <a:t> </a:t>
            </a:r>
            <a:r>
              <a:rPr/>
              <a:t>somewhere</a:t>
            </a:r>
            <a:r>
              <a:rPr/>
              <a:t> </a:t>
            </a:r>
            <a:r>
              <a:rPr/>
              <a:t>but</a:t>
            </a:r>
            <a:r>
              <a:rPr/>
              <a:t> </a:t>
            </a:r>
            <a:r>
              <a:rPr/>
              <a:t>then</a:t>
            </a:r>
            <a:r>
              <a:rPr/>
              <a:t> </a:t>
            </a:r>
            <a:r>
              <a:rPr/>
              <a:t>I</a:t>
            </a:r>
            <a:r>
              <a:rPr/>
              <a:t> </a:t>
            </a:r>
            <a:r>
              <a:rPr/>
              <a:t>lost</a:t>
            </a:r>
            <a:r>
              <a:rPr/>
              <a:t> </a:t>
            </a:r>
            <a:r>
              <a:rPr/>
              <a:t>the</a:t>
            </a:r>
            <a:r>
              <a:rPr/>
              <a:t> </a:t>
            </a:r>
            <a:r>
              <a:rPr/>
              <a:t>link.</a:t>
            </a:r>
            <a:r>
              <a:rPr/>
              <a:t> </a:t>
            </a:r>
            <a:r>
              <a:rPr/>
              <a:t>So</a:t>
            </a:r>
            <a:r>
              <a:rPr/>
              <a:t> </a:t>
            </a:r>
            <a:r>
              <a:rPr/>
              <a:t>if</a:t>
            </a:r>
            <a:r>
              <a:rPr/>
              <a:t> </a:t>
            </a:r>
            <a:r>
              <a:rPr/>
              <a:t>anyone</a:t>
            </a:r>
            <a:r>
              <a:rPr/>
              <a:t> </a:t>
            </a:r>
            <a:r>
              <a:rPr/>
              <a:t>ever</a:t>
            </a:r>
            <a:r>
              <a:rPr/>
              <a:t> </a:t>
            </a:r>
            <a:r>
              <a:rPr/>
              <a:t>runs</a:t>
            </a:r>
            <a:r>
              <a:rPr/>
              <a:t> </a:t>
            </a:r>
            <a:r>
              <a:rPr/>
              <a:t>across</a:t>
            </a:r>
            <a:r>
              <a:rPr/>
              <a:t> </a:t>
            </a:r>
            <a:r>
              <a:rPr/>
              <a:t>this</a:t>
            </a:r>
            <a:r>
              <a:rPr/>
              <a:t> </a:t>
            </a:r>
            <a:r>
              <a:rPr/>
              <a:t>list</a:t>
            </a:r>
            <a:r>
              <a:rPr/>
              <a:t> </a:t>
            </a:r>
            <a:r>
              <a:rPr/>
              <a:t>of</a:t>
            </a:r>
            <a:r>
              <a:rPr/>
              <a:t> </a:t>
            </a:r>
            <a:r>
              <a:rPr/>
              <a:t>characteristics</a:t>
            </a:r>
            <a:r>
              <a:rPr/>
              <a:t> </a:t>
            </a:r>
            <a:r>
              <a:rPr/>
              <a:t>of</a:t>
            </a:r>
            <a:r>
              <a:rPr/>
              <a:t> </a:t>
            </a:r>
            <a:r>
              <a:rPr/>
              <a:t>a</a:t>
            </a:r>
            <a:r>
              <a:rPr/>
              <a:t> </a:t>
            </a:r>
            <a:r>
              <a:rPr/>
              <a:t>population,</a:t>
            </a:r>
            <a:r>
              <a:rPr/>
              <a:t> </a:t>
            </a:r>
            <a:r>
              <a:rPr/>
              <a:t>please</a:t>
            </a:r>
            <a:r>
              <a:rPr/>
              <a:t> </a:t>
            </a:r>
            <a:r>
              <a:rPr/>
              <a:t>let</a:t>
            </a:r>
            <a:r>
              <a:rPr/>
              <a:t> </a:t>
            </a:r>
            <a:r>
              <a:rPr/>
              <a:t>me</a:t>
            </a:r>
            <a:r>
              <a:rPr/>
              <a:t> </a:t>
            </a:r>
            <a:r>
              <a:rPr/>
              <a:t>know.</a:t>
            </a:r>
            <a:r>
              <a:rPr/>
              <a:t> </a:t>
            </a:r>
            <a:r>
              <a:rPr/>
              <a:t>It</a:t>
            </a:r>
            <a:r>
              <a:rPr/>
              <a:t> </a:t>
            </a:r>
            <a:r>
              <a:rPr/>
              <a:t>is</a:t>
            </a:r>
            <a:r>
              <a:rPr/>
              <a:t> </a:t>
            </a:r>
            <a:r>
              <a:rPr/>
              <a:t>too</a:t>
            </a:r>
            <a:r>
              <a:rPr/>
              <a:t> </a:t>
            </a:r>
            <a:r>
              <a:rPr/>
              <a:t>clever</a:t>
            </a:r>
            <a:r>
              <a:rPr/>
              <a:t> </a:t>
            </a:r>
            <a:r>
              <a:rPr/>
              <a:t>a</a:t>
            </a:r>
            <a:r>
              <a:rPr/>
              <a:t> </a:t>
            </a:r>
            <a:r>
              <a:rPr/>
              <a:t>list</a:t>
            </a:r>
            <a:r>
              <a:rPr/>
              <a:t> </a:t>
            </a:r>
            <a:r>
              <a:rPr/>
              <a:t>for</a:t>
            </a:r>
            <a:r>
              <a:rPr/>
              <a:t> </a:t>
            </a:r>
            <a:r>
              <a:rPr/>
              <a:t>me</a:t>
            </a:r>
            <a:r>
              <a:rPr/>
              <a:t> </a:t>
            </a:r>
            <a:r>
              <a:rPr/>
              <a:t>to</a:t>
            </a:r>
            <a:r>
              <a:rPr/>
              <a:t> </a:t>
            </a:r>
            <a:r>
              <a:rPr/>
              <a:t>have</a:t>
            </a:r>
            <a:r>
              <a:rPr/>
              <a:t> </a:t>
            </a:r>
            <a:r>
              <a:rPr/>
              <a:t>figured</a:t>
            </a:r>
            <a:r>
              <a:rPr/>
              <a:t> </a:t>
            </a:r>
            <a:r>
              <a:rPr/>
              <a:t>it</a:t>
            </a:r>
            <a:r>
              <a:rPr/>
              <a:t> </a:t>
            </a:r>
            <a:r>
              <a:rPr/>
              <a:t>out</a:t>
            </a:r>
            <a:r>
              <a:rPr/>
              <a:t> </a:t>
            </a:r>
            <a:r>
              <a:rPr/>
              <a:t>by</a:t>
            </a:r>
            <a:r>
              <a:rPr/>
              <a:t> </a:t>
            </a:r>
            <a:r>
              <a:rPr/>
              <a:t>myself.</a:t>
            </a:r>
          </a:p>
          <a:p>
            <a:pPr lvl="0" marL="0" indent="0">
              <a:buNone/>
            </a:pPr>
          </a:p>
          <a:p>
            <a:pPr lvl="0" marL="0" indent="0">
              <a:buNone/>
            </a:pPr>
            <a:r>
              <a:rPr/>
              <a:t>A</a:t>
            </a:r>
            <a:r>
              <a:rPr/>
              <a:t> </a:t>
            </a:r>
            <a:r>
              <a:rPr/>
              <a:t>population</a:t>
            </a:r>
            <a:r>
              <a:rPr/>
              <a:t> </a:t>
            </a:r>
            <a:r>
              <a:rPr/>
              <a:t>is</a:t>
            </a:r>
            <a:r>
              <a:rPr/>
              <a:t> </a:t>
            </a:r>
            <a:r>
              <a:rPr/>
              <a:t>a</a:t>
            </a:r>
            <a:r>
              <a:rPr/>
              <a:t> </a:t>
            </a:r>
            <a:r>
              <a:rPr/>
              <a:t>collection</a:t>
            </a:r>
            <a:r>
              <a:rPr/>
              <a:t> </a:t>
            </a:r>
            <a:r>
              <a:rPr/>
              <a:t>of</a:t>
            </a:r>
            <a:r>
              <a:rPr/>
              <a:t> </a:t>
            </a:r>
            <a:r>
              <a:rPr/>
              <a:t>items</a:t>
            </a:r>
            <a:r>
              <a:rPr/>
              <a:t> </a:t>
            </a:r>
            <a:r>
              <a:rPr/>
              <a:t>of</a:t>
            </a:r>
            <a:r>
              <a:rPr/>
              <a:t> </a:t>
            </a:r>
            <a:r>
              <a:rPr/>
              <a:t>research.</a:t>
            </a:r>
            <a:r>
              <a:rPr/>
              <a:t> </a:t>
            </a:r>
            <a:r>
              <a:rPr/>
              <a:t>In</a:t>
            </a:r>
            <a:r>
              <a:rPr/>
              <a:t> </a:t>
            </a:r>
            <a:r>
              <a:rPr/>
              <a:t>clinical</a:t>
            </a:r>
            <a:r>
              <a:rPr/>
              <a:t> </a:t>
            </a:r>
            <a:r>
              <a:rPr/>
              <a:t>research,</a:t>
            </a:r>
            <a:r>
              <a:rPr/>
              <a:t> </a:t>
            </a:r>
            <a:r>
              <a:rPr/>
              <a:t>the</a:t>
            </a:r>
            <a:r>
              <a:rPr/>
              <a:t> </a:t>
            </a:r>
            <a:r>
              <a:rPr/>
              <a:t>population</a:t>
            </a:r>
            <a:r>
              <a:rPr/>
              <a:t> </a:t>
            </a:r>
            <a:r>
              <a:rPr/>
              <a:t>is</a:t>
            </a:r>
            <a:r>
              <a:rPr/>
              <a:t> </a:t>
            </a:r>
            <a:r>
              <a:rPr/>
              <a:t>often</a:t>
            </a:r>
            <a:r>
              <a:rPr/>
              <a:t> </a:t>
            </a:r>
            <a:r>
              <a:rPr/>
              <a:t>a</a:t>
            </a:r>
            <a:r>
              <a:rPr/>
              <a:t> </a:t>
            </a:r>
            <a:r>
              <a:rPr/>
              <a:t>collection</a:t>
            </a:r>
            <a:r>
              <a:rPr/>
              <a:t> </a:t>
            </a:r>
            <a:r>
              <a:rPr/>
              <a:t>of</a:t>
            </a:r>
            <a:r>
              <a:rPr/>
              <a:t> </a:t>
            </a:r>
            <a:r>
              <a:rPr/>
              <a:t>people,</a:t>
            </a:r>
            <a:r>
              <a:rPr/>
              <a:t> </a:t>
            </a:r>
            <a:r>
              <a:rPr/>
              <a:t>sharing</a:t>
            </a:r>
            <a:r>
              <a:rPr/>
              <a:t> </a:t>
            </a:r>
            <a:r>
              <a:rPr/>
              <a:t>some</a:t>
            </a:r>
            <a:r>
              <a:rPr/>
              <a:t> </a:t>
            </a:r>
            <a:r>
              <a:rPr/>
              <a:t>commmon</a:t>
            </a:r>
            <a:r>
              <a:rPr/>
              <a:t> </a:t>
            </a:r>
            <a:r>
              <a:rPr/>
              <a:t>features.</a:t>
            </a:r>
            <a:r>
              <a:rPr/>
              <a:t> </a:t>
            </a:r>
            <a:r>
              <a:rPr/>
              <a:t>They</a:t>
            </a:r>
            <a:r>
              <a:rPr/>
              <a:t> </a:t>
            </a:r>
            <a:r>
              <a:rPr/>
              <a:t>may</a:t>
            </a:r>
            <a:r>
              <a:rPr/>
              <a:t> </a:t>
            </a:r>
            <a:r>
              <a:rPr/>
              <a:t>all</a:t>
            </a:r>
            <a:r>
              <a:rPr/>
              <a:t> </a:t>
            </a:r>
            <a:r>
              <a:rPr/>
              <a:t>be</a:t>
            </a:r>
            <a:r>
              <a:rPr/>
              <a:t> </a:t>
            </a:r>
            <a:r>
              <a:rPr/>
              <a:t>in</a:t>
            </a:r>
            <a:r>
              <a:rPr/>
              <a:t> </a:t>
            </a:r>
            <a:r>
              <a:rPr/>
              <a:t>the</a:t>
            </a:r>
            <a:r>
              <a:rPr/>
              <a:t> </a:t>
            </a:r>
            <a:r>
              <a:rPr/>
              <a:t>same</a:t>
            </a:r>
            <a:r>
              <a:rPr/>
              <a:t> </a:t>
            </a:r>
            <a:r>
              <a:rPr/>
              <a:t>demographic</a:t>
            </a:r>
            <a:r>
              <a:rPr/>
              <a:t> </a:t>
            </a:r>
            <a:r>
              <a:rPr/>
              <a:t>group,</a:t>
            </a:r>
            <a:r>
              <a:rPr/>
              <a:t> </a:t>
            </a:r>
            <a:r>
              <a:rPr/>
              <a:t>the</a:t>
            </a:r>
            <a:r>
              <a:rPr/>
              <a:t> </a:t>
            </a:r>
            <a:r>
              <a:rPr/>
              <a:t>may</a:t>
            </a:r>
            <a:r>
              <a:rPr/>
              <a:t> </a:t>
            </a:r>
            <a:r>
              <a:rPr/>
              <a:t>all</a:t>
            </a:r>
            <a:r>
              <a:rPr/>
              <a:t> </a:t>
            </a:r>
            <a:r>
              <a:rPr/>
              <a:t>come</a:t>
            </a:r>
            <a:r>
              <a:rPr/>
              <a:t> </a:t>
            </a:r>
            <a:r>
              <a:rPr/>
              <a:t>from</a:t>
            </a:r>
            <a:r>
              <a:rPr/>
              <a:t> </a:t>
            </a:r>
            <a:r>
              <a:rPr/>
              <a:t>the</a:t>
            </a:r>
            <a:r>
              <a:rPr/>
              <a:t> </a:t>
            </a:r>
            <a:r>
              <a:rPr/>
              <a:t>same</a:t>
            </a:r>
            <a:r>
              <a:rPr/>
              <a:t> </a:t>
            </a:r>
            <a:r>
              <a:rPr/>
              <a:t>area,</a:t>
            </a:r>
            <a:r>
              <a:rPr/>
              <a:t> </a:t>
            </a:r>
            <a:r>
              <a:rPr/>
              <a:t>they</a:t>
            </a:r>
            <a:r>
              <a:rPr/>
              <a:t> </a:t>
            </a:r>
            <a:r>
              <a:rPr/>
              <a:t>may</a:t>
            </a:r>
            <a:r>
              <a:rPr/>
              <a:t> </a:t>
            </a:r>
            <a:r>
              <a:rPr/>
              <a:t>all</a:t>
            </a:r>
            <a:r>
              <a:rPr/>
              <a:t> </a:t>
            </a:r>
            <a:r>
              <a:rPr/>
              <a:t>have</a:t>
            </a:r>
            <a:r>
              <a:rPr/>
              <a:t> </a:t>
            </a:r>
            <a:r>
              <a:rPr/>
              <a:t>the</a:t>
            </a:r>
            <a:r>
              <a:rPr/>
              <a:t> </a:t>
            </a:r>
            <a:r>
              <a:rPr/>
              <a:t>same</a:t>
            </a:r>
            <a:r>
              <a:rPr/>
              <a:t> </a:t>
            </a:r>
            <a:r>
              <a:rPr/>
              <a:t>job,</a:t>
            </a:r>
            <a:r>
              <a:rPr/>
              <a:t> </a:t>
            </a:r>
            <a:r>
              <a:rPr/>
              <a:t>they</a:t>
            </a:r>
            <a:r>
              <a:rPr/>
              <a:t> </a:t>
            </a:r>
            <a:r>
              <a:rPr/>
              <a:t>may</a:t>
            </a:r>
            <a:r>
              <a:rPr/>
              <a:t> </a:t>
            </a:r>
            <a:r>
              <a:rPr/>
              <a:t>be</a:t>
            </a:r>
            <a:r>
              <a:rPr/>
              <a:t> </a:t>
            </a:r>
            <a:r>
              <a:rPr/>
              <a:t>getting</a:t>
            </a:r>
            <a:r>
              <a:rPr/>
              <a:t> </a:t>
            </a:r>
            <a:r>
              <a:rPr/>
              <a:t>the</a:t>
            </a:r>
            <a:r>
              <a:rPr/>
              <a:t> </a:t>
            </a:r>
            <a:r>
              <a:rPr/>
              <a:t>same</a:t>
            </a:r>
            <a:r>
              <a:rPr/>
              <a:t> </a:t>
            </a:r>
            <a:r>
              <a:rPr/>
              <a:t>type</a:t>
            </a:r>
            <a:r>
              <a:rPr/>
              <a:t> </a:t>
            </a:r>
            <a:r>
              <a:rPr/>
              <a:t>of</a:t>
            </a:r>
            <a:r>
              <a:rPr/>
              <a:t> </a:t>
            </a:r>
            <a:r>
              <a:rPr/>
              <a:t>medical</a:t>
            </a:r>
            <a:r>
              <a:rPr/>
              <a:t> </a:t>
            </a:r>
            <a:r>
              <a:rPr/>
              <a:t>care,</a:t>
            </a:r>
            <a:r>
              <a:rPr/>
              <a:t> </a:t>
            </a:r>
            <a:r>
              <a:rPr/>
              <a:t>they</a:t>
            </a:r>
            <a:r>
              <a:rPr/>
              <a:t> </a:t>
            </a:r>
            <a:r>
              <a:rPr/>
              <a:t>may</a:t>
            </a:r>
            <a:r>
              <a:rPr/>
              <a:t> </a:t>
            </a:r>
            <a:r>
              <a:rPr/>
              <a:t>have</a:t>
            </a:r>
            <a:r>
              <a:rPr/>
              <a:t> </a:t>
            </a:r>
            <a:r>
              <a:rPr/>
              <a:t>the</a:t>
            </a:r>
            <a:r>
              <a:rPr/>
              <a:t> </a:t>
            </a:r>
            <a:r>
              <a:rPr/>
              <a:t>same</a:t>
            </a:r>
            <a:r>
              <a:rPr/>
              <a:t> </a:t>
            </a:r>
            <a:r>
              <a:rPr/>
              <a:t>diseases,</a:t>
            </a:r>
            <a:r>
              <a:rPr/>
              <a:t> </a:t>
            </a:r>
            <a:r>
              <a:rPr/>
              <a:t>or</a:t>
            </a:r>
            <a:r>
              <a:rPr/>
              <a:t> </a:t>
            </a:r>
            <a:r>
              <a:rPr/>
              <a:t>it</a:t>
            </a:r>
            <a:r>
              <a:rPr/>
              <a:t> </a:t>
            </a:r>
            <a:r>
              <a:rPr/>
              <a:t>may</a:t>
            </a:r>
            <a:r>
              <a:rPr/>
              <a:t> </a:t>
            </a:r>
            <a:r>
              <a:rPr/>
              <a:t>be</a:t>
            </a:r>
            <a:r>
              <a:rPr/>
              <a:t> </a:t>
            </a:r>
            <a:r>
              <a:rPr/>
              <a:t>a</a:t>
            </a:r>
            <a:r>
              <a:rPr/>
              <a:t> </a:t>
            </a:r>
            <a:r>
              <a:rPr/>
              <a:t>combination</a:t>
            </a:r>
            <a:r>
              <a:rPr/>
              <a:t> </a:t>
            </a:r>
            <a:r>
              <a:rPr/>
              <a:t>of</a:t>
            </a:r>
            <a:r>
              <a:rPr/>
              <a:t> </a:t>
            </a:r>
            <a:r>
              <a:rPr/>
              <a:t>these</a:t>
            </a:r>
            <a:r>
              <a:rPr/>
              <a:t> </a:t>
            </a:r>
            <a:r>
              <a:rPr/>
              <a:t>items.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studies</a:t>
            </a:r>
            <a:r>
              <a:rPr/>
              <a:t> </a:t>
            </a:r>
            <a:r>
              <a:rPr/>
              <a:t>have</a:t>
            </a:r>
            <a:r>
              <a:rPr/>
              <a:t> </a:t>
            </a:r>
            <a:r>
              <a:rPr/>
              <a:t>sample</a:t>
            </a:r>
            <a:r>
              <a:rPr/>
              <a:t> </a:t>
            </a:r>
            <a:r>
              <a:rPr/>
              <a:t>sizes</a:t>
            </a:r>
            <a:r>
              <a:rPr/>
              <a:t> </a:t>
            </a:r>
            <a:r>
              <a:rPr/>
              <a:t>that</a:t>
            </a:r>
            <a:r>
              <a:rPr/>
              <a:t> </a:t>
            </a:r>
            <a:r>
              <a:rPr/>
              <a:t>are</a:t>
            </a:r>
            <a:r>
              <a:rPr/>
              <a:t> </a:t>
            </a:r>
            <a:r>
              <a:rPr/>
              <a:t>so</a:t>
            </a:r>
            <a:r>
              <a:rPr/>
              <a:t> </a:t>
            </a:r>
            <a:r>
              <a:rPr/>
              <a:t>large</a:t>
            </a:r>
            <a:r>
              <a:rPr/>
              <a:t> </a:t>
            </a:r>
            <a:r>
              <a:rPr/>
              <a:t>that</a:t>
            </a:r>
            <a:r>
              <a:rPr/>
              <a:t> </a:t>
            </a:r>
            <a:r>
              <a:rPr/>
              <a:t>even</a:t>
            </a:r>
            <a:r>
              <a:rPr/>
              <a:t> </a:t>
            </a:r>
            <a:r>
              <a:rPr/>
              <a:t>trivial</a:t>
            </a:r>
            <a:r>
              <a:rPr/>
              <a:t> </a:t>
            </a:r>
            <a:r>
              <a:rPr/>
              <a:t>differences</a:t>
            </a:r>
            <a:r>
              <a:rPr/>
              <a:t> </a:t>
            </a:r>
            <a:r>
              <a:rPr/>
              <a:t>are</a:t>
            </a:r>
            <a:r>
              <a:rPr/>
              <a:t> </a:t>
            </a:r>
            <a:r>
              <a:rPr/>
              <a:t>declared</a:t>
            </a:r>
            <a:r>
              <a:rPr/>
              <a:t> </a:t>
            </a:r>
            <a:r>
              <a:rPr/>
              <a:t>statistically</a:t>
            </a:r>
            <a:r>
              <a:rPr/>
              <a:t> </a:t>
            </a:r>
            <a:r>
              <a:rPr/>
              <a:t>significant.</a:t>
            </a:r>
            <a:r>
              <a:rPr/>
              <a:t> </a:t>
            </a:r>
            <a:r>
              <a:rPr/>
              <a:t>If</a:t>
            </a:r>
            <a:r>
              <a:rPr/>
              <a:t> </a:t>
            </a:r>
            <a:r>
              <a:rPr/>
              <a:t>your</a:t>
            </a:r>
            <a:r>
              <a:rPr/>
              <a:t> </a:t>
            </a:r>
            <a:r>
              <a:rPr/>
              <a:t>confidence</a:t>
            </a:r>
            <a:r>
              <a:rPr/>
              <a:t> </a:t>
            </a:r>
            <a:r>
              <a:rPr/>
              <a:t>interval</a:t>
            </a:r>
            <a:r>
              <a:rPr/>
              <a:t> </a:t>
            </a:r>
            <a:r>
              <a:rPr/>
              <a:t>excludes</a:t>
            </a:r>
            <a:r>
              <a:rPr/>
              <a:t> </a:t>
            </a:r>
            <a:r>
              <a:rPr/>
              <a:t>the</a:t>
            </a:r>
            <a:r>
              <a:rPr/>
              <a:t> </a:t>
            </a:r>
            <a:r>
              <a:rPr/>
              <a:t>null</a:t>
            </a:r>
            <a:r>
              <a:rPr/>
              <a:t> </a:t>
            </a:r>
            <a:r>
              <a:rPr/>
              <a:t>value</a:t>
            </a:r>
            <a:r>
              <a:rPr/>
              <a:t> </a:t>
            </a:r>
            <a:r>
              <a:rPr/>
              <a:t>but</a:t>
            </a:r>
            <a:r>
              <a:rPr/>
              <a:t> </a:t>
            </a:r>
            <a:r>
              <a:rPr/>
              <a:t>still</a:t>
            </a:r>
            <a:r>
              <a:rPr/>
              <a:t> </a:t>
            </a:r>
            <a:r>
              <a:rPr/>
              <a:t>lies</a:t>
            </a:r>
            <a:r>
              <a:rPr/>
              <a:t> </a:t>
            </a:r>
            <a:r>
              <a:rPr/>
              <a:t>entirely</a:t>
            </a:r>
            <a:r>
              <a:rPr/>
              <a:t> </a:t>
            </a:r>
            <a:r>
              <a:rPr/>
              <a:t>within</a:t>
            </a:r>
            <a:r>
              <a:rPr/>
              <a:t> </a:t>
            </a:r>
            <a:r>
              <a:rPr/>
              <a:t>the</a:t>
            </a:r>
            <a:r>
              <a:rPr/>
              <a:t> </a:t>
            </a:r>
            <a:r>
              <a:rPr/>
              <a:t>range</a:t>
            </a:r>
            <a:r>
              <a:rPr/>
              <a:t> </a:t>
            </a:r>
            <a:r>
              <a:rPr/>
              <a:t>of</a:t>
            </a:r>
            <a:r>
              <a:rPr/>
              <a:t> </a:t>
            </a:r>
            <a:r>
              <a:rPr/>
              <a:t>clinical</a:t>
            </a:r>
            <a:r>
              <a:rPr/>
              <a:t> </a:t>
            </a:r>
            <a:r>
              <a:rPr/>
              <a:t>indifference,</a:t>
            </a:r>
            <a:r>
              <a:rPr/>
              <a:t> </a:t>
            </a:r>
            <a:r>
              <a:rPr/>
              <a:t>then</a:t>
            </a:r>
            <a:r>
              <a:rPr/>
              <a:t> </a:t>
            </a:r>
            <a:r>
              <a:rPr/>
              <a:t>you</a:t>
            </a:r>
            <a:r>
              <a:rPr/>
              <a:t> </a:t>
            </a:r>
            <a:r>
              <a:rPr/>
              <a:t>have</a:t>
            </a:r>
            <a:r>
              <a:rPr/>
              <a:t> </a:t>
            </a:r>
            <a:r>
              <a:rPr/>
              <a:t>a</a:t>
            </a:r>
            <a:r>
              <a:rPr/>
              <a:t> </a:t>
            </a:r>
            <a:r>
              <a:rPr/>
              <a:t>result</a:t>
            </a:r>
            <a:r>
              <a:rPr/>
              <a:t> </a:t>
            </a:r>
            <a:r>
              <a:rPr/>
              <a:t>with</a:t>
            </a:r>
            <a:r>
              <a:rPr/>
              <a:t> </a:t>
            </a:r>
            <a:r>
              <a:rPr/>
              <a:t>statistical</a:t>
            </a:r>
            <a:r>
              <a:rPr/>
              <a:t> </a:t>
            </a:r>
            <a:r>
              <a:rPr/>
              <a:t>significance,</a:t>
            </a:r>
            <a:r>
              <a:rPr/>
              <a:t> </a:t>
            </a:r>
            <a:r>
              <a:rPr/>
              <a:t>but</a:t>
            </a:r>
            <a:r>
              <a:rPr/>
              <a:t> </a:t>
            </a:r>
            <a:r>
              <a:rPr/>
              <a:t>no</a:t>
            </a:r>
            <a:r>
              <a:rPr/>
              <a:t> </a:t>
            </a:r>
            <a:r>
              <a:rPr/>
              <a:t>practical</a:t>
            </a:r>
            <a:r>
              <a:rPr/>
              <a:t> </a:t>
            </a:r>
            <a:r>
              <a:rPr/>
              <a:t>significance</a:t>
            </a:r>
            <a:r>
              <a:rPr/>
              <a:t> </a:t>
            </a:r>
            <a:r>
              <a:rPr/>
              <a:t>(see</a:t>
            </a:r>
            <a:r>
              <a:rPr/>
              <a:t> </a:t>
            </a:r>
            <a:r>
              <a:rPr/>
              <a:t>below).</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Finally,</a:t>
            </a:r>
            <a:r>
              <a:rPr/>
              <a:t> </a:t>
            </a:r>
            <a:r>
              <a:rPr/>
              <a:t>if</a:t>
            </a:r>
            <a:r>
              <a:rPr/>
              <a:t> </a:t>
            </a:r>
            <a:r>
              <a:rPr/>
              <a:t>your</a:t>
            </a:r>
            <a:r>
              <a:rPr/>
              <a:t> </a:t>
            </a:r>
            <a:r>
              <a:rPr/>
              <a:t>confidence</a:t>
            </a:r>
            <a:r>
              <a:rPr/>
              <a:t> </a:t>
            </a:r>
            <a:r>
              <a:rPr/>
              <a:t>interval</a:t>
            </a:r>
            <a:r>
              <a:rPr/>
              <a:t> </a:t>
            </a:r>
            <a:r>
              <a:rPr/>
              <a:t>excludes</a:t>
            </a:r>
            <a:r>
              <a:rPr/>
              <a:t> </a:t>
            </a:r>
            <a:r>
              <a:rPr/>
              <a:t>the</a:t>
            </a:r>
            <a:r>
              <a:rPr/>
              <a:t> </a:t>
            </a:r>
            <a:r>
              <a:rPr/>
              <a:t>null</a:t>
            </a:r>
            <a:r>
              <a:rPr/>
              <a:t> </a:t>
            </a:r>
            <a:r>
              <a:rPr/>
              <a:t>value</a:t>
            </a:r>
            <a:r>
              <a:rPr/>
              <a:t> </a:t>
            </a:r>
            <a:r>
              <a:rPr/>
              <a:t>and</a:t>
            </a:r>
            <a:r>
              <a:rPr/>
              <a:t> </a:t>
            </a:r>
            <a:r>
              <a:rPr/>
              <a:t>lies</a:t>
            </a:r>
            <a:r>
              <a:rPr/>
              <a:t> </a:t>
            </a:r>
            <a:r>
              <a:rPr/>
              <a:t>outside</a:t>
            </a:r>
            <a:r>
              <a:rPr/>
              <a:t> </a:t>
            </a:r>
            <a:r>
              <a:rPr/>
              <a:t>the</a:t>
            </a:r>
            <a:r>
              <a:rPr/>
              <a:t> </a:t>
            </a:r>
            <a:r>
              <a:rPr/>
              <a:t>range</a:t>
            </a:r>
            <a:r>
              <a:rPr/>
              <a:t> </a:t>
            </a:r>
            <a:r>
              <a:rPr/>
              <a:t>of</a:t>
            </a:r>
            <a:r>
              <a:rPr/>
              <a:t> </a:t>
            </a:r>
            <a:r>
              <a:rPr/>
              <a:t>clinical</a:t>
            </a:r>
            <a:r>
              <a:rPr/>
              <a:t> </a:t>
            </a:r>
            <a:r>
              <a:rPr/>
              <a:t>indifference,</a:t>
            </a:r>
            <a:r>
              <a:rPr/>
              <a:t> </a:t>
            </a:r>
            <a:r>
              <a:rPr/>
              <a:t>then</a:t>
            </a:r>
            <a:r>
              <a:rPr/>
              <a:t> </a:t>
            </a:r>
            <a:r>
              <a:rPr/>
              <a:t>you</a:t>
            </a:r>
            <a:r>
              <a:rPr/>
              <a:t> </a:t>
            </a:r>
            <a:r>
              <a:rPr/>
              <a:t>have</a:t>
            </a:r>
            <a:r>
              <a:rPr/>
              <a:t> </a:t>
            </a:r>
            <a:r>
              <a:rPr/>
              <a:t>both</a:t>
            </a:r>
            <a:r>
              <a:rPr/>
              <a:t> </a:t>
            </a:r>
            <a:r>
              <a:rPr/>
              <a:t>statistical</a:t>
            </a:r>
            <a:r>
              <a:rPr/>
              <a:t> </a:t>
            </a:r>
            <a:r>
              <a:rPr/>
              <a:t>and</a:t>
            </a:r>
            <a:r>
              <a:rPr/>
              <a:t> </a:t>
            </a:r>
            <a:r>
              <a:rPr/>
              <a:t>practical</a:t>
            </a:r>
            <a:r>
              <a:rPr/>
              <a:t> </a:t>
            </a:r>
            <a:r>
              <a:rPr/>
              <a:t>significance</a:t>
            </a:r>
            <a:r>
              <a:rPr/>
              <a:t> </a:t>
            </a:r>
            <a:r>
              <a:rPr/>
              <a:t>(see</a:t>
            </a:r>
            <a:r>
              <a:rPr/>
              <a:t> </a:t>
            </a:r>
            <a:r>
              <a:rPr/>
              <a:t>below).</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Why</a:t>
            </a:r>
            <a:r>
              <a:rPr/>
              <a:t> </a:t>
            </a:r>
            <a:r>
              <a:rPr/>
              <a:t>does</a:t>
            </a:r>
            <a:r>
              <a:rPr/>
              <a:t> </a:t>
            </a:r>
            <a:r>
              <a:rPr/>
              <a:t>a</a:t>
            </a:r>
            <a:r>
              <a:rPr/>
              <a:t> </a:t>
            </a:r>
            <a:r>
              <a:rPr/>
              <a:t>new</a:t>
            </a:r>
            <a:r>
              <a:rPr/>
              <a:t> </a:t>
            </a:r>
            <a:r>
              <a:rPr/>
              <a:t>drug</a:t>
            </a:r>
            <a:r>
              <a:rPr/>
              <a:t> </a:t>
            </a:r>
            <a:r>
              <a:rPr/>
              <a:t>replace</a:t>
            </a:r>
            <a:r>
              <a:rPr/>
              <a:t> </a:t>
            </a:r>
            <a:r>
              <a:rPr/>
              <a:t>an</a:t>
            </a:r>
            <a:r>
              <a:rPr/>
              <a:t> </a:t>
            </a:r>
            <a:r>
              <a:rPr/>
              <a:t>old</a:t>
            </a:r>
            <a:r>
              <a:rPr/>
              <a:t> </a:t>
            </a:r>
            <a:r>
              <a:rPr/>
              <a:t>drug?</a:t>
            </a:r>
            <a:r>
              <a:rPr/>
              <a:t> </a:t>
            </a:r>
            <a:r>
              <a:rPr/>
              <a:t>I</a:t>
            </a:r>
            <a:r>
              <a:rPr/>
              <a:t> </a:t>
            </a:r>
            <a:r>
              <a:rPr/>
              <a:t>should</a:t>
            </a:r>
            <a:r>
              <a:rPr/>
              <a:t> </a:t>
            </a:r>
            <a:r>
              <a:rPr/>
              <a:t>talk</a:t>
            </a:r>
            <a:r>
              <a:rPr/>
              <a:t> </a:t>
            </a:r>
            <a:r>
              <a:rPr/>
              <a:t>about</a:t>
            </a:r>
            <a:r>
              <a:rPr/>
              <a:t> </a:t>
            </a:r>
            <a:r>
              <a:rPr/>
              <a:t>therapies</a:t>
            </a:r>
            <a:r>
              <a:rPr/>
              <a:t> </a:t>
            </a:r>
            <a:r>
              <a:rPr/>
              <a:t>instead</a:t>
            </a:r>
            <a:r>
              <a:rPr/>
              <a:t> </a:t>
            </a:r>
            <a:r>
              <a:rPr/>
              <a:t>of</a:t>
            </a:r>
            <a:r>
              <a:rPr/>
              <a:t> </a:t>
            </a:r>
            <a:r>
              <a:rPr/>
              <a:t>drugs,</a:t>
            </a:r>
            <a:r>
              <a:rPr/>
              <a:t> </a:t>
            </a:r>
            <a:r>
              <a:rPr/>
              <a:t>but</a:t>
            </a:r>
            <a:r>
              <a:rPr/>
              <a:t> </a:t>
            </a:r>
            <a:r>
              <a:rPr/>
              <a:t>it</a:t>
            </a:r>
            <a:r>
              <a:rPr/>
              <a:t> </a:t>
            </a:r>
            <a:r>
              <a:rPr/>
              <a:t>is</a:t>
            </a:r>
            <a:r>
              <a:rPr/>
              <a:t> </a:t>
            </a:r>
            <a:r>
              <a:rPr/>
              <a:t>easier</a:t>
            </a:r>
            <a:r>
              <a:rPr/>
              <a:t> </a:t>
            </a:r>
            <a:r>
              <a:rPr/>
              <a:t>to</a:t>
            </a:r>
            <a:r>
              <a:rPr/>
              <a:t> </a:t>
            </a:r>
            <a:r>
              <a:rPr/>
              <a:t>pretend</a:t>
            </a:r>
            <a:r>
              <a:rPr/>
              <a:t> </a:t>
            </a:r>
            <a:r>
              <a:rPr/>
              <a:t>that</a:t>
            </a:r>
            <a:r>
              <a:rPr/>
              <a:t> </a:t>
            </a:r>
            <a:r>
              <a:rPr/>
              <a:t>the</a:t>
            </a:r>
            <a:r>
              <a:rPr/>
              <a:t> </a:t>
            </a:r>
            <a:r>
              <a:rPr/>
              <a:t>only</a:t>
            </a:r>
            <a:r>
              <a:rPr/>
              <a:t> </a:t>
            </a:r>
            <a:r>
              <a:rPr/>
              <a:t>thing</a:t>
            </a:r>
            <a:r>
              <a:rPr/>
              <a:t> </a:t>
            </a:r>
            <a:r>
              <a:rPr/>
              <a:t>that</a:t>
            </a:r>
            <a:r>
              <a:rPr/>
              <a:t> </a:t>
            </a:r>
            <a:r>
              <a:rPr/>
              <a:t>doctors</a:t>
            </a:r>
            <a:r>
              <a:rPr/>
              <a:t> </a:t>
            </a:r>
            <a:r>
              <a:rPr/>
              <a:t>do</a:t>
            </a:r>
            <a:r>
              <a:rPr/>
              <a:t> </a:t>
            </a:r>
            <a:r>
              <a:rPr/>
              <a:t>is</a:t>
            </a:r>
            <a:r>
              <a:rPr/>
              <a:t> </a:t>
            </a:r>
            <a:r>
              <a:rPr/>
              <a:t>hand</a:t>
            </a:r>
            <a:r>
              <a:rPr/>
              <a:t> </a:t>
            </a:r>
            <a:r>
              <a:rPr/>
              <a:t>out</a:t>
            </a:r>
            <a:r>
              <a:rPr/>
              <a:t> </a:t>
            </a:r>
            <a:r>
              <a:rPr/>
              <a:t>pills.</a:t>
            </a:r>
          </a:p>
          <a:p>
            <a:pPr lvl="0" marL="0" indent="0">
              <a:buNone/>
            </a:pPr>
          </a:p>
          <a:p>
            <a:pPr lvl="0" marL="0" indent="0">
              <a:buNone/>
            </a:pPr>
            <a:r>
              <a:rPr/>
              <a:t>There</a:t>
            </a:r>
            <a:r>
              <a:rPr/>
              <a:t> </a:t>
            </a:r>
            <a:r>
              <a:rPr/>
              <a:t>are</a:t>
            </a:r>
            <a:r>
              <a:rPr/>
              <a:t> </a:t>
            </a:r>
            <a:r>
              <a:rPr/>
              <a:t>several</a:t>
            </a:r>
            <a:r>
              <a:rPr/>
              <a:t> </a:t>
            </a:r>
            <a:r>
              <a:rPr/>
              <a:t>reasons</a:t>
            </a:r>
            <a:r>
              <a:rPr/>
              <a:t> </a:t>
            </a:r>
            <a:r>
              <a:rPr/>
              <a:t>to</a:t>
            </a:r>
            <a:r>
              <a:rPr/>
              <a:t> </a:t>
            </a:r>
            <a:r>
              <a:rPr/>
              <a:t>switch.</a:t>
            </a:r>
            <a:r>
              <a:rPr/>
              <a:t> </a:t>
            </a:r>
            <a:r>
              <a:rPr/>
              <a:t>First,</a:t>
            </a:r>
            <a:r>
              <a:rPr/>
              <a:t> </a:t>
            </a:r>
            <a:r>
              <a:rPr/>
              <a:t>the</a:t>
            </a:r>
            <a:r>
              <a:rPr/>
              <a:t> </a:t>
            </a:r>
            <a:r>
              <a:rPr/>
              <a:t>new</a:t>
            </a:r>
            <a:r>
              <a:rPr/>
              <a:t> </a:t>
            </a:r>
            <a:r>
              <a:rPr/>
              <a:t>drug</a:t>
            </a:r>
            <a:r>
              <a:rPr/>
              <a:t> </a:t>
            </a:r>
            <a:r>
              <a:rPr/>
              <a:t>might</a:t>
            </a:r>
            <a:r>
              <a:rPr/>
              <a:t> </a:t>
            </a:r>
            <a:r>
              <a:rPr/>
              <a:t>be</a:t>
            </a:r>
            <a:r>
              <a:rPr/>
              <a:t> </a:t>
            </a:r>
            <a:r>
              <a:rPr/>
              <a:t>more</a:t>
            </a:r>
            <a:r>
              <a:rPr/>
              <a:t> </a:t>
            </a:r>
            <a:r>
              <a:rPr/>
              <a:t>efficacious.</a:t>
            </a:r>
            <a:r>
              <a:rPr/>
              <a:t> </a:t>
            </a:r>
            <a:r>
              <a:rPr/>
              <a:t>It</a:t>
            </a:r>
            <a:r>
              <a:rPr/>
              <a:t> </a:t>
            </a:r>
            <a:r>
              <a:rPr/>
              <a:t>cures</a:t>
            </a:r>
            <a:r>
              <a:rPr/>
              <a:t> </a:t>
            </a:r>
            <a:r>
              <a:rPr/>
              <a:t>more</a:t>
            </a:r>
            <a:r>
              <a:rPr/>
              <a:t> </a:t>
            </a:r>
            <a:r>
              <a:rPr/>
              <a:t>people.</a:t>
            </a:r>
          </a:p>
          <a:p>
            <a:pPr lvl="0" marL="0" indent="0">
              <a:buNone/>
            </a:pPr>
          </a:p>
          <a:p>
            <a:pPr lvl="0" marL="0" indent="0">
              <a:buNone/>
            </a:pPr>
            <a:r>
              <a:rPr/>
              <a:t>But</a:t>
            </a:r>
            <a:r>
              <a:rPr/>
              <a:t> </a:t>
            </a:r>
            <a:r>
              <a:rPr/>
              <a:t>there</a:t>
            </a:r>
            <a:r>
              <a:rPr/>
              <a:t> </a:t>
            </a:r>
            <a:r>
              <a:rPr/>
              <a:t>are</a:t>
            </a:r>
            <a:r>
              <a:rPr/>
              <a:t> </a:t>
            </a:r>
            <a:r>
              <a:rPr/>
              <a:t>other</a:t>
            </a:r>
            <a:r>
              <a:rPr/>
              <a:t> </a:t>
            </a:r>
            <a:r>
              <a:rPr/>
              <a:t>things</a:t>
            </a:r>
            <a:r>
              <a:rPr/>
              <a:t> </a:t>
            </a:r>
            <a:r>
              <a:rPr/>
              <a:t>that</a:t>
            </a:r>
            <a:r>
              <a:rPr/>
              <a:t> </a:t>
            </a:r>
            <a:r>
              <a:rPr/>
              <a:t>are</a:t>
            </a:r>
            <a:r>
              <a:rPr/>
              <a:t> </a:t>
            </a:r>
            <a:r>
              <a:rPr/>
              <a:t>important</a:t>
            </a:r>
            <a:r>
              <a:rPr/>
              <a:t> </a:t>
            </a:r>
            <a:r>
              <a:rPr/>
              <a:t>as</a:t>
            </a:r>
            <a:r>
              <a:rPr/>
              <a:t> </a:t>
            </a:r>
            <a:r>
              <a:rPr/>
              <a:t>well.</a:t>
            </a:r>
            <a:r>
              <a:rPr/>
              <a:t> </a:t>
            </a:r>
            <a:r>
              <a:rPr/>
              <a:t>The</a:t>
            </a:r>
            <a:r>
              <a:rPr/>
              <a:t> </a:t>
            </a:r>
            <a:r>
              <a:rPr/>
              <a:t>new</a:t>
            </a:r>
            <a:r>
              <a:rPr/>
              <a:t> </a:t>
            </a:r>
            <a:r>
              <a:rPr/>
              <a:t>therapy</a:t>
            </a:r>
            <a:r>
              <a:rPr/>
              <a:t> </a:t>
            </a:r>
            <a:r>
              <a:rPr/>
              <a:t>might</a:t>
            </a:r>
            <a:r>
              <a:rPr/>
              <a:t> </a:t>
            </a:r>
            <a:r>
              <a:rPr/>
              <a:t>be</a:t>
            </a:r>
            <a:r>
              <a:rPr/>
              <a:t> </a:t>
            </a:r>
            <a:r>
              <a:rPr/>
              <a:t>cheaper.</a:t>
            </a:r>
            <a:r>
              <a:rPr/>
              <a:t> </a:t>
            </a:r>
            <a:r>
              <a:rPr/>
              <a:t>Money</a:t>
            </a:r>
            <a:r>
              <a:rPr/>
              <a:t> </a:t>
            </a:r>
            <a:r>
              <a:rPr/>
              <a:t>is</a:t>
            </a:r>
            <a:r>
              <a:rPr/>
              <a:t> </a:t>
            </a:r>
            <a:r>
              <a:rPr/>
              <a:t>never</a:t>
            </a:r>
            <a:r>
              <a:rPr/>
              <a:t> </a:t>
            </a:r>
            <a:r>
              <a:rPr/>
              <a:t>the</a:t>
            </a:r>
            <a:r>
              <a:rPr/>
              <a:t> </a:t>
            </a:r>
            <a:r>
              <a:rPr/>
              <a:t>only</a:t>
            </a:r>
            <a:r>
              <a:rPr/>
              <a:t> </a:t>
            </a:r>
            <a:r>
              <a:rPr/>
              <a:t>consideration,</a:t>
            </a:r>
            <a:r>
              <a:rPr/>
              <a:t> </a:t>
            </a:r>
            <a:r>
              <a:rPr/>
              <a:t>of</a:t>
            </a:r>
            <a:r>
              <a:rPr/>
              <a:t> </a:t>
            </a:r>
            <a:r>
              <a:rPr/>
              <a:t>course,</a:t>
            </a:r>
            <a:r>
              <a:rPr/>
              <a:t> </a:t>
            </a:r>
            <a:r>
              <a:rPr/>
              <a:t>but</a:t>
            </a:r>
            <a:r>
              <a:rPr/>
              <a:t> </a:t>
            </a:r>
            <a:r>
              <a:rPr/>
              <a:t>you</a:t>
            </a:r>
            <a:r>
              <a:rPr/>
              <a:t> </a:t>
            </a:r>
            <a:r>
              <a:rPr/>
              <a:t>can’t</a:t>
            </a:r>
            <a:r>
              <a:rPr/>
              <a:t> </a:t>
            </a:r>
            <a:r>
              <a:rPr/>
              <a:t>ignore</a:t>
            </a:r>
            <a:r>
              <a:rPr/>
              <a:t> </a:t>
            </a:r>
            <a:r>
              <a:rPr/>
              <a:t>it</a:t>
            </a:r>
            <a:r>
              <a:rPr/>
              <a:t> </a:t>
            </a:r>
            <a:r>
              <a:rPr/>
              <a:t>either.</a:t>
            </a:r>
            <a:r>
              <a:rPr/>
              <a:t> </a:t>
            </a:r>
            <a:r>
              <a:rPr/>
              <a:t>Even</a:t>
            </a:r>
            <a:r>
              <a:rPr/>
              <a:t> </a:t>
            </a:r>
            <a:r>
              <a:rPr/>
              <a:t>when</a:t>
            </a:r>
            <a:r>
              <a:rPr/>
              <a:t> </a:t>
            </a:r>
            <a:r>
              <a:rPr/>
              <a:t>the</a:t>
            </a:r>
            <a:r>
              <a:rPr/>
              <a:t> </a:t>
            </a:r>
            <a:r>
              <a:rPr/>
              <a:t>cost</a:t>
            </a:r>
            <a:r>
              <a:rPr/>
              <a:t> </a:t>
            </a:r>
            <a:r>
              <a:rPr/>
              <a:t>of</a:t>
            </a:r>
            <a:r>
              <a:rPr/>
              <a:t> </a:t>
            </a:r>
            <a:r>
              <a:rPr/>
              <a:t>drugs</a:t>
            </a:r>
            <a:r>
              <a:rPr/>
              <a:t> </a:t>
            </a:r>
            <a:r>
              <a:rPr/>
              <a:t>is</a:t>
            </a:r>
            <a:r>
              <a:rPr/>
              <a:t> </a:t>
            </a:r>
            <a:r>
              <a:rPr/>
              <a:t>hidden</a:t>
            </a:r>
            <a:r>
              <a:rPr/>
              <a:t> </a:t>
            </a:r>
            <a:r>
              <a:rPr/>
              <a:t>by</a:t>
            </a:r>
            <a:r>
              <a:rPr/>
              <a:t> </a:t>
            </a:r>
            <a:r>
              <a:rPr/>
              <a:t>insurance</a:t>
            </a:r>
            <a:r>
              <a:rPr/>
              <a:t> </a:t>
            </a:r>
            <a:r>
              <a:rPr/>
              <a:t>coverage,</a:t>
            </a:r>
            <a:r>
              <a:rPr/>
              <a:t> </a:t>
            </a:r>
            <a:r>
              <a:rPr/>
              <a:t>there</a:t>
            </a:r>
            <a:r>
              <a:rPr/>
              <a:t> </a:t>
            </a:r>
            <a:r>
              <a:rPr/>
              <a:t>is</a:t>
            </a:r>
            <a:r>
              <a:rPr/>
              <a:t> </a:t>
            </a:r>
            <a:r>
              <a:rPr/>
              <a:t>a</a:t>
            </a:r>
            <a:r>
              <a:rPr/>
              <a:t> </a:t>
            </a:r>
            <a:r>
              <a:rPr/>
              <a:t>price</a:t>
            </a:r>
            <a:r>
              <a:rPr/>
              <a:t> </a:t>
            </a:r>
            <a:r>
              <a:rPr/>
              <a:t>that</a:t>
            </a:r>
            <a:r>
              <a:rPr/>
              <a:t> </a:t>
            </a:r>
            <a:r>
              <a:rPr/>
              <a:t>all</a:t>
            </a:r>
            <a:r>
              <a:rPr/>
              <a:t> </a:t>
            </a:r>
            <a:r>
              <a:rPr/>
              <a:t>of</a:t>
            </a:r>
            <a:r>
              <a:rPr/>
              <a:t> </a:t>
            </a:r>
            <a:r>
              <a:rPr/>
              <a:t>society</a:t>
            </a:r>
            <a:r>
              <a:rPr/>
              <a:t> </a:t>
            </a:r>
            <a:r>
              <a:rPr/>
              <a:t>pays</a:t>
            </a:r>
            <a:r>
              <a:rPr/>
              <a:t> </a:t>
            </a:r>
            <a:r>
              <a:rPr/>
              <a:t>when</a:t>
            </a:r>
            <a:r>
              <a:rPr/>
              <a:t> </a:t>
            </a:r>
            <a:r>
              <a:rPr/>
              <a:t>you</a:t>
            </a:r>
            <a:r>
              <a:rPr/>
              <a:t> </a:t>
            </a:r>
            <a:r>
              <a:rPr/>
              <a:t>ignore</a:t>
            </a:r>
            <a:r>
              <a:rPr/>
              <a:t> </a:t>
            </a:r>
            <a:r>
              <a:rPr/>
              <a:t>simple</a:t>
            </a:r>
            <a:r>
              <a:rPr/>
              <a:t> </a:t>
            </a:r>
            <a:r>
              <a:rPr/>
              <a:t>economics.</a:t>
            </a:r>
          </a:p>
          <a:p>
            <a:pPr lvl="0" marL="0" indent="0">
              <a:buNone/>
            </a:pPr>
          </a:p>
          <a:p>
            <a:pPr lvl="0" marL="0" indent="0">
              <a:buNone/>
            </a:pPr>
            <a:r>
              <a:rPr/>
              <a:t>Another</a:t>
            </a:r>
            <a:r>
              <a:rPr/>
              <a:t> </a:t>
            </a:r>
            <a:r>
              <a:rPr/>
              <a:t>reason</a:t>
            </a:r>
            <a:r>
              <a:rPr/>
              <a:t> </a:t>
            </a:r>
            <a:r>
              <a:rPr/>
              <a:t>to</a:t>
            </a:r>
            <a:r>
              <a:rPr/>
              <a:t> </a:t>
            </a:r>
            <a:r>
              <a:rPr/>
              <a:t>switch</a:t>
            </a:r>
            <a:r>
              <a:rPr/>
              <a:t> </a:t>
            </a:r>
            <a:r>
              <a:rPr/>
              <a:t>is</a:t>
            </a:r>
            <a:r>
              <a:rPr/>
              <a:t> </a:t>
            </a:r>
            <a:r>
              <a:rPr/>
              <a:t>compliance.</a:t>
            </a:r>
            <a:r>
              <a:rPr/>
              <a:t> </a:t>
            </a:r>
            <a:r>
              <a:rPr/>
              <a:t>If</a:t>
            </a:r>
            <a:r>
              <a:rPr/>
              <a:t> </a:t>
            </a:r>
            <a:r>
              <a:rPr/>
              <a:t>you</a:t>
            </a:r>
            <a:r>
              <a:rPr/>
              <a:t> </a:t>
            </a:r>
            <a:r>
              <a:rPr/>
              <a:t>can</a:t>
            </a:r>
            <a:r>
              <a:rPr/>
              <a:t> </a:t>
            </a:r>
            <a:r>
              <a:rPr/>
              <a:t>replace</a:t>
            </a:r>
            <a:r>
              <a:rPr/>
              <a:t> </a:t>
            </a:r>
            <a:r>
              <a:rPr/>
              <a:t>needles</a:t>
            </a:r>
            <a:r>
              <a:rPr/>
              <a:t> </a:t>
            </a:r>
            <a:r>
              <a:rPr/>
              <a:t>with</a:t>
            </a:r>
            <a:r>
              <a:rPr/>
              <a:t> </a:t>
            </a:r>
            <a:r>
              <a:rPr/>
              <a:t>a</a:t>
            </a:r>
            <a:r>
              <a:rPr/>
              <a:t> </a:t>
            </a:r>
            <a:r>
              <a:rPr/>
              <a:t>pill</a:t>
            </a:r>
            <a:r>
              <a:rPr/>
              <a:t> </a:t>
            </a:r>
            <a:r>
              <a:rPr/>
              <a:t>or</a:t>
            </a:r>
            <a:r>
              <a:rPr/>
              <a:t> </a:t>
            </a:r>
            <a:r>
              <a:rPr/>
              <a:t>replace</a:t>
            </a:r>
            <a:r>
              <a:rPr/>
              <a:t> </a:t>
            </a:r>
            <a:r>
              <a:rPr/>
              <a:t>three</a:t>
            </a:r>
            <a:r>
              <a:rPr/>
              <a:t> </a:t>
            </a:r>
            <a:r>
              <a:rPr/>
              <a:t>times</a:t>
            </a:r>
            <a:r>
              <a:rPr/>
              <a:t> </a:t>
            </a:r>
            <a:r>
              <a:rPr/>
              <a:t>a</a:t>
            </a:r>
            <a:r>
              <a:rPr/>
              <a:t> </a:t>
            </a:r>
            <a:r>
              <a:rPr/>
              <a:t>day</a:t>
            </a:r>
            <a:r>
              <a:rPr/>
              <a:t> </a:t>
            </a:r>
            <a:r>
              <a:rPr/>
              <a:t>dosing</a:t>
            </a:r>
            <a:r>
              <a:rPr/>
              <a:t> </a:t>
            </a:r>
            <a:r>
              <a:rPr/>
              <a:t>with</a:t>
            </a:r>
            <a:r>
              <a:rPr/>
              <a:t> </a:t>
            </a:r>
            <a:r>
              <a:rPr/>
              <a:t>twice</a:t>
            </a:r>
            <a:r>
              <a:rPr/>
              <a:t> </a:t>
            </a:r>
            <a:r>
              <a:rPr/>
              <a:t>a</a:t>
            </a:r>
            <a:r>
              <a:rPr/>
              <a:t> </a:t>
            </a:r>
            <a:r>
              <a:rPr/>
              <a:t>day</a:t>
            </a:r>
            <a:r>
              <a:rPr/>
              <a:t> </a:t>
            </a:r>
            <a:r>
              <a:rPr/>
              <a:t>dosing,</a:t>
            </a:r>
            <a:r>
              <a:rPr/>
              <a:t> </a:t>
            </a:r>
            <a:r>
              <a:rPr/>
              <a:t>you’ll</a:t>
            </a:r>
            <a:r>
              <a:rPr/>
              <a:t> </a:t>
            </a:r>
            <a:r>
              <a:rPr/>
              <a:t>find</a:t>
            </a:r>
            <a:r>
              <a:rPr/>
              <a:t> </a:t>
            </a:r>
            <a:r>
              <a:rPr/>
              <a:t>that</a:t>
            </a:r>
            <a:r>
              <a:rPr/>
              <a:t> </a:t>
            </a:r>
            <a:r>
              <a:rPr/>
              <a:t>a</a:t>
            </a:r>
            <a:r>
              <a:rPr/>
              <a:t> </a:t>
            </a:r>
            <a:r>
              <a:rPr/>
              <a:t>lot</a:t>
            </a:r>
            <a:r>
              <a:rPr/>
              <a:t> </a:t>
            </a:r>
            <a:r>
              <a:rPr/>
              <a:t>more</a:t>
            </a:r>
            <a:r>
              <a:rPr/>
              <a:t> </a:t>
            </a:r>
            <a:r>
              <a:rPr/>
              <a:t>of</a:t>
            </a:r>
            <a:r>
              <a:rPr/>
              <a:t> </a:t>
            </a:r>
            <a:r>
              <a:rPr/>
              <a:t>your</a:t>
            </a:r>
            <a:r>
              <a:rPr/>
              <a:t> </a:t>
            </a:r>
            <a:r>
              <a:rPr/>
              <a:t>patients</a:t>
            </a:r>
            <a:r>
              <a:rPr/>
              <a:t> </a:t>
            </a:r>
            <a:r>
              <a:rPr/>
              <a:t>will</a:t>
            </a:r>
            <a:r>
              <a:rPr/>
              <a:t> </a:t>
            </a:r>
            <a:r>
              <a:rPr/>
              <a:t>take</a:t>
            </a:r>
            <a:r>
              <a:rPr/>
              <a:t> </a:t>
            </a:r>
            <a:r>
              <a:rPr/>
              <a:t>the</a:t>
            </a:r>
            <a:r>
              <a:rPr/>
              <a:t> </a:t>
            </a:r>
            <a:r>
              <a:rPr/>
              <a:t>drug.</a:t>
            </a:r>
          </a:p>
          <a:p>
            <a:pPr lvl="0" marL="0" indent="0">
              <a:buNone/>
            </a:pPr>
          </a:p>
          <a:p>
            <a:pPr lvl="0" marL="0" indent="0">
              <a:buNone/>
            </a:pPr>
            <a:r>
              <a:rPr/>
              <a:t>A</a:t>
            </a:r>
            <a:r>
              <a:rPr/>
              <a:t> </a:t>
            </a:r>
            <a:r>
              <a:rPr/>
              <a:t>third</a:t>
            </a:r>
            <a:r>
              <a:rPr/>
              <a:t> </a:t>
            </a:r>
            <a:r>
              <a:rPr/>
              <a:t>reason</a:t>
            </a:r>
            <a:r>
              <a:rPr/>
              <a:t> </a:t>
            </a:r>
            <a:r>
              <a:rPr/>
              <a:t>to</a:t>
            </a:r>
            <a:r>
              <a:rPr/>
              <a:t> </a:t>
            </a:r>
            <a:r>
              <a:rPr/>
              <a:t>switch</a:t>
            </a:r>
            <a:r>
              <a:rPr/>
              <a:t> </a:t>
            </a:r>
            <a:r>
              <a:rPr/>
              <a:t>would</a:t>
            </a:r>
            <a:r>
              <a:rPr/>
              <a:t> </a:t>
            </a:r>
            <a:r>
              <a:rPr/>
              <a:t>be</a:t>
            </a:r>
            <a:r>
              <a:rPr/>
              <a:t> </a:t>
            </a:r>
            <a:r>
              <a:rPr/>
              <a:t>a</a:t>
            </a:r>
            <a:r>
              <a:rPr/>
              <a:t> </a:t>
            </a:r>
            <a:r>
              <a:rPr/>
              <a:t>change</a:t>
            </a:r>
            <a:r>
              <a:rPr/>
              <a:t> </a:t>
            </a:r>
            <a:r>
              <a:rPr/>
              <a:t>in</a:t>
            </a:r>
            <a:r>
              <a:rPr/>
              <a:t> </a:t>
            </a:r>
            <a:r>
              <a:rPr/>
              <a:t>side</a:t>
            </a:r>
            <a:r>
              <a:rPr/>
              <a:t> </a:t>
            </a:r>
            <a:r>
              <a:rPr/>
              <a:t>effects.</a:t>
            </a:r>
            <a:r>
              <a:rPr/>
              <a:t> </a:t>
            </a:r>
            <a:r>
              <a:rPr/>
              <a:t>All</a:t>
            </a:r>
            <a:r>
              <a:rPr/>
              <a:t> </a:t>
            </a:r>
            <a:r>
              <a:rPr/>
              <a:t>drugs</a:t>
            </a:r>
            <a:r>
              <a:rPr/>
              <a:t> </a:t>
            </a:r>
            <a:r>
              <a:rPr/>
              <a:t>have</a:t>
            </a:r>
            <a:r>
              <a:rPr/>
              <a:t> </a:t>
            </a:r>
            <a:r>
              <a:rPr/>
              <a:t>side</a:t>
            </a:r>
            <a:r>
              <a:rPr/>
              <a:t> </a:t>
            </a:r>
            <a:r>
              <a:rPr/>
              <a:t>effects,</a:t>
            </a:r>
            <a:r>
              <a:rPr/>
              <a:t> </a:t>
            </a:r>
            <a:r>
              <a:rPr/>
              <a:t>of</a:t>
            </a:r>
            <a:r>
              <a:rPr/>
              <a:t> </a:t>
            </a:r>
            <a:r>
              <a:rPr/>
              <a:t>course,</a:t>
            </a:r>
            <a:r>
              <a:rPr/>
              <a:t> </a:t>
            </a:r>
            <a:r>
              <a:rPr/>
              <a:t>but</a:t>
            </a:r>
            <a:r>
              <a:rPr/>
              <a:t> </a:t>
            </a:r>
            <a:r>
              <a:rPr/>
              <a:t>sometimes</a:t>
            </a:r>
            <a:r>
              <a:rPr/>
              <a:t> </a:t>
            </a:r>
            <a:r>
              <a:rPr/>
              <a:t>you</a:t>
            </a:r>
            <a:r>
              <a:rPr/>
              <a:t> </a:t>
            </a:r>
            <a:r>
              <a:rPr/>
              <a:t>can</a:t>
            </a:r>
            <a:r>
              <a:rPr/>
              <a:t> </a:t>
            </a:r>
            <a:r>
              <a:rPr/>
              <a:t>reduce</a:t>
            </a:r>
            <a:r>
              <a:rPr/>
              <a:t> </a:t>
            </a:r>
            <a:r>
              <a:rPr/>
              <a:t>the</a:t>
            </a:r>
            <a:r>
              <a:rPr/>
              <a:t> </a:t>
            </a:r>
            <a:r>
              <a:rPr/>
              <a:t>number</a:t>
            </a:r>
            <a:r>
              <a:rPr/>
              <a:t> </a:t>
            </a:r>
            <a:r>
              <a:rPr/>
              <a:t>of</a:t>
            </a:r>
            <a:r>
              <a:rPr/>
              <a:t> </a:t>
            </a:r>
            <a:r>
              <a:rPr/>
              <a:t>patients</a:t>
            </a:r>
            <a:r>
              <a:rPr/>
              <a:t> </a:t>
            </a:r>
            <a:r>
              <a:rPr/>
              <a:t>that</a:t>
            </a:r>
            <a:r>
              <a:rPr/>
              <a:t> </a:t>
            </a:r>
            <a:r>
              <a:rPr/>
              <a:t>experience</a:t>
            </a:r>
            <a:r>
              <a:rPr/>
              <a:t> </a:t>
            </a:r>
            <a:r>
              <a:rPr/>
              <a:t>these</a:t>
            </a:r>
            <a:r>
              <a:rPr/>
              <a:t> </a:t>
            </a:r>
            <a:r>
              <a:rPr/>
              <a:t>side</a:t>
            </a:r>
            <a:r>
              <a:rPr/>
              <a:t> </a:t>
            </a:r>
            <a:r>
              <a:rPr/>
              <a:t>effects.</a:t>
            </a:r>
            <a:r>
              <a:rPr/>
              <a:t> </a:t>
            </a:r>
            <a:r>
              <a:rPr/>
              <a:t>Sometimes,</a:t>
            </a:r>
            <a:r>
              <a:rPr/>
              <a:t> </a:t>
            </a:r>
            <a:r>
              <a:rPr/>
              <a:t>you</a:t>
            </a:r>
            <a:r>
              <a:rPr/>
              <a:t> </a:t>
            </a:r>
            <a:r>
              <a:rPr/>
              <a:t>can</a:t>
            </a:r>
            <a:r>
              <a:rPr/>
              <a:t> </a:t>
            </a:r>
            <a:r>
              <a:rPr/>
              <a:t>replace</a:t>
            </a:r>
            <a:r>
              <a:rPr/>
              <a:t> </a:t>
            </a:r>
            <a:r>
              <a:rPr/>
              <a:t>serious</a:t>
            </a:r>
            <a:r>
              <a:rPr/>
              <a:t> </a:t>
            </a:r>
            <a:r>
              <a:rPr/>
              <a:t>side</a:t>
            </a:r>
            <a:r>
              <a:rPr/>
              <a:t> </a:t>
            </a:r>
            <a:r>
              <a:rPr/>
              <a:t>effects</a:t>
            </a:r>
            <a:r>
              <a:rPr/>
              <a:t> </a:t>
            </a:r>
            <a:r>
              <a:rPr/>
              <a:t>with</a:t>
            </a:r>
            <a:r>
              <a:rPr/>
              <a:t> </a:t>
            </a:r>
            <a:r>
              <a:rPr/>
              <a:t>more</a:t>
            </a:r>
            <a:r>
              <a:rPr/>
              <a:t> </a:t>
            </a:r>
            <a:r>
              <a:rPr/>
              <a:t>mild</a:t>
            </a:r>
            <a:r>
              <a:rPr/>
              <a:t> </a:t>
            </a:r>
            <a:r>
              <a:rPr/>
              <a:t>side</a:t>
            </a:r>
            <a:r>
              <a:rPr/>
              <a:t> </a:t>
            </a:r>
            <a:r>
              <a:rPr/>
              <a:t>effects.</a:t>
            </a:r>
          </a:p>
          <a:p>
            <a:pPr lvl="0" marL="0" indent="0">
              <a:buNone/>
            </a:pPr>
          </a:p>
          <a:p>
            <a:pPr lvl="0" marL="0" indent="0">
              <a:buNone/>
            </a:pPr>
            <a:r>
              <a:rPr/>
              <a:t>If</a:t>
            </a:r>
            <a:r>
              <a:rPr/>
              <a:t> </a:t>
            </a:r>
            <a:r>
              <a:rPr/>
              <a:t>you</a:t>
            </a:r>
            <a:r>
              <a:rPr/>
              <a:t> </a:t>
            </a:r>
            <a:r>
              <a:rPr/>
              <a:t>expect</a:t>
            </a:r>
            <a:r>
              <a:rPr/>
              <a:t> </a:t>
            </a:r>
            <a:r>
              <a:rPr/>
              <a:t>a</a:t>
            </a:r>
            <a:r>
              <a:rPr/>
              <a:t> </a:t>
            </a:r>
            <a:r>
              <a:rPr/>
              <a:t>new</a:t>
            </a:r>
            <a:r>
              <a:rPr/>
              <a:t> </a:t>
            </a:r>
            <a:r>
              <a:rPr/>
              <a:t>drug</a:t>
            </a:r>
            <a:r>
              <a:rPr/>
              <a:t> </a:t>
            </a:r>
            <a:r>
              <a:rPr/>
              <a:t>to</a:t>
            </a:r>
            <a:r>
              <a:rPr/>
              <a:t> </a:t>
            </a:r>
            <a:r>
              <a:rPr/>
              <a:t>show</a:t>
            </a:r>
            <a:r>
              <a:rPr/>
              <a:t> </a:t>
            </a:r>
            <a:r>
              <a:rPr/>
              <a:t>reduced</a:t>
            </a:r>
            <a:r>
              <a:rPr/>
              <a:t> </a:t>
            </a:r>
            <a:r>
              <a:rPr/>
              <a:t>cost,</a:t>
            </a:r>
            <a:r>
              <a:rPr/>
              <a:t> </a:t>
            </a:r>
            <a:r>
              <a:rPr/>
              <a:t>better</a:t>
            </a:r>
            <a:r>
              <a:rPr/>
              <a:t> </a:t>
            </a:r>
            <a:r>
              <a:rPr/>
              <a:t>compliance,</a:t>
            </a:r>
            <a:r>
              <a:rPr/>
              <a:t> </a:t>
            </a:r>
            <a:r>
              <a:rPr/>
              <a:t>or</a:t>
            </a:r>
            <a:r>
              <a:rPr/>
              <a:t> </a:t>
            </a:r>
            <a:r>
              <a:rPr/>
              <a:t>fewer</a:t>
            </a:r>
            <a:r>
              <a:rPr/>
              <a:t> </a:t>
            </a:r>
            <a:r>
              <a:rPr/>
              <a:t>side</a:t>
            </a:r>
            <a:r>
              <a:rPr/>
              <a:t> </a:t>
            </a:r>
            <a:r>
              <a:rPr/>
              <a:t>effects,</a:t>
            </a:r>
            <a:r>
              <a:rPr/>
              <a:t> </a:t>
            </a:r>
            <a:r>
              <a:rPr/>
              <a:t>you</a:t>
            </a:r>
            <a:r>
              <a:rPr/>
              <a:t> </a:t>
            </a:r>
            <a:r>
              <a:rPr/>
              <a:t>might</a:t>
            </a:r>
            <a:r>
              <a:rPr/>
              <a:t> </a:t>
            </a:r>
            <a:r>
              <a:rPr/>
              <a:t>be</a:t>
            </a:r>
            <a:r>
              <a:rPr/>
              <a:t> </a:t>
            </a:r>
            <a:r>
              <a:rPr/>
              <a:t>willing</a:t>
            </a:r>
            <a:r>
              <a:rPr/>
              <a:t> </a:t>
            </a:r>
            <a:r>
              <a:rPr/>
              <a:t>to</a:t>
            </a:r>
            <a:r>
              <a:rPr/>
              <a:t> </a:t>
            </a:r>
            <a:r>
              <a:rPr/>
              <a:t>tolerate</a:t>
            </a:r>
            <a:r>
              <a:rPr/>
              <a:t> </a:t>
            </a:r>
            <a:r>
              <a:rPr/>
              <a:t>a</a:t>
            </a:r>
            <a:r>
              <a:rPr/>
              <a:t> </a:t>
            </a:r>
            <a:r>
              <a:rPr/>
              <a:t>deficit</a:t>
            </a:r>
            <a:r>
              <a:rPr/>
              <a:t> </a:t>
            </a:r>
            <a:r>
              <a:rPr/>
              <a:t>in</a:t>
            </a:r>
            <a:r>
              <a:rPr/>
              <a:t> </a:t>
            </a:r>
            <a:r>
              <a:rPr/>
              <a:t>efficacy.</a:t>
            </a:r>
            <a:r>
              <a:rPr/>
              <a:t> </a:t>
            </a:r>
            <a:r>
              <a:rPr/>
              <a:t>Now,</a:t>
            </a:r>
            <a:r>
              <a:rPr/>
              <a:t> </a:t>
            </a:r>
            <a:r>
              <a:rPr/>
              <a:t>it</a:t>
            </a:r>
            <a:r>
              <a:rPr/>
              <a:t> </a:t>
            </a:r>
            <a:r>
              <a:rPr/>
              <a:t>would</a:t>
            </a:r>
            <a:r>
              <a:rPr/>
              <a:t> </a:t>
            </a:r>
            <a:r>
              <a:rPr/>
              <a:t>have</a:t>
            </a:r>
            <a:r>
              <a:rPr/>
              <a:t> </a:t>
            </a:r>
            <a:r>
              <a:rPr/>
              <a:t>to</a:t>
            </a:r>
            <a:r>
              <a:rPr/>
              <a:t> </a:t>
            </a:r>
            <a:r>
              <a:rPr/>
              <a:t>be</a:t>
            </a:r>
            <a:r>
              <a:rPr/>
              <a:t> </a:t>
            </a:r>
            <a:r>
              <a:rPr/>
              <a:t>a</a:t>
            </a:r>
            <a:r>
              <a:rPr/>
              <a:t> </a:t>
            </a:r>
            <a:r>
              <a:rPr/>
              <a:t>small</a:t>
            </a:r>
            <a:r>
              <a:rPr/>
              <a:t> </a:t>
            </a:r>
            <a:r>
              <a:rPr/>
              <a:t>deficit,</a:t>
            </a:r>
            <a:r>
              <a:rPr/>
              <a:t> </a:t>
            </a:r>
            <a:r>
              <a:rPr/>
              <a:t>often</a:t>
            </a:r>
            <a:r>
              <a:rPr/>
              <a:t> </a:t>
            </a:r>
            <a:r>
              <a:rPr/>
              <a:t>a</a:t>
            </a:r>
            <a:r>
              <a:rPr/>
              <a:t> </a:t>
            </a:r>
            <a:r>
              <a:rPr/>
              <a:t>very</a:t>
            </a:r>
            <a:r>
              <a:rPr/>
              <a:t> </a:t>
            </a:r>
            <a:r>
              <a:rPr/>
              <a:t>small</a:t>
            </a:r>
            <a:r>
              <a:rPr/>
              <a:t> </a:t>
            </a:r>
            <a:r>
              <a:rPr/>
              <a:t>deficit.</a:t>
            </a:r>
          </a:p>
          <a:p>
            <a:pPr lvl="0" marL="0" indent="0">
              <a:buNone/>
            </a:pPr>
          </a:p>
          <a:p>
            <a:pPr lvl="0" marL="0" indent="0">
              <a:buNone/>
            </a:pPr>
            <a:r>
              <a:rPr/>
              <a:t>Non-inferiority</a:t>
            </a:r>
            <a:r>
              <a:rPr/>
              <a:t> </a:t>
            </a:r>
            <a:r>
              <a:rPr/>
              <a:t>testing</a:t>
            </a:r>
            <a:r>
              <a:rPr/>
              <a:t> </a:t>
            </a:r>
            <a:r>
              <a:rPr/>
              <a:t>addresses</a:t>
            </a:r>
            <a:r>
              <a:rPr/>
              <a:t> </a:t>
            </a:r>
            <a:r>
              <a:rPr/>
              <a:t>the</a:t>
            </a:r>
            <a:r>
              <a:rPr/>
              <a:t> </a:t>
            </a:r>
            <a:r>
              <a:rPr/>
              <a:t>problem</a:t>
            </a:r>
            <a:r>
              <a:rPr/>
              <a:t> </a:t>
            </a:r>
            <a:r>
              <a:rPr/>
              <a:t>where</a:t>
            </a:r>
            <a:r>
              <a:rPr/>
              <a:t> </a:t>
            </a:r>
            <a:r>
              <a:rPr/>
              <a:t>you</a:t>
            </a:r>
            <a:r>
              <a:rPr/>
              <a:t> </a:t>
            </a:r>
            <a:r>
              <a:rPr/>
              <a:t>want</a:t>
            </a:r>
            <a:r>
              <a:rPr/>
              <a:t> </a:t>
            </a:r>
            <a:r>
              <a:rPr/>
              <a:t>to</a:t>
            </a:r>
            <a:r>
              <a:rPr/>
              <a:t> </a:t>
            </a:r>
            <a:r>
              <a:rPr/>
              <a:t>show</a:t>
            </a:r>
            <a:r>
              <a:rPr/>
              <a:t> </a:t>
            </a:r>
            <a:r>
              <a:rPr/>
              <a:t>that</a:t>
            </a:r>
            <a:r>
              <a:rPr/>
              <a:t> </a:t>
            </a:r>
            <a:r>
              <a:rPr/>
              <a:t>a</a:t>
            </a:r>
            <a:r>
              <a:rPr/>
              <a:t> </a:t>
            </a:r>
            <a:r>
              <a:rPr/>
              <a:t>new</a:t>
            </a:r>
            <a:r>
              <a:rPr/>
              <a:t> </a:t>
            </a:r>
            <a:r>
              <a:rPr/>
              <a:t>drug,</a:t>
            </a:r>
            <a:r>
              <a:rPr/>
              <a:t> </a:t>
            </a:r>
            <a:r>
              <a:rPr/>
              <a:t>superior</a:t>
            </a:r>
            <a:r>
              <a:rPr/>
              <a:t> </a:t>
            </a:r>
            <a:r>
              <a:rPr/>
              <a:t>in</a:t>
            </a:r>
            <a:r>
              <a:rPr/>
              <a:t> </a:t>
            </a:r>
            <a:r>
              <a:rPr/>
              <a:t>other</a:t>
            </a:r>
            <a:r>
              <a:rPr/>
              <a:t> </a:t>
            </a:r>
            <a:r>
              <a:rPr/>
              <a:t>ways,</a:t>
            </a:r>
            <a:r>
              <a:rPr/>
              <a:t> </a:t>
            </a:r>
            <a:r>
              <a:rPr/>
              <a:t>does</a:t>
            </a:r>
            <a:r>
              <a:rPr/>
              <a:t> </a:t>
            </a:r>
            <a:r>
              <a:rPr/>
              <a:t>not</a:t>
            </a:r>
            <a:r>
              <a:rPr/>
              <a:t> </a:t>
            </a:r>
            <a:r>
              <a:rPr/>
              <a:t>give</a:t>
            </a:r>
            <a:r>
              <a:rPr/>
              <a:t> </a:t>
            </a:r>
            <a:r>
              <a:rPr/>
              <a:t>away</a:t>
            </a:r>
            <a:r>
              <a:rPr/>
              <a:t> </a:t>
            </a:r>
            <a:r>
              <a:rPr/>
              <a:t>too</a:t>
            </a:r>
            <a:r>
              <a:rPr/>
              <a:t> </a:t>
            </a:r>
            <a:r>
              <a:rPr/>
              <a:t>much</a:t>
            </a:r>
            <a:r>
              <a:rPr/>
              <a:t> </a:t>
            </a:r>
            <a:r>
              <a:rPr/>
              <a:t>in</a:t>
            </a:r>
            <a:r>
              <a:rPr/>
              <a:t> </a:t>
            </a:r>
            <a:r>
              <a:rPr/>
              <a:t>efficacy.</a:t>
            </a:r>
            <a:r>
              <a:rPr/>
              <a:t> </a:t>
            </a:r>
            <a:r>
              <a:rPr/>
              <a:t>So</a:t>
            </a:r>
            <a:r>
              <a:rPr/>
              <a:t> </a:t>
            </a:r>
            <a:r>
              <a:rPr/>
              <a:t>you</a:t>
            </a:r>
            <a:r>
              <a:rPr/>
              <a:t> </a:t>
            </a:r>
            <a:r>
              <a:rPr/>
              <a:t>want</a:t>
            </a:r>
            <a:r>
              <a:rPr/>
              <a:t> </a:t>
            </a:r>
            <a:r>
              <a:rPr/>
              <a:t>to</a:t>
            </a:r>
            <a:r>
              <a:rPr/>
              <a:t> </a:t>
            </a:r>
            <a:r>
              <a:rPr/>
              <a:t>test</a:t>
            </a:r>
            <a:r>
              <a:rPr/>
              <a:t> </a:t>
            </a:r>
            <a:r>
              <a:rPr/>
              <a:t>that</a:t>
            </a:r>
            <a:r>
              <a:rPr/>
              <a:t> </a:t>
            </a:r>
            <a:r>
              <a:rPr/>
              <a:t>your</a:t>
            </a:r>
            <a:r>
              <a:rPr/>
              <a:t> </a:t>
            </a:r>
            <a:r>
              <a:rPr/>
              <a:t>new</a:t>
            </a:r>
            <a:r>
              <a:rPr/>
              <a:t> </a:t>
            </a:r>
            <a:r>
              <a:rPr/>
              <a:t>drug</a:t>
            </a:r>
            <a:r>
              <a:rPr/>
              <a:t> </a:t>
            </a:r>
            <a:r>
              <a:rPr/>
              <a:t>is</a:t>
            </a:r>
            <a:r>
              <a:rPr/>
              <a:t> </a:t>
            </a:r>
            <a:r>
              <a:rPr/>
              <a:t>not</a:t>
            </a:r>
            <a:r>
              <a:rPr/>
              <a:t> </a:t>
            </a:r>
            <a:r>
              <a:rPr/>
              <a:t>substantially</a:t>
            </a:r>
            <a:r>
              <a:rPr/>
              <a:t> </a:t>
            </a:r>
            <a:r>
              <a:rPr/>
              <a:t>inferior</a:t>
            </a:r>
            <a:r>
              <a:rPr/>
              <a:t> </a:t>
            </a:r>
            <a:r>
              <a:rPr/>
              <a:t>than</a:t>
            </a:r>
            <a:r>
              <a:rPr/>
              <a:t> </a:t>
            </a:r>
            <a:r>
              <a:rPr/>
              <a:t>the</a:t>
            </a:r>
            <a:r>
              <a:rPr/>
              <a:t> </a:t>
            </a:r>
            <a:r>
              <a:rPr/>
              <a:t>old</a:t>
            </a:r>
            <a:r>
              <a:rPr/>
              <a:t> </a:t>
            </a:r>
            <a:r>
              <a:rPr/>
              <a:t>drug</a:t>
            </a:r>
            <a:r>
              <a:rPr/>
              <a:t> </a:t>
            </a:r>
            <a:r>
              <a:rPr/>
              <a:t>with</a:t>
            </a:r>
            <a:r>
              <a:rPr/>
              <a:t> </a:t>
            </a:r>
            <a:r>
              <a:rPr/>
              <a:t>respect</a:t>
            </a:r>
            <a:r>
              <a:rPr/>
              <a:t> </a:t>
            </a:r>
            <a:r>
              <a:rPr/>
              <a:t>to</a:t>
            </a:r>
            <a:r>
              <a:rPr/>
              <a:t> </a:t>
            </a:r>
            <a:r>
              <a:rPr/>
              <a:t>therapy.</a:t>
            </a:r>
          </a:p>
          <a:p>
            <a:pPr lvl="0" marL="0" indent="0">
              <a:buNone/>
            </a:pPr>
          </a:p>
          <a:p>
            <a:pPr lvl="0" marL="0" indent="0">
              <a:buNone/>
            </a:pPr>
            <a:r>
              <a:rPr/>
              <a:t>A</a:t>
            </a:r>
            <a:r>
              <a:rPr/>
              <a:t> </a:t>
            </a:r>
            <a:r>
              <a:rPr/>
              <a:t>formal</a:t>
            </a:r>
            <a:r>
              <a:rPr/>
              <a:t> </a:t>
            </a:r>
            <a:r>
              <a:rPr/>
              <a:t>hypothesis</a:t>
            </a:r>
            <a:r>
              <a:rPr/>
              <a:t> </a:t>
            </a:r>
            <a:r>
              <a:rPr/>
              <a:t>test</a:t>
            </a:r>
            <a:r>
              <a:rPr/>
              <a:t> </a:t>
            </a:r>
            <a:r>
              <a:rPr/>
              <a:t>to</a:t>
            </a:r>
            <a:r>
              <a:rPr/>
              <a:t> </a:t>
            </a:r>
            <a:r>
              <a:rPr/>
              <a:t>demonstrate</a:t>
            </a:r>
            <a:r>
              <a:rPr/>
              <a:t> </a:t>
            </a:r>
            <a:r>
              <a:rPr/>
              <a:t>that</a:t>
            </a:r>
            <a:r>
              <a:rPr/>
              <a:t> </a:t>
            </a:r>
            <a:r>
              <a:rPr/>
              <a:t>a</a:t>
            </a:r>
            <a:r>
              <a:rPr/>
              <a:t> </a:t>
            </a:r>
            <a:r>
              <a:rPr/>
              <a:t>new</a:t>
            </a:r>
            <a:r>
              <a:rPr/>
              <a:t> </a:t>
            </a:r>
            <a:r>
              <a:rPr/>
              <a:t>drug</a:t>
            </a:r>
            <a:r>
              <a:rPr/>
              <a:t> </a:t>
            </a:r>
            <a:r>
              <a:rPr/>
              <a:t>is</a:t>
            </a:r>
            <a:r>
              <a:rPr/>
              <a:t> </a:t>
            </a:r>
            <a:r>
              <a:rPr/>
              <a:t>not</a:t>
            </a:r>
            <a:r>
              <a:rPr/>
              <a:t> </a:t>
            </a:r>
            <a:r>
              <a:rPr/>
              <a:t>substantially</a:t>
            </a:r>
            <a:r>
              <a:rPr/>
              <a:t> </a:t>
            </a:r>
            <a:r>
              <a:rPr/>
              <a:t>worse</a:t>
            </a:r>
            <a:r>
              <a:rPr/>
              <a:t> </a:t>
            </a:r>
            <a:r>
              <a:rPr/>
              <a:t>on</a:t>
            </a:r>
            <a:r>
              <a:rPr/>
              <a:t> </a:t>
            </a:r>
            <a:r>
              <a:rPr/>
              <a:t>an</a:t>
            </a:r>
            <a:r>
              <a:rPr/>
              <a:t> </a:t>
            </a:r>
            <a:r>
              <a:rPr/>
              <a:t>efficacy</a:t>
            </a:r>
            <a:r>
              <a:rPr/>
              <a:t> </a:t>
            </a:r>
            <a:r>
              <a:rPr/>
              <a:t>endpoint</a:t>
            </a:r>
            <a:r>
              <a:rPr/>
              <a:t> </a:t>
            </a:r>
            <a:r>
              <a:rPr/>
              <a:t>is</a:t>
            </a:r>
            <a:r>
              <a:rPr/>
              <a:t> </a:t>
            </a:r>
            <a:r>
              <a:rPr/>
              <a:t>called</a:t>
            </a:r>
            <a:r>
              <a:rPr/>
              <a:t> </a:t>
            </a:r>
            <a:r>
              <a:rPr/>
              <a:t>a</a:t>
            </a:r>
            <a:r>
              <a:rPr/>
              <a:t> </a:t>
            </a:r>
            <a:r>
              <a:rPr/>
              <a:t>non-inferiority</a:t>
            </a:r>
            <a:r>
              <a:rPr/>
              <a:t> </a:t>
            </a:r>
            <a:r>
              <a:rPr/>
              <a:t>test.</a:t>
            </a:r>
            <a:r>
              <a:rPr/>
              <a:t> </a:t>
            </a:r>
            <a:r>
              <a:rPr/>
              <a:t>To</a:t>
            </a:r>
            <a:r>
              <a:rPr/>
              <a:t> </a:t>
            </a:r>
            <a:r>
              <a:rPr/>
              <a:t>conduct</a:t>
            </a:r>
            <a:r>
              <a:rPr/>
              <a:t> </a:t>
            </a:r>
            <a:r>
              <a:rPr/>
              <a:t>this</a:t>
            </a:r>
            <a:r>
              <a:rPr/>
              <a:t> </a:t>
            </a:r>
            <a:r>
              <a:rPr/>
              <a:t>test,</a:t>
            </a:r>
            <a:r>
              <a:rPr/>
              <a:t> </a:t>
            </a:r>
            <a:r>
              <a:rPr/>
              <a:t>you</a:t>
            </a:r>
            <a:r>
              <a:rPr/>
              <a:t> </a:t>
            </a:r>
            <a:r>
              <a:rPr/>
              <a:t>need</a:t>
            </a:r>
            <a:r>
              <a:rPr/>
              <a:t> </a:t>
            </a:r>
            <a:r>
              <a:rPr/>
              <a:t>to</a:t>
            </a:r>
            <a:r>
              <a:rPr/>
              <a:t> </a:t>
            </a:r>
            <a:r>
              <a:rPr/>
              <a:t>define</a:t>
            </a:r>
            <a:r>
              <a:rPr/>
              <a:t> </a:t>
            </a:r>
            <a:r>
              <a:rPr/>
              <a:t>a</a:t>
            </a:r>
            <a:r>
              <a:rPr/>
              <a:t> </a:t>
            </a:r>
            <a:r>
              <a:rPr/>
              <a:t>non-inferiority</a:t>
            </a:r>
            <a:r>
              <a:rPr/>
              <a:t> </a:t>
            </a:r>
            <a:r>
              <a:rPr/>
              <a:t>margin.</a:t>
            </a:r>
            <a:r>
              <a:rPr/>
              <a:t> </a:t>
            </a:r>
            <a:r>
              <a:rPr/>
              <a:t>This</a:t>
            </a:r>
            <a:r>
              <a:rPr/>
              <a:t> </a:t>
            </a:r>
            <a:r>
              <a:rPr/>
              <a:t>a</a:t>
            </a:r>
            <a:r>
              <a:rPr/>
              <a:t> </a:t>
            </a:r>
            <a:r>
              <a:rPr/>
              <a:t>value</a:t>
            </a:r>
            <a:r>
              <a:rPr/>
              <a:t> </a:t>
            </a:r>
            <a:r>
              <a:rPr/>
              <a:t>that</a:t>
            </a:r>
            <a:r>
              <a:rPr/>
              <a:t> </a:t>
            </a:r>
            <a:r>
              <a:rPr/>
              <a:t>separate</a:t>
            </a:r>
            <a:r>
              <a:rPr/>
              <a:t> </a:t>
            </a:r>
            <a:r>
              <a:rPr/>
              <a:t>an</a:t>
            </a:r>
            <a:r>
              <a:rPr/>
              <a:t> </a:t>
            </a:r>
            <a:r>
              <a:rPr/>
              <a:t>intolerable</a:t>
            </a:r>
            <a:r>
              <a:rPr/>
              <a:t> </a:t>
            </a:r>
            <a:r>
              <a:rPr/>
              <a:t>loss</a:t>
            </a:r>
            <a:r>
              <a:rPr/>
              <a:t> </a:t>
            </a:r>
            <a:r>
              <a:rPr/>
              <a:t>in</a:t>
            </a:r>
            <a:r>
              <a:rPr/>
              <a:t> </a:t>
            </a:r>
            <a:r>
              <a:rPr/>
              <a:t>efficacy</a:t>
            </a:r>
            <a:r>
              <a:rPr/>
              <a:t> </a:t>
            </a:r>
            <a:r>
              <a:rPr/>
              <a:t>from</a:t>
            </a:r>
            <a:r>
              <a:rPr/>
              <a:t> </a:t>
            </a:r>
            <a:r>
              <a:rPr/>
              <a:t>a</a:t>
            </a:r>
            <a:r>
              <a:rPr/>
              <a:t> </a:t>
            </a:r>
            <a:r>
              <a:rPr/>
              <a:t>tolerable</a:t>
            </a:r>
            <a:r>
              <a:rPr/>
              <a:t> </a:t>
            </a:r>
            <a:r>
              <a:rPr/>
              <a:t>loss.</a:t>
            </a:r>
            <a:r>
              <a:rPr/>
              <a:t> </a:t>
            </a:r>
            <a:r>
              <a:rPr/>
              <a:t>How</a:t>
            </a:r>
            <a:r>
              <a:rPr/>
              <a:t> </a:t>
            </a:r>
            <a:r>
              <a:rPr/>
              <a:t>do</a:t>
            </a:r>
            <a:r>
              <a:rPr/>
              <a:t> </a:t>
            </a:r>
            <a:r>
              <a:rPr/>
              <a:t>you</a:t>
            </a:r>
            <a:r>
              <a:rPr/>
              <a:t> </a:t>
            </a:r>
            <a:r>
              <a:rPr/>
              <a:t>pick</a:t>
            </a:r>
            <a:r>
              <a:rPr/>
              <a:t> </a:t>
            </a:r>
            <a:r>
              <a:rPr/>
              <a:t>a</a:t>
            </a:r>
            <a:r>
              <a:rPr/>
              <a:t> </a:t>
            </a:r>
            <a:r>
              <a:rPr/>
              <a:t>non-inferiority</a:t>
            </a:r>
            <a:r>
              <a:rPr/>
              <a:t> </a:t>
            </a:r>
            <a:r>
              <a:rPr/>
              <a:t>margin?</a:t>
            </a:r>
          </a:p>
          <a:p>
            <a:pPr lvl="0" marL="0" indent="0">
              <a:buNone/>
            </a:pPr>
          </a:p>
          <a:p>
            <a:pPr lvl="0" marL="0" indent="0">
              <a:buNone/>
            </a:pPr>
            <a:r>
              <a:rPr/>
              <a:t>Sometimes</a:t>
            </a:r>
            <a:r>
              <a:rPr/>
              <a:t> </a:t>
            </a:r>
            <a:r>
              <a:rPr/>
              <a:t>it’s</a:t>
            </a:r>
            <a:r>
              <a:rPr/>
              <a:t> </a:t>
            </a:r>
            <a:r>
              <a:rPr/>
              <a:t>easy.</a:t>
            </a:r>
            <a:r>
              <a:rPr/>
              <a:t> </a:t>
            </a:r>
            <a:r>
              <a:rPr/>
              <a:t>So</a:t>
            </a:r>
            <a:r>
              <a:rPr/>
              <a:t> </a:t>
            </a:r>
            <a:r>
              <a:rPr/>
              <a:t>in</a:t>
            </a:r>
            <a:r>
              <a:rPr/>
              <a:t> </a:t>
            </a:r>
            <a:r>
              <a:rPr/>
              <a:t>testing</a:t>
            </a:r>
            <a:r>
              <a:rPr/>
              <a:t> </a:t>
            </a:r>
            <a:r>
              <a:rPr/>
              <a:t>a</a:t>
            </a:r>
            <a:r>
              <a:rPr/>
              <a:t> </a:t>
            </a:r>
            <a:r>
              <a:rPr/>
              <a:t>flu</a:t>
            </a:r>
            <a:r>
              <a:rPr/>
              <a:t> </a:t>
            </a:r>
            <a:r>
              <a:rPr/>
              <a:t>vaccine,</a:t>
            </a:r>
            <a:r>
              <a:rPr/>
              <a:t> </a:t>
            </a:r>
            <a:r>
              <a:rPr/>
              <a:t>you</a:t>
            </a:r>
            <a:r>
              <a:rPr/>
              <a:t> </a:t>
            </a:r>
            <a:r>
              <a:rPr/>
              <a:t>might</a:t>
            </a:r>
            <a:r>
              <a:rPr/>
              <a:t> </a:t>
            </a:r>
            <a:r>
              <a:rPr/>
              <a:t>tolerate</a:t>
            </a:r>
            <a:r>
              <a:rPr/>
              <a:t> </a:t>
            </a:r>
            <a:r>
              <a:rPr/>
              <a:t>a</a:t>
            </a:r>
            <a:r>
              <a:rPr/>
              <a:t> </a:t>
            </a:r>
            <a:r>
              <a:rPr/>
              <a:t>20%</a:t>
            </a:r>
            <a:r>
              <a:rPr/>
              <a:t> </a:t>
            </a:r>
            <a:r>
              <a:rPr/>
              <a:t>decline</a:t>
            </a:r>
            <a:r>
              <a:rPr/>
              <a:t> </a:t>
            </a:r>
            <a:r>
              <a:rPr/>
              <a:t>in</a:t>
            </a:r>
            <a:r>
              <a:rPr/>
              <a:t> </a:t>
            </a:r>
            <a:r>
              <a:rPr/>
              <a:t>the</a:t>
            </a:r>
            <a:r>
              <a:rPr/>
              <a:t> </a:t>
            </a:r>
            <a:r>
              <a:rPr/>
              <a:t>number</a:t>
            </a:r>
            <a:r>
              <a:rPr/>
              <a:t> </a:t>
            </a:r>
            <a:r>
              <a:rPr/>
              <a:t>of</a:t>
            </a:r>
            <a:r>
              <a:rPr/>
              <a:t> </a:t>
            </a:r>
            <a:r>
              <a:rPr/>
              <a:t>colds</a:t>
            </a:r>
            <a:r>
              <a:rPr/>
              <a:t> </a:t>
            </a:r>
            <a:r>
              <a:rPr/>
              <a:t>if</a:t>
            </a:r>
            <a:r>
              <a:rPr/>
              <a:t> </a:t>
            </a:r>
            <a:r>
              <a:rPr/>
              <a:t>you</a:t>
            </a:r>
            <a:r>
              <a:rPr/>
              <a:t> </a:t>
            </a:r>
            <a:r>
              <a:rPr/>
              <a:t>could</a:t>
            </a:r>
            <a:r>
              <a:rPr/>
              <a:t> </a:t>
            </a:r>
            <a:r>
              <a:rPr/>
              <a:t>knew</a:t>
            </a:r>
            <a:r>
              <a:rPr/>
              <a:t> </a:t>
            </a:r>
            <a:r>
              <a:rPr/>
              <a:t>that</a:t>
            </a:r>
            <a:r>
              <a:rPr/>
              <a:t> </a:t>
            </a:r>
            <a:r>
              <a:rPr/>
              <a:t>you</a:t>
            </a:r>
            <a:r>
              <a:rPr/>
              <a:t> </a:t>
            </a:r>
            <a:r>
              <a:rPr/>
              <a:t>would</a:t>
            </a:r>
            <a:r>
              <a:rPr/>
              <a:t> </a:t>
            </a:r>
            <a:r>
              <a:rPr/>
              <a:t>be</a:t>
            </a:r>
            <a:r>
              <a:rPr/>
              <a:t> </a:t>
            </a:r>
            <a:r>
              <a:rPr/>
              <a:t>getting</a:t>
            </a:r>
            <a:r>
              <a:rPr/>
              <a:t> </a:t>
            </a:r>
            <a:r>
              <a:rPr/>
              <a:t>at</a:t>
            </a:r>
            <a:r>
              <a:rPr/>
              <a:t> </a:t>
            </a:r>
            <a:r>
              <a:rPr/>
              <a:t>least</a:t>
            </a:r>
            <a:r>
              <a:rPr/>
              <a:t> </a:t>
            </a:r>
            <a:r>
              <a:rPr/>
              <a:t>a</a:t>
            </a:r>
            <a:r>
              <a:rPr/>
              <a:t> </a:t>
            </a:r>
            <a:r>
              <a:rPr/>
              <a:t>20%</a:t>
            </a:r>
            <a:r>
              <a:rPr/>
              <a:t> </a:t>
            </a:r>
            <a:r>
              <a:rPr/>
              <a:t>increase</a:t>
            </a:r>
            <a:r>
              <a:rPr/>
              <a:t> </a:t>
            </a:r>
            <a:r>
              <a:rPr/>
              <a:t>in</a:t>
            </a:r>
            <a:r>
              <a:rPr/>
              <a:t> </a:t>
            </a:r>
            <a:r>
              <a:rPr/>
              <a:t>the</a:t>
            </a:r>
            <a:r>
              <a:rPr/>
              <a:t> </a:t>
            </a:r>
            <a:r>
              <a:rPr/>
              <a:t>number</a:t>
            </a:r>
            <a:r>
              <a:rPr/>
              <a:t> </a:t>
            </a:r>
            <a:r>
              <a:rPr/>
              <a:t>of</a:t>
            </a:r>
            <a:r>
              <a:rPr/>
              <a:t> </a:t>
            </a:r>
            <a:r>
              <a:rPr/>
              <a:t>people</a:t>
            </a:r>
            <a:r>
              <a:rPr/>
              <a:t> </a:t>
            </a:r>
            <a:r>
              <a:rPr/>
              <a:t>who</a:t>
            </a:r>
            <a:r>
              <a:rPr/>
              <a:t> </a:t>
            </a:r>
            <a:r>
              <a:rPr/>
              <a:t>would</a:t>
            </a:r>
            <a:r>
              <a:rPr/>
              <a:t> </a:t>
            </a:r>
            <a:r>
              <a:rPr/>
              <a:t>be</a:t>
            </a:r>
            <a:r>
              <a:rPr/>
              <a:t> </a:t>
            </a:r>
            <a:r>
              <a:rPr/>
              <a:t>getting</a:t>
            </a:r>
            <a:r>
              <a:rPr/>
              <a:t> </a:t>
            </a:r>
            <a:r>
              <a:rPr/>
              <a:t>vaccinated.</a:t>
            </a:r>
          </a:p>
          <a:p>
            <a:pPr lvl="0" marL="0" indent="0">
              <a:buNone/>
            </a:pPr>
          </a:p>
          <a:p>
            <a:pPr lvl="0" marL="0" indent="0">
              <a:buNone/>
            </a:pPr>
            <a:r>
              <a:rPr/>
              <a:t>Other</a:t>
            </a:r>
            <a:r>
              <a:rPr/>
              <a:t> </a:t>
            </a:r>
            <a:r>
              <a:rPr/>
              <a:t>times,</a:t>
            </a:r>
            <a:r>
              <a:rPr/>
              <a:t> </a:t>
            </a:r>
            <a:r>
              <a:rPr/>
              <a:t>it’s</a:t>
            </a:r>
            <a:r>
              <a:rPr/>
              <a:t> </a:t>
            </a:r>
            <a:r>
              <a:rPr/>
              <a:t>tricky.</a:t>
            </a:r>
            <a:r>
              <a:rPr/>
              <a:t> </a:t>
            </a:r>
            <a:r>
              <a:rPr/>
              <a:t>A</a:t>
            </a:r>
            <a:r>
              <a:rPr/>
              <a:t> </a:t>
            </a:r>
            <a:r>
              <a:rPr/>
              <a:t>side</a:t>
            </a:r>
            <a:r>
              <a:rPr/>
              <a:t> </a:t>
            </a:r>
            <a:r>
              <a:rPr/>
              <a:t>effect</a:t>
            </a:r>
            <a:r>
              <a:rPr/>
              <a:t> </a:t>
            </a:r>
            <a:r>
              <a:rPr/>
              <a:t>of</a:t>
            </a:r>
            <a:r>
              <a:rPr/>
              <a:t> </a:t>
            </a:r>
            <a:r>
              <a:rPr/>
              <a:t>the</a:t>
            </a:r>
            <a:r>
              <a:rPr/>
              <a:t> </a:t>
            </a:r>
            <a:r>
              <a:rPr/>
              <a:t>flu</a:t>
            </a:r>
            <a:r>
              <a:rPr/>
              <a:t> </a:t>
            </a:r>
            <a:r>
              <a:rPr/>
              <a:t>vaccine</a:t>
            </a:r>
            <a:r>
              <a:rPr/>
              <a:t> </a:t>
            </a:r>
            <a:r>
              <a:rPr/>
              <a:t>is</a:t>
            </a:r>
            <a:r>
              <a:rPr/>
              <a:t> </a:t>
            </a:r>
            <a:r>
              <a:rPr/>
              <a:t>localized</a:t>
            </a:r>
            <a:r>
              <a:rPr/>
              <a:t> </a:t>
            </a:r>
            <a:r>
              <a:rPr/>
              <a:t>soreness,</a:t>
            </a:r>
            <a:r>
              <a:rPr/>
              <a:t> </a:t>
            </a:r>
            <a:r>
              <a:rPr/>
              <a:t>and</a:t>
            </a:r>
            <a:r>
              <a:rPr/>
              <a:t> </a:t>
            </a:r>
            <a:r>
              <a:rPr/>
              <a:t>while</a:t>
            </a:r>
            <a:r>
              <a:rPr/>
              <a:t> </a:t>
            </a:r>
            <a:r>
              <a:rPr/>
              <a:t>we</a:t>
            </a:r>
            <a:r>
              <a:rPr/>
              <a:t> </a:t>
            </a:r>
            <a:r>
              <a:rPr/>
              <a:t>want</a:t>
            </a:r>
            <a:r>
              <a:rPr/>
              <a:t> </a:t>
            </a:r>
            <a:r>
              <a:rPr/>
              <a:t>to</a:t>
            </a:r>
            <a:r>
              <a:rPr/>
              <a:t> </a:t>
            </a:r>
            <a:r>
              <a:rPr/>
              <a:t>minimize</a:t>
            </a:r>
            <a:r>
              <a:rPr/>
              <a:t> </a:t>
            </a:r>
            <a:r>
              <a:rPr/>
              <a:t>this,</a:t>
            </a:r>
            <a:r>
              <a:rPr/>
              <a:t> </a:t>
            </a:r>
            <a:r>
              <a:rPr/>
              <a:t>experiencing</a:t>
            </a:r>
            <a:r>
              <a:rPr/>
              <a:t> </a:t>
            </a:r>
            <a:r>
              <a:rPr/>
              <a:t>localized</a:t>
            </a:r>
            <a:r>
              <a:rPr/>
              <a:t> </a:t>
            </a:r>
            <a:r>
              <a:rPr/>
              <a:t>soreness</a:t>
            </a:r>
            <a:r>
              <a:rPr/>
              <a:t> </a:t>
            </a:r>
            <a:r>
              <a:rPr/>
              <a:t>and</a:t>
            </a:r>
            <a:r>
              <a:rPr/>
              <a:t> </a:t>
            </a:r>
            <a:r>
              <a:rPr/>
              <a:t>experiencing</a:t>
            </a:r>
            <a:r>
              <a:rPr/>
              <a:t> </a:t>
            </a:r>
            <a:r>
              <a:rPr/>
              <a:t>the</a:t>
            </a:r>
            <a:r>
              <a:rPr/>
              <a:t> </a:t>
            </a:r>
            <a:r>
              <a:rPr/>
              <a:t>flu</a:t>
            </a:r>
            <a:r>
              <a:rPr/>
              <a:t> </a:t>
            </a:r>
            <a:r>
              <a:rPr/>
              <a:t>are</a:t>
            </a:r>
            <a:r>
              <a:rPr/>
              <a:t> </a:t>
            </a:r>
            <a:r>
              <a:rPr/>
              <a:t>not</a:t>
            </a:r>
            <a:r>
              <a:rPr/>
              <a:t> </a:t>
            </a:r>
            <a:r>
              <a:rPr/>
              <a:t>the</a:t>
            </a:r>
            <a:r>
              <a:rPr/>
              <a:t> </a:t>
            </a:r>
            <a:r>
              <a:rPr/>
              <a:t>same</a:t>
            </a:r>
            <a:r>
              <a:rPr/>
              <a:t> </a:t>
            </a:r>
            <a:r>
              <a:rPr/>
              <a:t>thing.</a:t>
            </a:r>
            <a:r>
              <a:rPr/>
              <a:t> </a:t>
            </a:r>
            <a:r>
              <a:rPr/>
              <a:t>You</a:t>
            </a:r>
            <a:r>
              <a:rPr/>
              <a:t> </a:t>
            </a:r>
            <a:r>
              <a:rPr/>
              <a:t>might</a:t>
            </a:r>
            <a:r>
              <a:rPr/>
              <a:t> </a:t>
            </a:r>
            <a:r>
              <a:rPr/>
              <a:t>want</a:t>
            </a:r>
            <a:r>
              <a:rPr/>
              <a:t> </a:t>
            </a:r>
            <a:r>
              <a:rPr/>
              <a:t>to</a:t>
            </a:r>
            <a:r>
              <a:rPr/>
              <a:t> </a:t>
            </a:r>
            <a:r>
              <a:rPr/>
              <a:t>set</a:t>
            </a:r>
            <a:r>
              <a:rPr/>
              <a:t> </a:t>
            </a:r>
            <a:r>
              <a:rPr/>
              <a:t>up</a:t>
            </a:r>
            <a:r>
              <a:rPr/>
              <a:t> </a:t>
            </a:r>
            <a:r>
              <a:rPr/>
              <a:t>a</a:t>
            </a:r>
            <a:r>
              <a:rPr/>
              <a:t> </a:t>
            </a:r>
            <a:r>
              <a:rPr/>
              <a:t>ratio,</a:t>
            </a:r>
            <a:r>
              <a:rPr/>
              <a:t> </a:t>
            </a:r>
            <a:r>
              <a:rPr/>
              <a:t>that</a:t>
            </a:r>
            <a:r>
              <a:rPr/>
              <a:t> </a:t>
            </a:r>
            <a:r>
              <a:rPr/>
              <a:t>ten</a:t>
            </a:r>
            <a:r>
              <a:rPr/>
              <a:t> </a:t>
            </a:r>
            <a:r>
              <a:rPr/>
              <a:t>localized</a:t>
            </a:r>
            <a:r>
              <a:rPr/>
              <a:t> </a:t>
            </a:r>
            <a:r>
              <a:rPr/>
              <a:t>soreness</a:t>
            </a:r>
            <a:r>
              <a:rPr/>
              <a:t> </a:t>
            </a:r>
            <a:r>
              <a:rPr/>
              <a:t>events</a:t>
            </a:r>
            <a:r>
              <a:rPr/>
              <a:t> </a:t>
            </a:r>
            <a:r>
              <a:rPr/>
              <a:t>equals</a:t>
            </a:r>
            <a:r>
              <a:rPr/>
              <a:t> </a:t>
            </a:r>
            <a:r>
              <a:rPr/>
              <a:t>one</a:t>
            </a:r>
            <a:r>
              <a:rPr/>
              <a:t> </a:t>
            </a:r>
            <a:r>
              <a:rPr/>
              <a:t>flu</a:t>
            </a:r>
            <a:r>
              <a:rPr/>
              <a:t> </a:t>
            </a:r>
            <a:r>
              <a:rPr/>
              <a:t>event.</a:t>
            </a:r>
            <a:r>
              <a:rPr/>
              <a:t> </a:t>
            </a:r>
            <a:r>
              <a:rPr/>
              <a:t>Then,</a:t>
            </a:r>
            <a:r>
              <a:rPr/>
              <a:t> </a:t>
            </a:r>
            <a:r>
              <a:rPr/>
              <a:t>if</a:t>
            </a:r>
            <a:r>
              <a:rPr/>
              <a:t> </a:t>
            </a:r>
            <a:r>
              <a:rPr/>
              <a:t>you</a:t>
            </a:r>
            <a:r>
              <a:rPr/>
              <a:t> </a:t>
            </a:r>
            <a:r>
              <a:rPr/>
              <a:t>knew</a:t>
            </a:r>
            <a:r>
              <a:rPr/>
              <a:t> </a:t>
            </a:r>
            <a:r>
              <a:rPr/>
              <a:t>that</a:t>
            </a:r>
            <a:r>
              <a:rPr/>
              <a:t> </a:t>
            </a:r>
            <a:r>
              <a:rPr/>
              <a:t>the</a:t>
            </a:r>
            <a:r>
              <a:rPr/>
              <a:t> </a:t>
            </a:r>
            <a:r>
              <a:rPr/>
              <a:t>new</a:t>
            </a:r>
            <a:r>
              <a:rPr/>
              <a:t> </a:t>
            </a:r>
            <a:r>
              <a:rPr/>
              <a:t>vaccine</a:t>
            </a:r>
            <a:r>
              <a:rPr/>
              <a:t> </a:t>
            </a:r>
            <a:r>
              <a:rPr/>
              <a:t>would</a:t>
            </a:r>
            <a:r>
              <a:rPr/>
              <a:t> </a:t>
            </a:r>
            <a:r>
              <a:rPr/>
              <a:t>have</a:t>
            </a:r>
            <a:r>
              <a:rPr/>
              <a:t> </a:t>
            </a:r>
            <a:r>
              <a:rPr/>
              <a:t>20%</a:t>
            </a:r>
            <a:r>
              <a:rPr/>
              <a:t> </a:t>
            </a:r>
            <a:r>
              <a:rPr/>
              <a:t>fewer</a:t>
            </a:r>
            <a:r>
              <a:rPr/>
              <a:t> </a:t>
            </a:r>
            <a:r>
              <a:rPr/>
              <a:t>problems</a:t>
            </a:r>
            <a:r>
              <a:rPr/>
              <a:t> </a:t>
            </a:r>
            <a:r>
              <a:rPr/>
              <a:t>with</a:t>
            </a:r>
            <a:r>
              <a:rPr/>
              <a:t> </a:t>
            </a:r>
            <a:r>
              <a:rPr/>
              <a:t>localized</a:t>
            </a:r>
            <a:r>
              <a:rPr/>
              <a:t> </a:t>
            </a:r>
            <a:r>
              <a:rPr/>
              <a:t>soreness,</a:t>
            </a:r>
            <a:r>
              <a:rPr/>
              <a:t> </a:t>
            </a:r>
            <a:r>
              <a:rPr/>
              <a:t>you’d</a:t>
            </a:r>
            <a:r>
              <a:rPr/>
              <a:t> </a:t>
            </a:r>
            <a:r>
              <a:rPr/>
              <a:t>be</a:t>
            </a:r>
            <a:r>
              <a:rPr/>
              <a:t> </a:t>
            </a:r>
            <a:r>
              <a:rPr/>
              <a:t>able</a:t>
            </a:r>
            <a:r>
              <a:rPr/>
              <a:t> </a:t>
            </a:r>
            <a:r>
              <a:rPr/>
              <a:t>to</a:t>
            </a:r>
            <a:r>
              <a:rPr/>
              <a:t> </a:t>
            </a:r>
            <a:r>
              <a:rPr/>
              <a:t>only</a:t>
            </a:r>
            <a:r>
              <a:rPr/>
              <a:t> </a:t>
            </a:r>
            <a:r>
              <a:rPr/>
              <a:t>tolerate</a:t>
            </a:r>
            <a:r>
              <a:rPr/>
              <a:t> </a:t>
            </a:r>
            <a:r>
              <a:rPr/>
              <a:t>a</a:t>
            </a:r>
            <a:r>
              <a:rPr/>
              <a:t> </a:t>
            </a:r>
            <a:r>
              <a:rPr/>
              <a:t>2%</a:t>
            </a:r>
            <a:r>
              <a:rPr/>
              <a:t> </a:t>
            </a:r>
            <a:r>
              <a:rPr/>
              <a:t>decline</a:t>
            </a:r>
            <a:r>
              <a:rPr/>
              <a:t> </a:t>
            </a:r>
            <a:r>
              <a:rPr/>
              <a:t>in</a:t>
            </a:r>
            <a:r>
              <a:rPr/>
              <a:t> </a:t>
            </a:r>
            <a:r>
              <a:rPr/>
              <a:t>efficacy.</a:t>
            </a:r>
            <a:r>
              <a:rPr/>
              <a:t> </a:t>
            </a:r>
            <a:r>
              <a:rPr/>
              <a:t>Anything</a:t>
            </a:r>
            <a:r>
              <a:rPr/>
              <a:t> </a:t>
            </a:r>
            <a:r>
              <a:rPr/>
              <a:t>worse,</a:t>
            </a:r>
            <a:r>
              <a:rPr/>
              <a:t> </a:t>
            </a:r>
            <a:r>
              <a:rPr/>
              <a:t>and</a:t>
            </a:r>
            <a:r>
              <a:rPr/>
              <a:t> </a:t>
            </a:r>
            <a:r>
              <a:rPr/>
              <a:t>you’d</a:t>
            </a:r>
            <a:r>
              <a:rPr/>
              <a:t> </a:t>
            </a:r>
            <a:r>
              <a:rPr/>
              <a:t>have</a:t>
            </a:r>
            <a:r>
              <a:rPr/>
              <a:t> </a:t>
            </a:r>
            <a:r>
              <a:rPr/>
              <a:t>less</a:t>
            </a:r>
            <a:r>
              <a:rPr/>
              <a:t> </a:t>
            </a:r>
            <a:r>
              <a:rPr/>
              <a:t>than</a:t>
            </a:r>
            <a:r>
              <a:rPr/>
              <a:t> </a:t>
            </a:r>
            <a:r>
              <a:rPr/>
              <a:t>a</a:t>
            </a:r>
            <a:r>
              <a:rPr/>
              <a:t> </a:t>
            </a:r>
            <a:r>
              <a:rPr/>
              <a:t>10</a:t>
            </a:r>
            <a:r>
              <a:rPr/>
              <a:t> </a:t>
            </a:r>
            <a:r>
              <a:rPr/>
              <a:t>to</a:t>
            </a:r>
            <a:r>
              <a:rPr/>
              <a:t> </a:t>
            </a:r>
            <a:r>
              <a:rPr/>
              <a:t>1</a:t>
            </a:r>
            <a:r>
              <a:rPr/>
              <a:t> </a:t>
            </a:r>
            <a:r>
              <a:rPr/>
              <a:t>ratio.</a:t>
            </a:r>
          </a:p>
          <a:p>
            <a:pPr lvl="0" marL="0" indent="0">
              <a:buNone/>
            </a:pPr>
          </a:p>
          <a:p>
            <a:pPr lvl="0" marL="0" indent="0">
              <a:buNone/>
            </a:pPr>
            <a:r>
              <a:rPr/>
              <a:t>If</a:t>
            </a:r>
            <a:r>
              <a:rPr/>
              <a:t> </a:t>
            </a:r>
            <a:r>
              <a:rPr/>
              <a:t>the</a:t>
            </a:r>
            <a:r>
              <a:rPr/>
              <a:t> </a:t>
            </a:r>
            <a:r>
              <a:rPr/>
              <a:t>new</a:t>
            </a:r>
            <a:r>
              <a:rPr/>
              <a:t> </a:t>
            </a:r>
            <a:r>
              <a:rPr/>
              <a:t>vaccine</a:t>
            </a:r>
            <a:r>
              <a:rPr/>
              <a:t> </a:t>
            </a:r>
            <a:r>
              <a:rPr/>
              <a:t>were</a:t>
            </a:r>
            <a:r>
              <a:rPr/>
              <a:t> </a:t>
            </a:r>
            <a:r>
              <a:rPr/>
              <a:t>50%</a:t>
            </a:r>
            <a:r>
              <a:rPr/>
              <a:t> </a:t>
            </a:r>
            <a:r>
              <a:rPr/>
              <a:t>cheaper,</a:t>
            </a:r>
            <a:r>
              <a:rPr/>
              <a:t> </a:t>
            </a:r>
            <a:r>
              <a:rPr/>
              <a:t>you’d</a:t>
            </a:r>
            <a:r>
              <a:rPr/>
              <a:t> </a:t>
            </a:r>
            <a:r>
              <a:rPr/>
              <a:t>just</a:t>
            </a:r>
            <a:r>
              <a:rPr/>
              <a:t> </a:t>
            </a:r>
            <a:r>
              <a:rPr/>
              <a:t>have</a:t>
            </a:r>
            <a:r>
              <a:rPr/>
              <a:t> </a:t>
            </a:r>
            <a:r>
              <a:rPr/>
              <a:t>to</a:t>
            </a:r>
            <a:r>
              <a:rPr/>
              <a:t> </a:t>
            </a:r>
            <a:r>
              <a:rPr/>
              <a:t>figure</a:t>
            </a:r>
            <a:r>
              <a:rPr/>
              <a:t> </a:t>
            </a:r>
            <a:r>
              <a:rPr/>
              <a:t>out</a:t>
            </a:r>
            <a:r>
              <a:rPr/>
              <a:t> </a:t>
            </a:r>
            <a:r>
              <a:rPr/>
              <a:t>the</a:t>
            </a:r>
            <a:r>
              <a:rPr/>
              <a:t> </a:t>
            </a:r>
            <a:r>
              <a:rPr/>
              <a:t>dollar</a:t>
            </a:r>
            <a:r>
              <a:rPr/>
              <a:t> </a:t>
            </a:r>
            <a:r>
              <a:rPr/>
              <a:t>value</a:t>
            </a:r>
            <a:r>
              <a:rPr/>
              <a:t> </a:t>
            </a:r>
            <a:r>
              <a:rPr/>
              <a:t>associated</a:t>
            </a:r>
            <a:r>
              <a:rPr/>
              <a:t> </a:t>
            </a:r>
            <a:r>
              <a:rPr/>
              <a:t>with</a:t>
            </a:r>
            <a:r>
              <a:rPr/>
              <a:t> </a:t>
            </a:r>
            <a:r>
              <a:rPr/>
              <a:t>a</a:t>
            </a:r>
            <a:r>
              <a:rPr/>
              <a:t> </a:t>
            </a:r>
            <a:r>
              <a:rPr/>
              <a:t>single</a:t>
            </a:r>
            <a:r>
              <a:rPr/>
              <a:t> </a:t>
            </a:r>
            <a:r>
              <a:rPr/>
              <a:t>case</a:t>
            </a:r>
            <a:r>
              <a:rPr/>
              <a:t> </a:t>
            </a:r>
            <a:r>
              <a:rPr/>
              <a:t>of</a:t>
            </a:r>
            <a:r>
              <a:rPr/>
              <a:t> </a:t>
            </a:r>
            <a:r>
              <a:rPr/>
              <a:t>the</a:t>
            </a:r>
            <a:r>
              <a:rPr/>
              <a:t> </a:t>
            </a:r>
            <a:r>
              <a:rPr/>
              <a:t>flu</a:t>
            </a:r>
            <a:r>
              <a:rPr/>
              <a:t> </a:t>
            </a:r>
            <a:r>
              <a:rPr/>
              <a:t>and</a:t>
            </a:r>
            <a:r>
              <a:rPr/>
              <a:t> </a:t>
            </a:r>
            <a:r>
              <a:rPr/>
              <a:t>do</a:t>
            </a:r>
            <a:r>
              <a:rPr/>
              <a:t> </a:t>
            </a:r>
            <a:r>
              <a:rPr/>
              <a:t>make</a:t>
            </a:r>
            <a:r>
              <a:rPr/>
              <a:t> </a:t>
            </a:r>
            <a:r>
              <a:rPr/>
              <a:t>sure</a:t>
            </a:r>
            <a:r>
              <a:rPr/>
              <a:t> </a:t>
            </a:r>
            <a:r>
              <a:rPr/>
              <a:t>that</a:t>
            </a:r>
            <a:r>
              <a:rPr/>
              <a:t> </a:t>
            </a:r>
            <a:r>
              <a:rPr/>
              <a:t>the</a:t>
            </a:r>
            <a:r>
              <a:rPr/>
              <a:t> </a:t>
            </a:r>
            <a:r>
              <a:rPr/>
              <a:t>proportion</a:t>
            </a:r>
            <a:r>
              <a:rPr/>
              <a:t> </a:t>
            </a:r>
            <a:r>
              <a:rPr/>
              <a:t>of</a:t>
            </a:r>
            <a:r>
              <a:rPr/>
              <a:t> </a:t>
            </a:r>
            <a:r>
              <a:rPr/>
              <a:t>fewer</a:t>
            </a:r>
            <a:r>
              <a:rPr/>
              <a:t> </a:t>
            </a:r>
            <a:r>
              <a:rPr/>
              <a:t>cures</a:t>
            </a:r>
            <a:r>
              <a:rPr/>
              <a:t> </a:t>
            </a:r>
            <a:r>
              <a:rPr/>
              <a:t>times</a:t>
            </a:r>
            <a:r>
              <a:rPr/>
              <a:t> </a:t>
            </a:r>
            <a:r>
              <a:rPr/>
              <a:t>cost</a:t>
            </a:r>
            <a:r>
              <a:rPr/>
              <a:t> </a:t>
            </a:r>
            <a:r>
              <a:rPr/>
              <a:t>of</a:t>
            </a:r>
            <a:r>
              <a:rPr/>
              <a:t> </a:t>
            </a:r>
            <a:r>
              <a:rPr/>
              <a:t>a</a:t>
            </a:r>
            <a:r>
              <a:rPr/>
              <a:t> </a:t>
            </a:r>
            <a:r>
              <a:rPr/>
              <a:t>single</a:t>
            </a:r>
            <a:r>
              <a:rPr/>
              <a:t> </a:t>
            </a:r>
            <a:r>
              <a:rPr/>
              <a:t>cure</a:t>
            </a:r>
            <a:r>
              <a:rPr/>
              <a:t> </a:t>
            </a:r>
            <a:r>
              <a:rPr/>
              <a:t>was</a:t>
            </a:r>
            <a:r>
              <a:rPr/>
              <a:t> </a:t>
            </a:r>
            <a:r>
              <a:rPr/>
              <a:t>smaller</a:t>
            </a:r>
            <a:r>
              <a:rPr/>
              <a:t> </a:t>
            </a:r>
            <a:r>
              <a:rPr/>
              <a:t>than</a:t>
            </a:r>
            <a:r>
              <a:rPr/>
              <a:t> </a:t>
            </a:r>
            <a:r>
              <a:rPr/>
              <a:t>the</a:t>
            </a:r>
            <a:r>
              <a:rPr/>
              <a:t> </a:t>
            </a:r>
            <a:r>
              <a:rPr/>
              <a:t>cost</a:t>
            </a:r>
            <a:r>
              <a:rPr/>
              <a:t> </a:t>
            </a:r>
            <a:r>
              <a:rPr/>
              <a:t>savings.</a:t>
            </a:r>
            <a:r>
              <a:rPr/>
              <a:t> </a:t>
            </a:r>
            <a:r>
              <a:rPr/>
              <a:t>So</a:t>
            </a:r>
            <a:r>
              <a:rPr/>
              <a:t> </a:t>
            </a:r>
            <a:r>
              <a:rPr/>
              <a:t>if</a:t>
            </a:r>
            <a:r>
              <a:rPr/>
              <a:t> </a:t>
            </a:r>
            <a:r>
              <a:rPr/>
              <a:t>all</a:t>
            </a:r>
            <a:r>
              <a:rPr/>
              <a:t> </a:t>
            </a:r>
            <a:r>
              <a:rPr/>
              <a:t>the</a:t>
            </a:r>
            <a:r>
              <a:rPr/>
              <a:t> </a:t>
            </a:r>
            <a:r>
              <a:rPr/>
              <a:t>bad</a:t>
            </a:r>
            <a:r>
              <a:rPr/>
              <a:t> </a:t>
            </a:r>
            <a:r>
              <a:rPr/>
              <a:t>things</a:t>
            </a:r>
            <a:r>
              <a:rPr/>
              <a:t> </a:t>
            </a:r>
            <a:r>
              <a:rPr/>
              <a:t>associated</a:t>
            </a:r>
            <a:r>
              <a:rPr/>
              <a:t> </a:t>
            </a:r>
            <a:r>
              <a:rPr/>
              <a:t>with</a:t>
            </a:r>
            <a:r>
              <a:rPr/>
              <a:t> </a:t>
            </a:r>
            <a:r>
              <a:rPr/>
              <a:t>the</a:t>
            </a:r>
            <a:r>
              <a:rPr/>
              <a:t> </a:t>
            </a:r>
            <a:r>
              <a:rPr/>
              <a:t>flu,</a:t>
            </a:r>
            <a:r>
              <a:rPr/>
              <a:t> </a:t>
            </a:r>
            <a:r>
              <a:rPr/>
              <a:t>the</a:t>
            </a:r>
            <a:r>
              <a:rPr/>
              <a:t> </a:t>
            </a:r>
            <a:r>
              <a:rPr/>
              <a:t>suffering,</a:t>
            </a:r>
            <a:r>
              <a:rPr/>
              <a:t> </a:t>
            </a:r>
            <a:r>
              <a:rPr/>
              <a:t>the</a:t>
            </a:r>
            <a:r>
              <a:rPr/>
              <a:t> </a:t>
            </a:r>
            <a:r>
              <a:rPr/>
              <a:t>lost</a:t>
            </a:r>
            <a:r>
              <a:rPr/>
              <a:t> </a:t>
            </a:r>
            <a:r>
              <a:rPr/>
              <a:t>work</a:t>
            </a:r>
            <a:r>
              <a:rPr/>
              <a:t> </a:t>
            </a:r>
            <a:r>
              <a:rPr/>
              <a:t>time,</a:t>
            </a:r>
            <a:r>
              <a:rPr/>
              <a:t> </a:t>
            </a:r>
            <a:r>
              <a:rPr/>
              <a:t>and</a:t>
            </a:r>
            <a:r>
              <a:rPr/>
              <a:t> </a:t>
            </a:r>
            <a:r>
              <a:rPr/>
              <a:t>the</a:t>
            </a:r>
            <a:r>
              <a:rPr/>
              <a:t> </a:t>
            </a:r>
            <a:r>
              <a:rPr/>
              <a:t>increased</a:t>
            </a:r>
            <a:r>
              <a:rPr/>
              <a:t> </a:t>
            </a:r>
            <a:r>
              <a:rPr/>
              <a:t>risk</a:t>
            </a:r>
            <a:r>
              <a:rPr/>
              <a:t> </a:t>
            </a:r>
            <a:r>
              <a:rPr/>
              <a:t>of</a:t>
            </a:r>
            <a:r>
              <a:rPr/>
              <a:t> </a:t>
            </a:r>
            <a:r>
              <a:rPr/>
              <a:t>other</a:t>
            </a:r>
            <a:r>
              <a:rPr/>
              <a:t> </a:t>
            </a:r>
            <a:r>
              <a:rPr/>
              <a:t>bad</a:t>
            </a:r>
            <a:r>
              <a:rPr/>
              <a:t> </a:t>
            </a:r>
            <a:r>
              <a:rPr/>
              <a:t>things</a:t>
            </a:r>
            <a:r>
              <a:rPr/>
              <a:t> </a:t>
            </a:r>
            <a:r>
              <a:rPr/>
              <a:t>like</a:t>
            </a:r>
            <a:r>
              <a:rPr/>
              <a:t> </a:t>
            </a:r>
            <a:r>
              <a:rPr/>
              <a:t>pneumonia</a:t>
            </a:r>
            <a:r>
              <a:rPr/>
              <a:t> </a:t>
            </a:r>
            <a:r>
              <a:rPr/>
              <a:t>had</a:t>
            </a:r>
            <a:r>
              <a:rPr/>
              <a:t> </a:t>
            </a:r>
            <a:r>
              <a:rPr/>
              <a:t>a</a:t>
            </a:r>
            <a:r>
              <a:rPr/>
              <a:t> </a:t>
            </a:r>
            <a:r>
              <a:rPr/>
              <a:t>dollar</a:t>
            </a:r>
            <a:r>
              <a:rPr/>
              <a:t> </a:t>
            </a:r>
            <a:r>
              <a:rPr/>
              <a:t>value</a:t>
            </a:r>
            <a:r>
              <a:rPr/>
              <a:t> </a:t>
            </a:r>
            <a:r>
              <a:rPr/>
              <a:t>of</a:t>
            </a:r>
            <a:r>
              <a:rPr/>
              <a:t> </a:t>
            </a:r>
            <a:r>
              <a:rPr/>
              <a:t>five</a:t>
            </a:r>
            <a:r>
              <a:rPr/>
              <a:t> </a:t>
            </a:r>
            <a:r>
              <a:rPr/>
              <a:t>thousand</a:t>
            </a:r>
            <a:r>
              <a:rPr/>
              <a:t> </a:t>
            </a:r>
            <a:r>
              <a:rPr/>
              <a:t>dollars,</a:t>
            </a:r>
            <a:r>
              <a:rPr/>
              <a:t> </a:t>
            </a:r>
            <a:r>
              <a:rPr/>
              <a:t>and</a:t>
            </a:r>
            <a:r>
              <a:rPr/>
              <a:t> </a:t>
            </a:r>
            <a:r>
              <a:rPr/>
              <a:t>you</a:t>
            </a:r>
            <a:r>
              <a:rPr/>
              <a:t> </a:t>
            </a:r>
            <a:r>
              <a:rPr/>
              <a:t>could</a:t>
            </a:r>
            <a:r>
              <a:rPr/>
              <a:t> </a:t>
            </a:r>
            <a:r>
              <a:rPr/>
              <a:t>save</a:t>
            </a:r>
            <a:r>
              <a:rPr/>
              <a:t> </a:t>
            </a:r>
            <a:r>
              <a:rPr/>
              <a:t>two</a:t>
            </a:r>
            <a:r>
              <a:rPr/>
              <a:t> </a:t>
            </a:r>
            <a:r>
              <a:rPr/>
              <a:t>hundred</a:t>
            </a:r>
            <a:r>
              <a:rPr/>
              <a:t> </a:t>
            </a:r>
            <a:r>
              <a:rPr/>
              <a:t>dollars</a:t>
            </a:r>
            <a:r>
              <a:rPr/>
              <a:t> </a:t>
            </a:r>
            <a:r>
              <a:rPr/>
              <a:t>per</a:t>
            </a:r>
            <a:r>
              <a:rPr/>
              <a:t> </a:t>
            </a:r>
            <a:r>
              <a:rPr/>
              <a:t>dose</a:t>
            </a:r>
            <a:r>
              <a:rPr/>
              <a:t> </a:t>
            </a:r>
            <a:r>
              <a:rPr/>
              <a:t>of</a:t>
            </a:r>
            <a:r>
              <a:rPr/>
              <a:t> </a:t>
            </a:r>
            <a:r>
              <a:rPr/>
              <a:t>vaccine,</a:t>
            </a:r>
            <a:r>
              <a:rPr/>
              <a:t> </a:t>
            </a:r>
            <a:r>
              <a:rPr/>
              <a:t>then</a:t>
            </a:r>
            <a:r>
              <a:rPr/>
              <a:t> </a:t>
            </a:r>
            <a:r>
              <a:rPr/>
              <a:t>you’d</a:t>
            </a:r>
            <a:r>
              <a:rPr/>
              <a:t> </a:t>
            </a:r>
            <a:r>
              <a:rPr/>
              <a:t>need</a:t>
            </a:r>
            <a:r>
              <a:rPr/>
              <a:t> </a:t>
            </a:r>
            <a:r>
              <a:rPr/>
              <a:t>to</a:t>
            </a:r>
            <a:r>
              <a:rPr/>
              <a:t> </a:t>
            </a:r>
            <a:r>
              <a:rPr/>
              <a:t>need</a:t>
            </a:r>
            <a:r>
              <a:rPr/>
              <a:t> </a:t>
            </a:r>
            <a:r>
              <a:rPr/>
              <a:t>to</a:t>
            </a:r>
            <a:r>
              <a:rPr/>
              <a:t> </a:t>
            </a:r>
            <a:r>
              <a:rPr/>
              <a:t>make</a:t>
            </a:r>
            <a:r>
              <a:rPr/>
              <a:t> </a:t>
            </a:r>
            <a:r>
              <a:rPr/>
              <a:t>sure</a:t>
            </a:r>
            <a:r>
              <a:rPr/>
              <a:t> </a:t>
            </a:r>
            <a:r>
              <a:rPr/>
              <a:t>that</a:t>
            </a:r>
            <a:r>
              <a:rPr/>
              <a:t> </a:t>
            </a:r>
            <a:r>
              <a:rPr/>
              <a:t>the</a:t>
            </a:r>
            <a:r>
              <a:rPr/>
              <a:t> </a:t>
            </a:r>
            <a:r>
              <a:rPr/>
              <a:t>decline</a:t>
            </a:r>
            <a:r>
              <a:rPr/>
              <a:t> </a:t>
            </a:r>
            <a:r>
              <a:rPr/>
              <a:t>in</a:t>
            </a:r>
            <a:r>
              <a:rPr/>
              <a:t> </a:t>
            </a:r>
            <a:r>
              <a:rPr/>
              <a:t>efficacy</a:t>
            </a:r>
            <a:r>
              <a:rPr/>
              <a:t> </a:t>
            </a:r>
            <a:r>
              <a:rPr/>
              <a:t>was</a:t>
            </a:r>
            <a:r>
              <a:rPr/>
              <a:t> </a:t>
            </a:r>
            <a:r>
              <a:rPr/>
              <a:t>not</a:t>
            </a:r>
            <a:r>
              <a:rPr/>
              <a:t> </a:t>
            </a:r>
            <a:r>
              <a:rPr/>
              <a:t>4%</a:t>
            </a:r>
            <a:r>
              <a:rPr/>
              <a:t> </a:t>
            </a:r>
            <a:r>
              <a:rPr/>
              <a:t>or</a:t>
            </a:r>
            <a:r>
              <a:rPr/>
              <a:t> </a:t>
            </a:r>
            <a:r>
              <a:rPr/>
              <a:t>worse.</a:t>
            </a:r>
          </a:p>
          <a:p>
            <a:pPr lvl="0" marL="0" indent="0">
              <a:buNone/>
            </a:pPr>
          </a:p>
          <a:p>
            <a:pPr lvl="0" marL="0" indent="0">
              <a:buNone/>
            </a:pPr>
            <a:r>
              <a:rPr/>
              <a:t>I’m</a:t>
            </a:r>
            <a:r>
              <a:rPr/>
              <a:t> </a:t>
            </a:r>
            <a:r>
              <a:rPr/>
              <a:t>vastly</a:t>
            </a:r>
            <a:r>
              <a:rPr/>
              <a:t> </a:t>
            </a:r>
            <a:r>
              <a:rPr/>
              <a:t>oversimplifying</a:t>
            </a:r>
            <a:r>
              <a:rPr/>
              <a:t> </a:t>
            </a:r>
            <a:r>
              <a:rPr/>
              <a:t>things</a:t>
            </a:r>
            <a:r>
              <a:rPr/>
              <a:t> </a:t>
            </a:r>
            <a:r>
              <a:rPr/>
              <a:t>here.</a:t>
            </a:r>
            <a:r>
              <a:rPr/>
              <a:t> </a:t>
            </a:r>
            <a:r>
              <a:rPr/>
              <a:t>I’m</a:t>
            </a:r>
            <a:r>
              <a:rPr/>
              <a:t> </a:t>
            </a:r>
            <a:r>
              <a:rPr/>
              <a:t>not</a:t>
            </a:r>
            <a:r>
              <a:rPr/>
              <a:t> </a:t>
            </a:r>
            <a:r>
              <a:rPr/>
              <a:t>talking,</a:t>
            </a:r>
            <a:r>
              <a:rPr/>
              <a:t> </a:t>
            </a:r>
            <a:r>
              <a:rPr/>
              <a:t>for</a:t>
            </a:r>
            <a:r>
              <a:rPr/>
              <a:t> </a:t>
            </a:r>
            <a:r>
              <a:rPr/>
              <a:t>example,</a:t>
            </a:r>
            <a:r>
              <a:rPr/>
              <a:t> </a:t>
            </a:r>
            <a:r>
              <a:rPr/>
              <a:t>about</a:t>
            </a:r>
            <a:r>
              <a:rPr/>
              <a:t> </a:t>
            </a:r>
            <a:r>
              <a:rPr/>
              <a:t>the</a:t>
            </a:r>
            <a:r>
              <a:rPr/>
              <a:t> </a:t>
            </a:r>
            <a:r>
              <a:rPr/>
              <a:t>complexities</a:t>
            </a:r>
            <a:r>
              <a:rPr/>
              <a:t> </a:t>
            </a:r>
            <a:r>
              <a:rPr/>
              <a:t>associated</a:t>
            </a:r>
            <a:r>
              <a:rPr/>
              <a:t> </a:t>
            </a:r>
            <a:r>
              <a:rPr/>
              <a:t>with</a:t>
            </a:r>
            <a:r>
              <a:rPr/>
              <a:t> </a:t>
            </a:r>
            <a:r>
              <a:rPr/>
              <a:t>absolute</a:t>
            </a:r>
            <a:r>
              <a:rPr/>
              <a:t> </a:t>
            </a:r>
            <a:r>
              <a:rPr/>
              <a:t>versus</a:t>
            </a:r>
            <a:r>
              <a:rPr/>
              <a:t> </a:t>
            </a:r>
            <a:r>
              <a:rPr/>
              <a:t>relative</a:t>
            </a:r>
            <a:r>
              <a:rPr/>
              <a:t> </a:t>
            </a:r>
            <a:r>
              <a:rPr/>
              <a:t>risk.</a:t>
            </a:r>
            <a:r>
              <a:rPr/>
              <a:t> </a:t>
            </a:r>
            <a:r>
              <a:rPr/>
              <a:t>And</a:t>
            </a:r>
            <a:r>
              <a:rPr/>
              <a:t> </a:t>
            </a:r>
            <a:r>
              <a:rPr/>
              <a:t>some</a:t>
            </a:r>
            <a:r>
              <a:rPr/>
              <a:t> </a:t>
            </a:r>
            <a:r>
              <a:rPr/>
              <a:t>of</a:t>
            </a:r>
            <a:r>
              <a:rPr/>
              <a:t> </a:t>
            </a:r>
            <a:r>
              <a:rPr/>
              <a:t>my</a:t>
            </a:r>
            <a:r>
              <a:rPr/>
              <a:t> </a:t>
            </a:r>
            <a:r>
              <a:rPr/>
              <a:t>math</a:t>
            </a:r>
            <a:r>
              <a:rPr/>
              <a:t> </a:t>
            </a:r>
            <a:r>
              <a:rPr/>
              <a:t>calculations</a:t>
            </a:r>
            <a:r>
              <a:rPr/>
              <a:t> </a:t>
            </a:r>
            <a:r>
              <a:rPr/>
              <a:t>might</a:t>
            </a:r>
            <a:r>
              <a:rPr/>
              <a:t> </a:t>
            </a:r>
            <a:r>
              <a:rPr/>
              <a:t>be</a:t>
            </a:r>
            <a:r>
              <a:rPr/>
              <a:t> </a:t>
            </a:r>
            <a:r>
              <a:rPr/>
              <a:t>a</a:t>
            </a:r>
            <a:r>
              <a:rPr/>
              <a:t> </a:t>
            </a:r>
            <a:r>
              <a:rPr/>
              <a:t>bit</a:t>
            </a:r>
            <a:r>
              <a:rPr/>
              <a:t> </a:t>
            </a:r>
            <a:r>
              <a:rPr/>
              <a:t>dicey.</a:t>
            </a:r>
            <a:r>
              <a:rPr/>
              <a:t> </a:t>
            </a:r>
            <a:r>
              <a:rPr/>
              <a:t>But</a:t>
            </a:r>
            <a:r>
              <a:rPr/>
              <a:t> </a:t>
            </a:r>
            <a:r>
              <a:rPr/>
              <a:t>to</a:t>
            </a:r>
            <a:r>
              <a:rPr/>
              <a:t> </a:t>
            </a:r>
            <a:r>
              <a:rPr/>
              <a:t>be</a:t>
            </a:r>
            <a:r>
              <a:rPr/>
              <a:t> </a:t>
            </a:r>
            <a:r>
              <a:rPr/>
              <a:t>honest,</a:t>
            </a:r>
            <a:r>
              <a:rPr/>
              <a:t> </a:t>
            </a:r>
            <a:r>
              <a:rPr/>
              <a:t>no</a:t>
            </a:r>
            <a:r>
              <a:rPr/>
              <a:t> </a:t>
            </a:r>
            <a:r>
              <a:rPr/>
              <a:t>one</a:t>
            </a:r>
            <a:r>
              <a:rPr/>
              <a:t> </a:t>
            </a:r>
            <a:r>
              <a:rPr/>
              <a:t>even</a:t>
            </a:r>
            <a:r>
              <a:rPr/>
              <a:t> </a:t>
            </a:r>
            <a:r>
              <a:rPr/>
              <a:t>tries</a:t>
            </a:r>
            <a:r>
              <a:rPr/>
              <a:t> </a:t>
            </a:r>
            <a:r>
              <a:rPr/>
              <a:t>to</a:t>
            </a:r>
            <a:r>
              <a:rPr/>
              <a:t> </a:t>
            </a:r>
            <a:r>
              <a:rPr/>
              <a:t>look</a:t>
            </a:r>
            <a:r>
              <a:rPr/>
              <a:t> </a:t>
            </a:r>
            <a:r>
              <a:rPr/>
              <a:t>at</a:t>
            </a:r>
            <a:r>
              <a:rPr/>
              <a:t> </a:t>
            </a:r>
            <a:r>
              <a:rPr/>
              <a:t>things</a:t>
            </a:r>
            <a:r>
              <a:rPr/>
              <a:t> </a:t>
            </a:r>
            <a:r>
              <a:rPr/>
              <a:t>from</a:t>
            </a:r>
            <a:r>
              <a:rPr/>
              <a:t> </a:t>
            </a:r>
            <a:r>
              <a:rPr/>
              <a:t>this</a:t>
            </a:r>
            <a:r>
              <a:rPr/>
              <a:t> </a:t>
            </a:r>
            <a:r>
              <a:rPr/>
              <a:t>simpilistic</a:t>
            </a:r>
            <a:r>
              <a:rPr/>
              <a:t> </a:t>
            </a:r>
            <a:r>
              <a:rPr/>
              <a:t>of</a:t>
            </a:r>
            <a:r>
              <a:rPr/>
              <a:t> </a:t>
            </a:r>
            <a:r>
              <a:rPr/>
              <a:t>an</a:t>
            </a:r>
            <a:r>
              <a:rPr/>
              <a:t> </a:t>
            </a:r>
            <a:r>
              <a:rPr/>
              <a:t>approach.</a:t>
            </a:r>
            <a:r>
              <a:rPr/>
              <a:t> </a:t>
            </a:r>
            <a:r>
              <a:rPr/>
              <a:t>They</a:t>
            </a:r>
            <a:r>
              <a:rPr/>
              <a:t> </a:t>
            </a:r>
            <a:r>
              <a:rPr/>
              <a:t>just</a:t>
            </a:r>
            <a:r>
              <a:rPr/>
              <a:t> </a:t>
            </a:r>
            <a:r>
              <a:rPr/>
              <a:t>pick</a:t>
            </a:r>
            <a:r>
              <a:rPr/>
              <a:t> </a:t>
            </a:r>
            <a:r>
              <a:rPr/>
              <a:t>a</a:t>
            </a:r>
            <a:r>
              <a:rPr/>
              <a:t> </a:t>
            </a:r>
            <a:r>
              <a:rPr/>
              <a:t>number</a:t>
            </a:r>
            <a:r>
              <a:rPr/>
              <a:t> </a:t>
            </a:r>
            <a:r>
              <a:rPr/>
              <a:t>out</a:t>
            </a:r>
            <a:r>
              <a:rPr/>
              <a:t> </a:t>
            </a:r>
            <a:r>
              <a:rPr/>
              <a:t>of</a:t>
            </a:r>
            <a:r>
              <a:rPr/>
              <a:t> </a:t>
            </a:r>
            <a:r>
              <a:rPr/>
              <a:t>thin</a:t>
            </a:r>
            <a:r>
              <a:rPr/>
              <a:t> </a:t>
            </a:r>
            <a:r>
              <a:rPr/>
              <a:t>air,</a:t>
            </a:r>
            <a:r>
              <a:rPr/>
              <a:t> </a:t>
            </a:r>
            <a:r>
              <a:rPr/>
              <a:t>and</a:t>
            </a:r>
            <a:r>
              <a:rPr/>
              <a:t> </a:t>
            </a:r>
            <a:r>
              <a:rPr/>
              <a:t>don’t</a:t>
            </a:r>
            <a:r>
              <a:rPr/>
              <a:t> </a:t>
            </a:r>
            <a:r>
              <a:rPr/>
              <a:t>offer</a:t>
            </a:r>
            <a:r>
              <a:rPr/>
              <a:t> </a:t>
            </a:r>
            <a:r>
              <a:rPr/>
              <a:t>any</a:t>
            </a:r>
            <a:r>
              <a:rPr/>
              <a:t> </a:t>
            </a:r>
            <a:r>
              <a:rPr/>
              <a:t>justification.</a:t>
            </a:r>
            <a:r>
              <a:rPr/>
              <a:t> </a:t>
            </a:r>
            <a:r>
              <a:rPr/>
              <a:t>If</a:t>
            </a:r>
            <a:r>
              <a:rPr/>
              <a:t> </a:t>
            </a:r>
            <a:r>
              <a:rPr/>
              <a:t>you</a:t>
            </a:r>
            <a:r>
              <a:rPr/>
              <a:t> </a:t>
            </a:r>
            <a:r>
              <a:rPr/>
              <a:t>need</a:t>
            </a:r>
            <a:r>
              <a:rPr/>
              <a:t> </a:t>
            </a:r>
            <a:r>
              <a:rPr/>
              <a:t>to</a:t>
            </a:r>
            <a:r>
              <a:rPr/>
              <a:t> </a:t>
            </a:r>
            <a:r>
              <a:rPr/>
              <a:t>set</a:t>
            </a:r>
            <a:r>
              <a:rPr/>
              <a:t> </a:t>
            </a:r>
            <a:r>
              <a:rPr/>
              <a:t>a</a:t>
            </a:r>
            <a:r>
              <a:rPr/>
              <a:t> </a:t>
            </a:r>
            <a:r>
              <a:rPr/>
              <a:t>non-inferiority</a:t>
            </a:r>
            <a:r>
              <a:rPr/>
              <a:t> </a:t>
            </a:r>
            <a:r>
              <a:rPr/>
              <a:t>margin,</a:t>
            </a:r>
            <a:r>
              <a:rPr/>
              <a:t> </a:t>
            </a:r>
            <a:r>
              <a:rPr/>
              <a:t>talk</a:t>
            </a:r>
            <a:r>
              <a:rPr/>
              <a:t> </a:t>
            </a:r>
            <a:r>
              <a:rPr/>
              <a:t>to</a:t>
            </a:r>
            <a:r>
              <a:rPr/>
              <a:t> </a:t>
            </a:r>
            <a:r>
              <a:rPr/>
              <a:t>a</a:t>
            </a:r>
            <a:r>
              <a:rPr/>
              <a:t> </a:t>
            </a:r>
            <a:r>
              <a:rPr/>
              <a:t>bunch</a:t>
            </a:r>
            <a:r>
              <a:rPr/>
              <a:t> </a:t>
            </a:r>
            <a:r>
              <a:rPr/>
              <a:t>of</a:t>
            </a:r>
            <a:r>
              <a:rPr/>
              <a:t> </a:t>
            </a:r>
            <a:r>
              <a:rPr/>
              <a:t>people</a:t>
            </a:r>
            <a:r>
              <a:rPr/>
              <a:t> </a:t>
            </a:r>
            <a:r>
              <a:rPr/>
              <a:t>and</a:t>
            </a:r>
            <a:r>
              <a:rPr/>
              <a:t> </a:t>
            </a:r>
            <a:r>
              <a:rPr/>
              <a:t>make</a:t>
            </a:r>
            <a:r>
              <a:rPr/>
              <a:t> </a:t>
            </a:r>
            <a:r>
              <a:rPr/>
              <a:t>sure</a:t>
            </a:r>
            <a:r>
              <a:rPr/>
              <a:t> </a:t>
            </a:r>
            <a:r>
              <a:rPr/>
              <a:t>that</a:t>
            </a:r>
            <a:r>
              <a:rPr/>
              <a:t> </a:t>
            </a:r>
            <a:r>
              <a:rPr/>
              <a:t>you</a:t>
            </a:r>
            <a:r>
              <a:rPr/>
              <a:t> </a:t>
            </a:r>
            <a:r>
              <a:rPr/>
              <a:t>are</a:t>
            </a:r>
            <a:r>
              <a:rPr/>
              <a:t> </a:t>
            </a:r>
            <a:r>
              <a:rPr/>
              <a:t>assessing</a:t>
            </a:r>
            <a:r>
              <a:rPr/>
              <a:t> </a:t>
            </a:r>
            <a:r>
              <a:rPr/>
              <a:t>the</a:t>
            </a:r>
            <a:r>
              <a:rPr/>
              <a:t> </a:t>
            </a:r>
            <a:r>
              <a:rPr/>
              <a:t>trade-offs</a:t>
            </a:r>
            <a:r>
              <a:rPr/>
              <a:t> </a:t>
            </a:r>
            <a:r>
              <a:rPr/>
              <a:t>properly.</a:t>
            </a:r>
          </a:p>
          <a:p>
            <a:pPr lvl="0" marL="0" indent="0">
              <a:buNone/>
            </a:pPr>
          </a:p>
          <a:p>
            <a:pPr lvl="0" marL="0" indent="0">
              <a:buNone/>
            </a:pPr>
            <a:r>
              <a:rPr/>
              <a:t>Once</a:t>
            </a:r>
            <a:r>
              <a:rPr/>
              <a:t> </a:t>
            </a:r>
            <a:r>
              <a:rPr/>
              <a:t>you</a:t>
            </a:r>
            <a:r>
              <a:rPr/>
              <a:t> </a:t>
            </a:r>
            <a:r>
              <a:rPr/>
              <a:t>have</a:t>
            </a:r>
            <a:r>
              <a:rPr/>
              <a:t> </a:t>
            </a:r>
            <a:r>
              <a:rPr/>
              <a:t>your</a:t>
            </a:r>
            <a:r>
              <a:rPr/>
              <a:t> </a:t>
            </a:r>
            <a:r>
              <a:rPr/>
              <a:t>non-inferiority</a:t>
            </a:r>
            <a:r>
              <a:rPr/>
              <a:t> </a:t>
            </a:r>
            <a:r>
              <a:rPr/>
              <a:t>margin,</a:t>
            </a:r>
            <a:r>
              <a:rPr/>
              <a:t> </a:t>
            </a:r>
            <a:r>
              <a:rPr/>
              <a:t>the</a:t>
            </a:r>
            <a:r>
              <a:rPr/>
              <a:t> </a:t>
            </a:r>
            <a:r>
              <a:rPr/>
              <a:t>rest</a:t>
            </a:r>
            <a:r>
              <a:rPr/>
              <a:t> </a:t>
            </a:r>
            <a:r>
              <a:rPr/>
              <a:t>is</a:t>
            </a:r>
            <a:r>
              <a:rPr/>
              <a:t> </a:t>
            </a:r>
            <a:r>
              <a:rPr/>
              <a:t>easy.</a:t>
            </a:r>
            <a:r>
              <a:rPr/>
              <a:t> </a:t>
            </a:r>
            <a:r>
              <a:rPr/>
              <a:t>Your</a:t>
            </a:r>
            <a:r>
              <a:rPr/>
              <a:t> </a:t>
            </a:r>
            <a:r>
              <a:rPr/>
              <a:t>alternative</a:t>
            </a:r>
            <a:r>
              <a:rPr/>
              <a:t> </a:t>
            </a:r>
            <a:r>
              <a:rPr/>
              <a:t>hypothesis</a:t>
            </a:r>
            <a:r>
              <a:rPr/>
              <a:t> </a:t>
            </a:r>
            <a:r>
              <a:rPr/>
              <a:t>is</a:t>
            </a:r>
            <a:r>
              <a:rPr/>
              <a:t> </a:t>
            </a:r>
            <a:r>
              <a:rPr/>
              <a:t>that</a:t>
            </a:r>
            <a:r>
              <a:rPr/>
              <a:t> </a:t>
            </a:r>
            <a:r>
              <a:rPr/>
              <a:t>the</a:t>
            </a:r>
            <a:r>
              <a:rPr/>
              <a:t> </a:t>
            </a:r>
            <a:r>
              <a:rPr/>
              <a:t>difference</a:t>
            </a:r>
            <a:r>
              <a:rPr/>
              <a:t> </a:t>
            </a:r>
            <a:r>
              <a:rPr/>
              <a:t>in</a:t>
            </a:r>
            <a:r>
              <a:rPr/>
              <a:t> </a:t>
            </a:r>
            <a:r>
              <a:rPr/>
              <a:t>means</a:t>
            </a:r>
            <a:r>
              <a:rPr/>
              <a:t> </a:t>
            </a:r>
            <a:r>
              <a:rPr/>
              <a:t>is</a:t>
            </a:r>
            <a:r>
              <a:rPr/>
              <a:t> </a:t>
            </a:r>
            <a:r>
              <a:rPr/>
              <a:t>above</a:t>
            </a:r>
            <a:r>
              <a:rPr/>
              <a:t> </a:t>
            </a:r>
            <a:r>
              <a:rPr/>
              <a:t>the</a:t>
            </a:r>
            <a:r>
              <a:rPr/>
              <a:t> </a:t>
            </a:r>
            <a:r>
              <a:rPr/>
              <a:t>non-inferiority</a:t>
            </a:r>
            <a:r>
              <a:rPr/>
              <a:t> </a:t>
            </a:r>
            <a:r>
              <a:rPr/>
              <a:t>margin.</a:t>
            </a:r>
            <a:r>
              <a:rPr/>
              <a:t> </a:t>
            </a:r>
            <a:r>
              <a:rPr/>
              <a:t>The</a:t>
            </a:r>
            <a:r>
              <a:rPr/>
              <a:t> </a:t>
            </a:r>
            <a:r>
              <a:rPr/>
              <a:t>way</a:t>
            </a:r>
            <a:r>
              <a:rPr/>
              <a:t> </a:t>
            </a:r>
            <a:r>
              <a:rPr/>
              <a:t>I</a:t>
            </a:r>
            <a:r>
              <a:rPr/>
              <a:t> </a:t>
            </a:r>
            <a:r>
              <a:rPr/>
              <a:t>have</a:t>
            </a:r>
            <a:r>
              <a:rPr/>
              <a:t> </a:t>
            </a:r>
            <a:r>
              <a:rPr/>
              <a:t>described</a:t>
            </a:r>
            <a:r>
              <a:rPr/>
              <a:t> </a:t>
            </a:r>
            <a:r>
              <a:rPr/>
              <a:t>the</a:t>
            </a:r>
            <a:r>
              <a:rPr/>
              <a:t> </a:t>
            </a:r>
            <a:r>
              <a:rPr/>
              <a:t>hypotheses</a:t>
            </a:r>
            <a:r>
              <a:rPr/>
              <a:t> </a:t>
            </a:r>
            <a:r>
              <a:rPr/>
              <a:t>might</a:t>
            </a:r>
            <a:r>
              <a:rPr/>
              <a:t> </a:t>
            </a:r>
            <a:r>
              <a:rPr/>
              <a:t>need</a:t>
            </a:r>
            <a:r>
              <a:rPr/>
              <a:t> </a:t>
            </a:r>
            <a:r>
              <a:rPr/>
              <a:t>to</a:t>
            </a:r>
            <a:r>
              <a:rPr/>
              <a:t> </a:t>
            </a:r>
            <a:r>
              <a:rPr/>
              <a:t>change</a:t>
            </a:r>
            <a:r>
              <a:rPr/>
              <a:t> </a:t>
            </a:r>
            <a:r>
              <a:rPr/>
              <a:t>the</a:t>
            </a:r>
            <a:r>
              <a:rPr/>
              <a:t> </a:t>
            </a:r>
            <a:r>
              <a:rPr/>
              <a:t>direction</a:t>
            </a:r>
            <a:r>
              <a:rPr/>
              <a:t> </a:t>
            </a:r>
            <a:r>
              <a:rPr/>
              <a:t>of</a:t>
            </a:r>
            <a:r>
              <a:rPr/>
              <a:t> </a:t>
            </a:r>
            <a:r>
              <a:rPr/>
              <a:t>the</a:t>
            </a:r>
            <a:r>
              <a:rPr/>
              <a:t> </a:t>
            </a:r>
            <a:r>
              <a:rPr/>
              <a:t>sign</a:t>
            </a:r>
            <a:r>
              <a:rPr/>
              <a:t> </a:t>
            </a:r>
            <a:r>
              <a:rPr/>
              <a:t>depending</a:t>
            </a:r>
            <a:r>
              <a:rPr/>
              <a:t> </a:t>
            </a:r>
            <a:r>
              <a:rPr/>
              <a:t>on</a:t>
            </a:r>
            <a:r>
              <a:rPr/>
              <a:t> </a:t>
            </a:r>
            <a:r>
              <a:rPr/>
              <a:t>whether</a:t>
            </a:r>
            <a:r>
              <a:rPr/>
              <a:t> </a:t>
            </a:r>
            <a:r>
              <a:rPr/>
              <a:t>you</a:t>
            </a:r>
            <a:r>
              <a:rPr/>
              <a:t> </a:t>
            </a:r>
            <a:r>
              <a:rPr/>
              <a:t>label</a:t>
            </a:r>
            <a:r>
              <a:rPr/>
              <a:t> </a:t>
            </a:r>
            <a:r>
              <a:rPr/>
              <a:t>the</a:t>
            </a:r>
            <a:r>
              <a:rPr/>
              <a:t> </a:t>
            </a:r>
            <a:r>
              <a:rPr/>
              <a:t>group</a:t>
            </a:r>
            <a:r>
              <a:rPr/>
              <a:t> </a:t>
            </a:r>
            <a:r>
              <a:rPr/>
              <a:t>with</a:t>
            </a:r>
            <a:r>
              <a:rPr/>
              <a:t> </a:t>
            </a:r>
            <a:r>
              <a:rPr/>
              <a:t>the</a:t>
            </a:r>
            <a:r>
              <a:rPr/>
              <a:t> </a:t>
            </a:r>
            <a:r>
              <a:rPr/>
              <a:t>new</a:t>
            </a:r>
            <a:r>
              <a:rPr/>
              <a:t> </a:t>
            </a:r>
            <a:r>
              <a:rPr/>
              <a:t>drug</a:t>
            </a:r>
            <a:r>
              <a:rPr/>
              <a:t> </a:t>
            </a:r>
            <a:r>
              <a:rPr/>
              <a:t>with</a:t>
            </a:r>
            <a:r>
              <a:rPr/>
              <a:t> </a:t>
            </a:r>
            <a:r>
              <a:rPr/>
              <a:t>a</a:t>
            </a:r>
            <a:r>
              <a:rPr/>
              <a:t> </a:t>
            </a:r>
            <a:r>
              <a:rPr/>
              <a:t>1</a:t>
            </a:r>
            <a:r>
              <a:rPr/>
              <a:t> </a:t>
            </a:r>
            <a:r>
              <a:rPr/>
              <a:t>or</a:t>
            </a:r>
            <a:r>
              <a:rPr/>
              <a:t> </a:t>
            </a:r>
            <a:r>
              <a:rPr/>
              <a:t>a</a:t>
            </a:r>
            <a:r>
              <a:rPr/>
              <a:t> </a:t>
            </a:r>
            <a:r>
              <a:rPr/>
              <a:t>2.</a:t>
            </a:r>
            <a:r>
              <a:rPr/>
              <a:t> </a:t>
            </a:r>
            <a:r>
              <a:rPr/>
              <a:t>Instead</a:t>
            </a:r>
            <a:r>
              <a:rPr/>
              <a:t> </a:t>
            </a:r>
            <a:r>
              <a:rPr/>
              <a:t>of</a:t>
            </a:r>
            <a:r>
              <a:rPr/>
              <a:t> </a:t>
            </a:r>
            <a:r>
              <a:rPr/>
              <a:t>rejecting</a:t>
            </a:r>
            <a:r>
              <a:rPr/>
              <a:t> </a:t>
            </a:r>
            <a:r>
              <a:rPr/>
              <a:t>H0</a:t>
            </a:r>
            <a:r>
              <a:rPr/>
              <a:t> </a:t>
            </a:r>
            <a:r>
              <a:rPr/>
              <a:t>if</a:t>
            </a:r>
            <a:r>
              <a:rPr/>
              <a:t> </a:t>
            </a:r>
            <a:r>
              <a:rPr/>
              <a:t>you</a:t>
            </a:r>
            <a:r>
              <a:rPr/>
              <a:t> </a:t>
            </a:r>
            <a:r>
              <a:rPr/>
              <a:t>are</a:t>
            </a:r>
            <a:r>
              <a:rPr/>
              <a:t> </a:t>
            </a:r>
            <a:r>
              <a:rPr/>
              <a:t>above</a:t>
            </a:r>
            <a:r>
              <a:rPr/>
              <a:t> </a:t>
            </a:r>
            <a:r>
              <a:rPr/>
              <a:t>zero</a:t>
            </a:r>
            <a:r>
              <a:rPr/>
              <a:t> </a:t>
            </a:r>
            <a:r>
              <a:rPr/>
              <a:t>by</a:t>
            </a:r>
            <a:r>
              <a:rPr/>
              <a:t> </a:t>
            </a:r>
            <a:r>
              <a:rPr/>
              <a:t>a</a:t>
            </a:r>
            <a:r>
              <a:rPr/>
              <a:t> </a:t>
            </a:r>
            <a:r>
              <a:rPr/>
              <a:t>certain</a:t>
            </a:r>
            <a:r>
              <a:rPr/>
              <a:t> </a:t>
            </a:r>
            <a:r>
              <a:rPr/>
              <a:t>amount</a:t>
            </a:r>
            <a:r>
              <a:rPr/>
              <a:t> </a:t>
            </a:r>
            <a:r>
              <a:rPr/>
              <a:t>determined</a:t>
            </a:r>
            <a:r>
              <a:rPr/>
              <a:t> </a:t>
            </a:r>
            <a:r>
              <a:rPr/>
              <a:t>by</a:t>
            </a:r>
            <a:r>
              <a:rPr/>
              <a:t> </a:t>
            </a:r>
            <a:r>
              <a:rPr/>
              <a:t>sampling</a:t>
            </a:r>
            <a:r>
              <a:rPr/>
              <a:t> </a:t>
            </a:r>
            <a:r>
              <a:rPr/>
              <a:t>error,</a:t>
            </a:r>
            <a:r>
              <a:rPr/>
              <a:t> </a:t>
            </a:r>
            <a:r>
              <a:rPr/>
              <a:t>you</a:t>
            </a:r>
            <a:r>
              <a:rPr/>
              <a:t> </a:t>
            </a:r>
            <a:r>
              <a:rPr/>
              <a:t>reject</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always</a:t>
            </a:r>
            <a:r>
              <a:rPr/>
              <a:t> </a:t>
            </a:r>
            <a:r>
              <a:rPr/>
              <a:t>a</a:t>
            </a:r>
            <a:r>
              <a:rPr/>
              <a:t> </a:t>
            </a:r>
            <a:r>
              <a:rPr/>
              <a:t>level</a:t>
            </a:r>
            <a:r>
              <a:rPr/>
              <a:t> </a:t>
            </a:r>
            <a:r>
              <a:rPr/>
              <a:t>of</a:t>
            </a:r>
            <a:r>
              <a:rPr/>
              <a:t> </a:t>
            </a:r>
            <a:r>
              <a:rPr/>
              <a:t>uncertainty</a:t>
            </a:r>
            <a:r>
              <a:rPr/>
              <a:t> </a:t>
            </a:r>
            <a:r>
              <a:rPr/>
              <a:t>associated</a:t>
            </a:r>
            <a:r>
              <a:rPr/>
              <a:t> </a:t>
            </a:r>
            <a:r>
              <a:rPr/>
              <a:t>with</a:t>
            </a:r>
            <a:r>
              <a:rPr/>
              <a:t> </a:t>
            </a:r>
            <a:r>
              <a:rPr/>
              <a:t>a</a:t>
            </a:r>
            <a:r>
              <a:rPr/>
              <a:t> </a:t>
            </a:r>
            <a:r>
              <a:rPr/>
              <a:t>single</a:t>
            </a:r>
            <a:r>
              <a:rPr/>
              <a:t> </a:t>
            </a:r>
            <a:r>
              <a:rPr/>
              <a:t>study.</a:t>
            </a:r>
          </a:p>
          <a:p>
            <a:pPr lvl="0" marL="0" indent="0">
              <a:buNone/>
            </a:pPr>
          </a:p>
          <a:p>
            <a:pPr lvl="0" marL="0" indent="0">
              <a:buNone/>
            </a:pPr>
            <a:r>
              <a:rPr/>
              <a:t>[[ASA</a:t>
            </a:r>
            <a:r>
              <a:rPr/>
              <a:t> </a:t>
            </a:r>
            <a:r>
              <a:rPr/>
              <a:t>statement</a:t>
            </a:r>
            <a:r>
              <a:rPr/>
              <a:t> </a:t>
            </a:r>
            <a:r>
              <a:rPr/>
              <a:t>on</a:t>
            </a:r>
            <a:r>
              <a:rPr/>
              <a:t> </a:t>
            </a:r>
            <a:r>
              <a:rPr/>
              <a:t>p-values]]</a:t>
            </a:r>
          </a:p>
          <a:p>
            <a:pPr lvl="0" marL="0" indent="0">
              <a:buNone/>
            </a:pPr>
          </a:p>
          <a:p>
            <a:pPr lvl="0" marL="0" indent="0">
              <a:buNone/>
            </a:pPr>
            <a:r>
              <a:rPr/>
              <a:t>[[Sackett</a:t>
            </a:r>
            <a:r>
              <a:rPr/>
              <a:t> </a:t>
            </a:r>
            <a:r>
              <a:rPr/>
              <a:t>article.</a:t>
            </a:r>
            <a:r>
              <a:rPr/>
              <a:t> </a:t>
            </a:r>
            <a:r>
              <a:rPr/>
              <a:t>http://www.cmaj.ca/content/165/9/1226.short</a:t>
            </a:r>
            <a:r>
              <a:rPr/>
              <a:t> </a:t>
            </a:r>
            <a:r>
              <a:rPr/>
              <a:t>or</a:t>
            </a:r>
            <a:r>
              <a:rPr/>
              <a:t> </a:t>
            </a:r>
            <a:r>
              <a:rPr/>
              <a:t>http://blog.pmean.com/physiological-statistics/</a:t>
            </a:r>
            <a:r>
              <a:rPr/>
              <a:t> </a:t>
            </a:r>
            <a:r>
              <a:rPr/>
              <a:t>]]</a:t>
            </a:r>
          </a:p>
          <a:p>
            <a:pPr lvl="0" marL="0" indent="0">
              <a:buNone/>
            </a:pPr>
          </a:p>
          <a:p>
            <a:pPr lvl="0" marL="0" indent="0">
              <a:buNone/>
            </a:pPr>
            <a:r>
              <a:rPr/>
              <a:t>[[</a:t>
            </a:r>
            <a:r>
              <a:rPr/>
              <a:t> </a:t>
            </a:r>
            <a:r>
              <a:rPr/>
              <a:t>Example</a:t>
            </a:r>
            <a:r>
              <a:rPr/>
              <a:t> </a:t>
            </a:r>
            <a:r>
              <a:rPr/>
              <a:t>of</a:t>
            </a:r>
            <a:r>
              <a:rPr/>
              <a:t> </a:t>
            </a:r>
            <a:r>
              <a:rPr/>
              <a:t>PiFace</a:t>
            </a:r>
            <a:r>
              <a:rPr/>
              <a:t> </a:t>
            </a:r>
            <a:r>
              <a:rPr/>
              <a:t>http://blog.pmean.com/simple-sample-size/</a:t>
            </a:r>
            <a:r>
              <a:rPr/>
              <a:t> </a:t>
            </a:r>
            <a:r>
              <a:rPr/>
              <a:t>]]</a:t>
            </a:r>
          </a:p>
          <a:p>
            <a:pPr lvl="0" marL="0" indent="0">
              <a:buNone/>
            </a:pPr>
          </a:p>
          <a:p>
            <a:pPr lvl="0" marL="0" indent="0">
              <a:buNone/>
            </a:pPr>
            <a:r>
              <a:rPr/>
              <a:t>[[</a:t>
            </a:r>
            <a:r>
              <a:rPr/>
              <a:t> </a:t>
            </a:r>
            <a:r>
              <a:rPr/>
              <a:t>Range</a:t>
            </a:r>
            <a:r>
              <a:rPr/>
              <a:t> </a:t>
            </a:r>
            <a:r>
              <a:rPr/>
              <a:t>of</a:t>
            </a:r>
            <a:r>
              <a:rPr/>
              <a:t> </a:t>
            </a:r>
            <a:r>
              <a:rPr/>
              <a:t>clinical</a:t>
            </a:r>
            <a:r>
              <a:rPr/>
              <a:t> </a:t>
            </a:r>
            <a:r>
              <a:rPr/>
              <a:t>indifference</a:t>
            </a:r>
            <a:r>
              <a:rPr/>
              <a:t> </a:t>
            </a:r>
            <a:r>
              <a:rPr/>
              <a:t>http://www.pmean.com/04/confidence.html</a:t>
            </a:r>
            <a:r>
              <a:rPr/>
              <a:t> </a:t>
            </a:r>
            <a:r>
              <a:rPr/>
              <a:t>]]</a:t>
            </a:r>
          </a:p>
          <a:p>
            <a:pPr lvl="0" marL="0" indent="0">
              <a:buNone/>
            </a:pPr>
          </a:p>
          <a:p>
            <a:pPr lvl="0" marL="0" indent="0">
              <a:buNone/>
            </a:pPr>
            <a:r>
              <a:rPr/>
              <a:t>[[p-values</a:t>
            </a:r>
            <a:r>
              <a:rPr/>
              <a:t> </a:t>
            </a:r>
            <a:r>
              <a:rPr/>
              <a:t>with</a:t>
            </a:r>
            <a:r>
              <a:rPr/>
              <a:t> </a:t>
            </a:r>
            <a:r>
              <a:rPr/>
              <a:t>lots</a:t>
            </a:r>
            <a:r>
              <a:rPr/>
              <a:t> </a:t>
            </a:r>
            <a:r>
              <a:rPr/>
              <a:t>of</a:t>
            </a:r>
            <a:r>
              <a:rPr/>
              <a:t> </a:t>
            </a:r>
            <a:r>
              <a:rPr/>
              <a:t>zeros,</a:t>
            </a:r>
            <a:r>
              <a:rPr/>
              <a:t> </a:t>
            </a:r>
            <a:r>
              <a:rPr/>
              <a:t>doesn’t</a:t>
            </a:r>
            <a:r>
              <a:rPr/>
              <a:t> </a:t>
            </a:r>
            <a:r>
              <a:rPr/>
              <a:t>make</a:t>
            </a:r>
            <a:r>
              <a:rPr/>
              <a:t> </a:t>
            </a:r>
            <a:r>
              <a:rPr/>
              <a:t>up</a:t>
            </a:r>
            <a:r>
              <a:rPr/>
              <a:t> </a:t>
            </a:r>
            <a:r>
              <a:rPr/>
              <a:t>for</a:t>
            </a:r>
            <a:r>
              <a:rPr/>
              <a:t> </a:t>
            </a:r>
            <a:r>
              <a:rPr/>
              <a:t>biases</a:t>
            </a:r>
            <a:r>
              <a:rPr/>
              <a:t> </a:t>
            </a:r>
            <a:r>
              <a:rPr/>
              <a:t>in</a:t>
            </a:r>
            <a:r>
              <a:rPr/>
              <a:t> </a:t>
            </a:r>
            <a:r>
              <a:rPr/>
              <a:t>the</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Bayesian</a:t>
            </a:r>
            <a:r>
              <a:rPr/>
              <a:t> </a:t>
            </a:r>
            <a:r>
              <a:rPr/>
              <a:t>data</a:t>
            </a:r>
            <a:r>
              <a:rPr/>
              <a:t> </a:t>
            </a:r>
            <a:r>
              <a:rPr/>
              <a:t>analysis</a:t>
            </a:r>
            <a:r>
              <a:rPr/>
              <a:t> </a:t>
            </a:r>
            <a:r>
              <a:rPr/>
              <a:t>seems</a:t>
            </a:r>
            <a:r>
              <a:rPr/>
              <a:t> </a:t>
            </a:r>
            <a:r>
              <a:rPr/>
              <a:t>hard,</a:t>
            </a:r>
            <a:r>
              <a:rPr/>
              <a:t> </a:t>
            </a:r>
            <a:r>
              <a:rPr/>
              <a:t>and</a:t>
            </a:r>
            <a:r>
              <a:rPr/>
              <a:t> </a:t>
            </a:r>
            <a:r>
              <a:rPr/>
              <a:t>it</a:t>
            </a:r>
            <a:r>
              <a:rPr/>
              <a:t> </a:t>
            </a:r>
            <a:r>
              <a:rPr/>
              <a:t>is.</a:t>
            </a:r>
            <a:r>
              <a:rPr/>
              <a:t> </a:t>
            </a:r>
            <a:r>
              <a:rPr/>
              <a:t>Even</a:t>
            </a:r>
            <a:r>
              <a:rPr/>
              <a:t> </a:t>
            </a:r>
            <a:r>
              <a:rPr/>
              <a:t>for</a:t>
            </a:r>
            <a:r>
              <a:rPr/>
              <a:t> </a:t>
            </a:r>
            <a:r>
              <a:rPr/>
              <a:t>me,</a:t>
            </a:r>
            <a:r>
              <a:rPr/>
              <a:t> </a:t>
            </a:r>
            <a:r>
              <a:rPr/>
              <a:t>I</a:t>
            </a:r>
            <a:r>
              <a:rPr/>
              <a:t> </a:t>
            </a:r>
            <a:r>
              <a:rPr/>
              <a:t>struggle</a:t>
            </a:r>
            <a:r>
              <a:rPr/>
              <a:t> </a:t>
            </a:r>
            <a:r>
              <a:rPr/>
              <a:t>with</a:t>
            </a:r>
            <a:r>
              <a:rPr/>
              <a:t> </a:t>
            </a:r>
            <a:r>
              <a:rPr/>
              <a:t>understanding</a:t>
            </a:r>
            <a:r>
              <a:rPr/>
              <a:t> </a:t>
            </a:r>
            <a:r>
              <a:rPr/>
              <a:t>Bayesian</a:t>
            </a:r>
            <a:r>
              <a:rPr/>
              <a:t> </a:t>
            </a:r>
            <a:r>
              <a:rPr/>
              <a:t>data</a:t>
            </a:r>
            <a:r>
              <a:rPr/>
              <a:t> </a:t>
            </a:r>
            <a:r>
              <a:rPr/>
              <a:t>analysis.</a:t>
            </a:r>
            <a:r>
              <a:rPr/>
              <a:t> </a:t>
            </a:r>
            <a:r>
              <a:rPr/>
              <a:t>In</a:t>
            </a:r>
            <a:r>
              <a:rPr/>
              <a:t> </a:t>
            </a:r>
            <a:r>
              <a:rPr/>
              <a:t>fairness,</a:t>
            </a:r>
            <a:r>
              <a:rPr/>
              <a:t> </a:t>
            </a:r>
            <a:r>
              <a:rPr/>
              <a:t>I</a:t>
            </a:r>
            <a:r>
              <a:rPr/>
              <a:t> </a:t>
            </a:r>
            <a:r>
              <a:rPr/>
              <a:t>must</a:t>
            </a:r>
            <a:r>
              <a:rPr/>
              <a:t> </a:t>
            </a:r>
            <a:r>
              <a:rPr/>
              <a:t>admit</a:t>
            </a:r>
            <a:r>
              <a:rPr/>
              <a:t> </a:t>
            </a:r>
            <a:r>
              <a:rPr/>
              <a:t>that</a:t>
            </a:r>
            <a:r>
              <a:rPr/>
              <a:t> </a:t>
            </a:r>
            <a:r>
              <a:rPr/>
              <a:t>much</a:t>
            </a:r>
            <a:r>
              <a:rPr/>
              <a:t> </a:t>
            </a:r>
            <a:r>
              <a:rPr/>
              <a:t>of</a:t>
            </a:r>
            <a:r>
              <a:rPr/>
              <a:t> </a:t>
            </a:r>
            <a:r>
              <a:rPr/>
              <a:t>my</a:t>
            </a:r>
            <a:r>
              <a:rPr/>
              <a:t> </a:t>
            </a:r>
            <a:r>
              <a:rPr/>
              <a:t>discomfort</a:t>
            </a:r>
            <a:r>
              <a:rPr/>
              <a:t> </a:t>
            </a:r>
            <a:r>
              <a:rPr/>
              <a:t>is</a:t>
            </a:r>
            <a:r>
              <a:rPr/>
              <a:t> </a:t>
            </a:r>
            <a:r>
              <a:rPr/>
              <a:t>just</a:t>
            </a:r>
            <a:r>
              <a:rPr/>
              <a:t> </a:t>
            </a:r>
            <a:r>
              <a:rPr/>
              <a:t>lack</a:t>
            </a:r>
            <a:r>
              <a:rPr/>
              <a:t> </a:t>
            </a:r>
            <a:r>
              <a:rPr/>
              <a:t>of</a:t>
            </a:r>
            <a:r>
              <a:rPr/>
              <a:t> </a:t>
            </a:r>
            <a:r>
              <a:rPr/>
              <a:t>experience</a:t>
            </a:r>
            <a:r>
              <a:rPr/>
              <a:t> </a:t>
            </a:r>
            <a:r>
              <a:rPr/>
              <a:t>with</a:t>
            </a:r>
            <a:r>
              <a:rPr/>
              <a:t> </a:t>
            </a:r>
            <a:r>
              <a:rPr/>
              <a:t>Bayesian</a:t>
            </a:r>
            <a:r>
              <a:rPr/>
              <a:t> </a:t>
            </a:r>
            <a:r>
              <a:rPr/>
              <a:t>methods.</a:t>
            </a:r>
            <a:r>
              <a:rPr/>
              <a:t> </a:t>
            </a:r>
            <a:r>
              <a:rPr/>
              <a:t>In</a:t>
            </a:r>
            <a:r>
              <a:rPr/>
              <a:t> </a:t>
            </a:r>
            <a:r>
              <a:rPr/>
              <a:t>fact,</a:t>
            </a:r>
            <a:r>
              <a:rPr/>
              <a:t> </a:t>
            </a:r>
            <a:r>
              <a:rPr/>
              <a:t>I’ve</a:t>
            </a:r>
            <a:r>
              <a:rPr/>
              <a:t> </a:t>
            </a:r>
            <a:r>
              <a:rPr/>
              <a:t>found</a:t>
            </a:r>
            <a:r>
              <a:rPr/>
              <a:t> </a:t>
            </a:r>
            <a:r>
              <a:rPr/>
              <a:t>that</a:t>
            </a:r>
            <a:r>
              <a:rPr/>
              <a:t> </a:t>
            </a:r>
            <a:r>
              <a:rPr/>
              <a:t>in</a:t>
            </a:r>
            <a:r>
              <a:rPr/>
              <a:t> </a:t>
            </a:r>
            <a:r>
              <a:rPr/>
              <a:t>some</a:t>
            </a:r>
            <a:r>
              <a:rPr/>
              <a:t> </a:t>
            </a:r>
            <a:r>
              <a:rPr/>
              <a:t>ways,</a:t>
            </a:r>
            <a:r>
              <a:rPr/>
              <a:t> </a:t>
            </a:r>
            <a:r>
              <a:rPr/>
              <a:t>Bayesian</a:t>
            </a:r>
            <a:r>
              <a:rPr/>
              <a:t> </a:t>
            </a:r>
            <a:r>
              <a:rPr/>
              <a:t>data</a:t>
            </a:r>
            <a:r>
              <a:rPr/>
              <a:t> </a:t>
            </a:r>
            <a:r>
              <a:rPr/>
              <a:t>analysis</a:t>
            </a:r>
            <a:r>
              <a:rPr/>
              <a:t> </a:t>
            </a:r>
            <a:r>
              <a:rPr/>
              <a:t>is</a:t>
            </a:r>
            <a:r>
              <a:rPr/>
              <a:t> </a:t>
            </a:r>
            <a:r>
              <a:rPr/>
              <a:t>simpler</a:t>
            </a:r>
            <a:r>
              <a:rPr/>
              <a:t> </a:t>
            </a:r>
            <a:r>
              <a:rPr/>
              <a:t>than</a:t>
            </a:r>
            <a:r>
              <a:rPr/>
              <a:t> </a:t>
            </a:r>
            <a:r>
              <a:rPr/>
              <a:t>classical</a:t>
            </a:r>
            <a:r>
              <a:rPr/>
              <a:t> </a:t>
            </a:r>
            <a:r>
              <a:rPr/>
              <a:t>data</a:t>
            </a:r>
            <a:r>
              <a:rPr/>
              <a:t> </a:t>
            </a:r>
            <a:r>
              <a:rPr/>
              <a:t>analysis.</a:t>
            </a:r>
            <a:r>
              <a:rPr/>
              <a:t> </a:t>
            </a:r>
            <a:r>
              <a:rPr/>
              <a:t>You,</a:t>
            </a:r>
            <a:r>
              <a:rPr/>
              <a:t> </a:t>
            </a:r>
            <a:r>
              <a:rPr/>
              <a:t>too,</a:t>
            </a:r>
            <a:r>
              <a:rPr/>
              <a:t> </a:t>
            </a:r>
            <a:r>
              <a:rPr/>
              <a:t>can</a:t>
            </a:r>
            <a:r>
              <a:rPr/>
              <a:t> </a:t>
            </a:r>
            <a:r>
              <a:rPr/>
              <a:t>understand</a:t>
            </a:r>
            <a:r>
              <a:rPr/>
              <a:t> </a:t>
            </a:r>
            <a:r>
              <a:rPr/>
              <a:t>Bayesian</a:t>
            </a:r>
            <a:r>
              <a:rPr/>
              <a:t> </a:t>
            </a:r>
            <a:r>
              <a:rPr/>
              <a:t>data</a:t>
            </a:r>
            <a:r>
              <a:rPr/>
              <a:t> </a:t>
            </a:r>
            <a:r>
              <a:rPr/>
              <a:t>analysis,</a:t>
            </a:r>
            <a:r>
              <a:rPr/>
              <a:t> </a:t>
            </a:r>
            <a:r>
              <a:rPr/>
              <a:t>even</a:t>
            </a:r>
            <a:r>
              <a:rPr/>
              <a:t> </a:t>
            </a:r>
            <a:r>
              <a:rPr/>
              <a:t>if</a:t>
            </a:r>
            <a:r>
              <a:rPr/>
              <a:t> </a:t>
            </a:r>
            <a:r>
              <a:rPr/>
              <a:t>you’ll</a:t>
            </a:r>
            <a:r>
              <a:rPr/>
              <a:t> </a:t>
            </a:r>
            <a:r>
              <a:rPr/>
              <a:t>never</a:t>
            </a:r>
            <a:r>
              <a:rPr/>
              <a:t> </a:t>
            </a:r>
            <a:r>
              <a:rPr/>
              <a:t>be</a:t>
            </a:r>
            <a:r>
              <a:rPr/>
              <a:t> </a:t>
            </a:r>
            <a:r>
              <a:rPr/>
              <a:t>an</a:t>
            </a:r>
            <a:r>
              <a:rPr/>
              <a:t> </a:t>
            </a:r>
            <a:r>
              <a:rPr/>
              <a:t>expert</a:t>
            </a:r>
            <a:r>
              <a:rPr/>
              <a:t> </a:t>
            </a:r>
            <a:r>
              <a:rPr/>
              <a:t>at</a:t>
            </a:r>
            <a:r>
              <a:rPr/>
              <a:t> </a:t>
            </a:r>
            <a:r>
              <a:rPr/>
              <a:t>it.</a:t>
            </a:r>
            <a:r>
              <a:rPr/>
              <a:t> </a:t>
            </a:r>
            <a:r>
              <a:rPr/>
              <a:t>There’s</a:t>
            </a:r>
            <a:r>
              <a:rPr/>
              <a:t> </a:t>
            </a:r>
            <a:r>
              <a:rPr/>
              <a:t>a</a:t>
            </a:r>
            <a:r>
              <a:rPr/>
              <a:t> </a:t>
            </a:r>
            <a:r>
              <a:rPr/>
              <a:t>wonderful</a:t>
            </a:r>
            <a:r>
              <a:rPr/>
              <a:t> </a:t>
            </a:r>
            <a:r>
              <a:rPr/>
              <a:t>example</a:t>
            </a:r>
            <a:r>
              <a:rPr/>
              <a:t> </a:t>
            </a:r>
            <a:r>
              <a:rPr/>
              <a:t>of</a:t>
            </a:r>
            <a:r>
              <a:rPr/>
              <a:t> </a:t>
            </a:r>
            <a:r>
              <a:rPr/>
              <a:t>Bayesian</a:t>
            </a:r>
            <a:r>
              <a:rPr/>
              <a:t> </a:t>
            </a:r>
            <a:r>
              <a:rPr/>
              <a:t>data</a:t>
            </a:r>
            <a:r>
              <a:rPr/>
              <a:t> </a:t>
            </a:r>
            <a:r>
              <a:rPr/>
              <a:t>analysis</a:t>
            </a:r>
            <a:r>
              <a:rPr/>
              <a:t> </a:t>
            </a:r>
            <a:r>
              <a:rPr/>
              <a:t>at</a:t>
            </a:r>
            <a:r>
              <a:rPr/>
              <a:t> </a:t>
            </a:r>
            <a:r>
              <a:rPr/>
              <a:t>work</a:t>
            </a:r>
            <a:r>
              <a:rPr/>
              <a:t> </a:t>
            </a:r>
            <a:r>
              <a:rPr/>
              <a:t>that</a:t>
            </a:r>
            <a:r>
              <a:rPr/>
              <a:t> </a:t>
            </a:r>
            <a:r>
              <a:rPr/>
              <a:t>is</a:t>
            </a:r>
            <a:r>
              <a:rPr/>
              <a:t> </a:t>
            </a:r>
            <a:r>
              <a:rPr/>
              <a:t>simple</a:t>
            </a:r>
            <a:r>
              <a:rPr/>
              <a:t> </a:t>
            </a:r>
            <a:r>
              <a:rPr/>
              <a:t>and</a:t>
            </a:r>
            <a:r>
              <a:rPr/>
              <a:t> </a:t>
            </a:r>
            <a:r>
              <a:rPr/>
              <a:t>fun.</a:t>
            </a:r>
            <a:r>
              <a:rPr/>
              <a:t> </a:t>
            </a:r>
            <a:r>
              <a:rPr/>
              <a:t>It’s</a:t>
            </a:r>
            <a:r>
              <a:rPr/>
              <a:t> </a:t>
            </a:r>
            <a:r>
              <a:rPr/>
              <a:t>taken</a:t>
            </a:r>
            <a:r>
              <a:rPr/>
              <a:t> </a:t>
            </a:r>
            <a:r>
              <a:rPr/>
              <a:t>directly</a:t>
            </a:r>
            <a:r>
              <a:rPr/>
              <a:t> </a:t>
            </a:r>
            <a:r>
              <a:rPr/>
              <a:t>from</a:t>
            </a:r>
            <a:r>
              <a:rPr/>
              <a:t> </a:t>
            </a:r>
            <a:r>
              <a:rPr/>
              <a:t>an</a:t>
            </a:r>
            <a:r>
              <a:rPr/>
              <a:t> </a:t>
            </a:r>
            <a:r>
              <a:rPr/>
              <a:t>article</a:t>
            </a:r>
            <a:r>
              <a:rPr/>
              <a:t> </a:t>
            </a:r>
            <a:r>
              <a:rPr/>
              <a:t>by</a:t>
            </a:r>
            <a:r>
              <a:rPr/>
              <a:t> </a:t>
            </a:r>
            <a:r>
              <a:rPr/>
              <a:t>Jim</a:t>
            </a:r>
            <a:r>
              <a:rPr/>
              <a:t> </a:t>
            </a:r>
            <a:r>
              <a:rPr/>
              <a:t>Albert</a:t>
            </a:r>
            <a:r>
              <a:rPr/>
              <a:t> </a:t>
            </a:r>
            <a:r>
              <a:rPr/>
              <a:t>in</a:t>
            </a:r>
            <a:r>
              <a:rPr/>
              <a:t> </a:t>
            </a:r>
            <a:r>
              <a:rPr/>
              <a:t>the</a:t>
            </a:r>
            <a:r>
              <a:rPr/>
              <a:t> </a:t>
            </a:r>
            <a:r>
              <a:rPr/>
              <a:t>Journal</a:t>
            </a:r>
            <a:r>
              <a:rPr/>
              <a:t> </a:t>
            </a:r>
            <a:r>
              <a:rPr/>
              <a:t>of</a:t>
            </a:r>
            <a:r>
              <a:rPr/>
              <a:t> </a:t>
            </a:r>
            <a:r>
              <a:rPr/>
              <a:t>Statistics</a:t>
            </a:r>
            <a:r>
              <a:rPr/>
              <a:t> </a:t>
            </a:r>
            <a:r>
              <a:rPr/>
              <a:t>Education</a:t>
            </a:r>
            <a:r>
              <a:rPr/>
              <a:t> </a:t>
            </a:r>
            <a:r>
              <a:rPr/>
              <a:t>(1995,</a:t>
            </a:r>
            <a:r>
              <a:rPr/>
              <a:t> </a:t>
            </a:r>
            <a:r>
              <a:rPr/>
              <a:t>vol. 3</a:t>
            </a:r>
            <a:r>
              <a:rPr/>
              <a:t> </a:t>
            </a:r>
            <a:r>
              <a:rPr/>
              <a:t>no.</a:t>
            </a:r>
            <a:r>
              <a:rPr/>
              <a:t> </a:t>
            </a:r>
            <a:r>
              <a:rPr/>
              <a:t>3)</a:t>
            </a:r>
            <a:r>
              <a:rPr/>
              <a:t> </a:t>
            </a:r>
            <a:r>
              <a:rPr/>
              <a:t>which</a:t>
            </a:r>
            <a:r>
              <a:rPr/>
              <a:t> </a:t>
            </a:r>
            <a:r>
              <a:rPr/>
              <a:t>is</a:t>
            </a:r>
            <a:r>
              <a:rPr/>
              <a:t> </a:t>
            </a:r>
            <a:r>
              <a:rPr/>
              <a:t>available</a:t>
            </a:r>
            <a:r>
              <a:rPr/>
              <a:t> </a:t>
            </a:r>
            <a:r>
              <a:rPr/>
              <a:t>on</a:t>
            </a:r>
            <a:r>
              <a:rPr/>
              <a:t> </a:t>
            </a:r>
            <a:r>
              <a:rPr/>
              <a:t>the</a:t>
            </a:r>
            <a:r>
              <a:rPr/>
              <a:t> </a:t>
            </a:r>
            <a:r>
              <a:rPr/>
              <a:t>web</a:t>
            </a:r>
            <a:r>
              <a:rPr/>
              <a:t> </a:t>
            </a:r>
            <a:r>
              <a:rPr/>
              <a:t>at</a:t>
            </a:r>
            <a:r>
              <a:rPr/>
              <a:t> </a:t>
            </a:r>
            <a:r>
              <a:rPr/>
              <a:t>www.amstat.org/publications/jse/v3n3/albert.html.</a:t>
            </a:r>
          </a:p>
          <a:p>
            <a:pPr lvl="0" marL="0" indent="0">
              <a:buNone/>
            </a:pPr>
          </a:p>
          <a:p>
            <a:pPr lvl="0" marL="0" indent="0">
              <a:buNone/>
            </a:pPr>
            <a:r>
              <a:rPr/>
              <a:t>I</a:t>
            </a:r>
            <a:r>
              <a:rPr/>
              <a:t> </a:t>
            </a:r>
            <a:r>
              <a:rPr/>
              <a:t>want</a:t>
            </a:r>
            <a:r>
              <a:rPr/>
              <a:t> </a:t>
            </a:r>
            <a:r>
              <a:rPr/>
              <a:t>to</a:t>
            </a:r>
            <a:r>
              <a:rPr/>
              <a:t> </a:t>
            </a:r>
            <a:r>
              <a:rPr/>
              <a:t>use</a:t>
            </a:r>
            <a:r>
              <a:rPr/>
              <a:t> </a:t>
            </a:r>
            <a:r>
              <a:rPr/>
              <a:t>his</a:t>
            </a:r>
            <a:r>
              <a:rPr/>
              <a:t> </a:t>
            </a:r>
            <a:r>
              <a:rPr/>
              <a:t>second</a:t>
            </a:r>
            <a:r>
              <a:rPr/>
              <a:t> </a:t>
            </a:r>
            <a:r>
              <a:rPr/>
              <a:t>example,</a:t>
            </a:r>
            <a:r>
              <a:rPr/>
              <a:t> </a:t>
            </a:r>
            <a:r>
              <a:rPr/>
              <a:t>involving</a:t>
            </a:r>
            <a:r>
              <a:rPr/>
              <a:t> </a:t>
            </a:r>
            <a:r>
              <a:rPr/>
              <a:t>a</a:t>
            </a:r>
            <a:r>
              <a:rPr/>
              <a:t> </a:t>
            </a:r>
            <a:r>
              <a:rPr/>
              <a:t>comparison</a:t>
            </a:r>
            <a:r>
              <a:rPr/>
              <a:t> </a:t>
            </a:r>
            <a:r>
              <a:rPr/>
              <a:t>of</a:t>
            </a:r>
            <a:r>
              <a:rPr/>
              <a:t> </a:t>
            </a:r>
            <a:r>
              <a:rPr/>
              <a:t>ECMO</a:t>
            </a:r>
            <a:r>
              <a:rPr/>
              <a:t> </a:t>
            </a:r>
            <a:r>
              <a:rPr/>
              <a:t>to</a:t>
            </a:r>
            <a:r>
              <a:rPr/>
              <a:t> </a:t>
            </a:r>
            <a:r>
              <a:rPr/>
              <a:t>conventional</a:t>
            </a:r>
            <a:r>
              <a:rPr/>
              <a:t> </a:t>
            </a:r>
            <a:r>
              <a:rPr/>
              <a:t>therapy</a:t>
            </a:r>
            <a:r>
              <a:rPr/>
              <a:t> </a:t>
            </a:r>
            <a:r>
              <a:rPr/>
              <a:t>in</a:t>
            </a:r>
            <a:r>
              <a:rPr/>
              <a:t> </a:t>
            </a:r>
            <a:r>
              <a:rPr/>
              <a:t>the</a:t>
            </a:r>
            <a:r>
              <a:rPr/>
              <a:t> </a:t>
            </a:r>
            <a:r>
              <a:rPr/>
              <a:t>treatment</a:t>
            </a:r>
            <a:r>
              <a:rPr/>
              <a:t> </a:t>
            </a:r>
            <a:r>
              <a:rPr/>
              <a:t>of</a:t>
            </a:r>
            <a:r>
              <a:rPr/>
              <a:t> </a:t>
            </a:r>
            <a:r>
              <a:rPr/>
              <a:t>babies</a:t>
            </a:r>
            <a:r>
              <a:rPr/>
              <a:t> </a:t>
            </a:r>
            <a:r>
              <a:rPr/>
              <a:t>with</a:t>
            </a:r>
            <a:r>
              <a:rPr/>
              <a:t> </a:t>
            </a:r>
            <a:r>
              <a:rPr/>
              <a:t>severe</a:t>
            </a:r>
            <a:r>
              <a:rPr/>
              <a:t> </a:t>
            </a:r>
            <a:r>
              <a:rPr/>
              <a:t>respiratory</a:t>
            </a:r>
            <a:r>
              <a:rPr/>
              <a:t> </a:t>
            </a:r>
            <a:r>
              <a:rPr/>
              <a:t>failure.</a:t>
            </a:r>
            <a:r>
              <a:rPr/>
              <a:t> </a:t>
            </a:r>
            <a:r>
              <a:rPr/>
              <a:t>In</a:t>
            </a:r>
            <a:r>
              <a:rPr/>
              <a:t> </a:t>
            </a:r>
            <a:r>
              <a:rPr/>
              <a:t>this</a:t>
            </a:r>
            <a:r>
              <a:rPr/>
              <a:t> </a:t>
            </a:r>
            <a:r>
              <a:rPr/>
              <a:t>study,</a:t>
            </a:r>
            <a:r>
              <a:rPr/>
              <a:t> </a:t>
            </a:r>
            <a:r>
              <a:rPr/>
              <a:t>28</a:t>
            </a:r>
            <a:r>
              <a:rPr/>
              <a:t> </a:t>
            </a:r>
            <a:r>
              <a:rPr/>
              <a:t>of</a:t>
            </a:r>
            <a:r>
              <a:rPr/>
              <a:t> </a:t>
            </a:r>
            <a:r>
              <a:rPr/>
              <a:t>29</a:t>
            </a:r>
            <a:r>
              <a:rPr/>
              <a:t> </a:t>
            </a:r>
            <a:r>
              <a:rPr/>
              <a:t>babies</a:t>
            </a:r>
            <a:r>
              <a:rPr/>
              <a:t> </a:t>
            </a:r>
            <a:r>
              <a:rPr/>
              <a:t>assigned</a:t>
            </a:r>
            <a:r>
              <a:rPr/>
              <a:t> </a:t>
            </a:r>
            <a:r>
              <a:rPr/>
              <a:t>to</a:t>
            </a:r>
            <a:r>
              <a:rPr/>
              <a:t> </a:t>
            </a:r>
            <a:r>
              <a:rPr/>
              <a:t>ECMO</a:t>
            </a:r>
            <a:r>
              <a:rPr/>
              <a:t> </a:t>
            </a:r>
            <a:r>
              <a:rPr/>
              <a:t>survived</a:t>
            </a:r>
            <a:r>
              <a:rPr/>
              <a:t> </a:t>
            </a:r>
            <a:r>
              <a:rPr/>
              <a:t>and</a:t>
            </a:r>
            <a:r>
              <a:rPr/>
              <a:t> </a:t>
            </a:r>
            <a:r>
              <a:rPr/>
              <a:t>6</a:t>
            </a:r>
            <a:r>
              <a:rPr/>
              <a:t> </a:t>
            </a:r>
            <a:r>
              <a:rPr/>
              <a:t>of</a:t>
            </a:r>
            <a:r>
              <a:rPr/>
              <a:t> </a:t>
            </a:r>
            <a:r>
              <a:rPr/>
              <a:t>10</a:t>
            </a:r>
            <a:r>
              <a:rPr/>
              <a:t> </a:t>
            </a:r>
            <a:r>
              <a:rPr/>
              <a:t>babies</a:t>
            </a:r>
            <a:r>
              <a:rPr/>
              <a:t> </a:t>
            </a:r>
            <a:r>
              <a:rPr/>
              <a:t>assigned</a:t>
            </a:r>
            <a:r>
              <a:rPr/>
              <a:t> </a:t>
            </a:r>
            <a:r>
              <a:rPr/>
              <a:t>to</a:t>
            </a:r>
            <a:r>
              <a:rPr/>
              <a:t> </a:t>
            </a:r>
            <a:r>
              <a:rPr/>
              <a:t>conventional</a:t>
            </a:r>
            <a:r>
              <a:rPr/>
              <a:t> </a:t>
            </a:r>
            <a:r>
              <a:rPr/>
              <a:t>therapy</a:t>
            </a:r>
            <a:r>
              <a:rPr/>
              <a:t> </a:t>
            </a:r>
            <a:r>
              <a:rPr/>
              <a:t>survived.</a:t>
            </a:r>
            <a:r>
              <a:rPr/>
              <a:t> </a:t>
            </a:r>
            <a:r>
              <a:rPr/>
              <a:t>Refer</a:t>
            </a:r>
            <a:r>
              <a:rPr/>
              <a:t> </a:t>
            </a:r>
            <a:r>
              <a:rPr/>
              <a:t>to</a:t>
            </a:r>
            <a:r>
              <a:rPr/>
              <a:t> </a:t>
            </a:r>
            <a:r>
              <a:rPr/>
              <a:t>the</a:t>
            </a:r>
            <a:r>
              <a:rPr/>
              <a:t> </a:t>
            </a:r>
            <a:r>
              <a:rPr/>
              <a:t>Albert</a:t>
            </a:r>
            <a:r>
              <a:rPr/>
              <a:t> </a:t>
            </a:r>
            <a:r>
              <a:rPr/>
              <a:t>article</a:t>
            </a:r>
            <a:r>
              <a:rPr/>
              <a:t> </a:t>
            </a:r>
            <a:r>
              <a:rPr/>
              <a:t>for</a:t>
            </a:r>
            <a:r>
              <a:rPr/>
              <a:t> </a:t>
            </a:r>
            <a:r>
              <a:rPr/>
              <a:t>the</a:t>
            </a:r>
            <a:r>
              <a:rPr/>
              <a:t> </a:t>
            </a:r>
            <a:r>
              <a:rPr/>
              <a:t>source</a:t>
            </a:r>
            <a:r>
              <a:rPr/>
              <a:t> </a:t>
            </a:r>
            <a:r>
              <a:rPr/>
              <a:t>of</a:t>
            </a:r>
            <a:r>
              <a:rPr/>
              <a:t> </a:t>
            </a:r>
            <a:r>
              <a:rPr/>
              <a:t>the</a:t>
            </a:r>
            <a:r>
              <a:rPr/>
              <a:t> </a:t>
            </a:r>
            <a:r>
              <a:rPr/>
              <a:t>original</a:t>
            </a:r>
            <a:r>
              <a:rPr/>
              <a:t> </a:t>
            </a:r>
            <a:r>
              <a:rPr/>
              <a:t>data.</a:t>
            </a:r>
            <a:r>
              <a:rPr/>
              <a:t> </a:t>
            </a:r>
            <a:r>
              <a:rPr/>
              <a:t>Before</a:t>
            </a:r>
            <a:r>
              <a:rPr/>
              <a:t> </a:t>
            </a:r>
            <a:r>
              <a:rPr/>
              <a:t>I</a:t>
            </a:r>
            <a:r>
              <a:rPr/>
              <a:t> </a:t>
            </a:r>
            <a:r>
              <a:rPr/>
              <a:t>show</a:t>
            </a:r>
            <a:r>
              <a:rPr/>
              <a:t> </a:t>
            </a:r>
            <a:r>
              <a:rPr/>
              <a:t>how</a:t>
            </a:r>
            <a:r>
              <a:rPr/>
              <a:t> </a:t>
            </a:r>
            <a:r>
              <a:rPr/>
              <a:t>Jim</a:t>
            </a:r>
            <a:r>
              <a:rPr/>
              <a:t> </a:t>
            </a:r>
            <a:r>
              <a:rPr/>
              <a:t>Albert</a:t>
            </a:r>
            <a:r>
              <a:rPr/>
              <a:t> </a:t>
            </a:r>
            <a:r>
              <a:rPr/>
              <a:t>tackled</a:t>
            </a:r>
            <a:r>
              <a:rPr/>
              <a:t> </a:t>
            </a:r>
            <a:r>
              <a:rPr/>
              <a:t>a</a:t>
            </a:r>
            <a:r>
              <a:rPr/>
              <a:t> </a:t>
            </a:r>
            <a:r>
              <a:rPr/>
              <a:t>Bayesian</a:t>
            </a:r>
            <a:r>
              <a:rPr/>
              <a:t> </a:t>
            </a:r>
            <a:r>
              <a:rPr/>
              <a:t>analysis</a:t>
            </a:r>
            <a:r>
              <a:rPr/>
              <a:t> </a:t>
            </a:r>
            <a:r>
              <a:rPr/>
              <a:t>of</a:t>
            </a:r>
            <a:r>
              <a:rPr/>
              <a:t> </a:t>
            </a:r>
            <a:r>
              <a:rPr/>
              <a:t>this</a:t>
            </a:r>
            <a:r>
              <a:rPr/>
              <a:t> </a:t>
            </a:r>
            <a:r>
              <a:rPr/>
              <a:t>data,</a:t>
            </a:r>
            <a:r>
              <a:rPr/>
              <a:t> </a:t>
            </a:r>
            <a:r>
              <a:rPr/>
              <a:t>let</a:t>
            </a:r>
            <a:r>
              <a:rPr/>
              <a:t> </a:t>
            </a:r>
            <a:r>
              <a:rPr/>
              <a:t>me</a:t>
            </a:r>
            <a:r>
              <a:rPr/>
              <a:t> </a:t>
            </a:r>
            <a:r>
              <a:rPr/>
              <a:t>review</a:t>
            </a:r>
            <a:r>
              <a:rPr/>
              <a:t> </a:t>
            </a:r>
            <a:r>
              <a:rPr/>
              <a:t>the</a:t>
            </a:r>
            <a:r>
              <a:rPr/>
              <a:t> </a:t>
            </a:r>
            <a:r>
              <a:rPr/>
              <a:t>general</a:t>
            </a:r>
            <a:r>
              <a:rPr/>
              <a:t> </a:t>
            </a:r>
            <a:r>
              <a:rPr/>
              <a:t>paradigm</a:t>
            </a:r>
            <a:r>
              <a:rPr/>
              <a:t> </a:t>
            </a:r>
            <a:r>
              <a:rPr/>
              <a:t>of</a:t>
            </a:r>
            <a:r>
              <a:rPr/>
              <a:t> </a:t>
            </a:r>
            <a:r>
              <a:rPr/>
              <a:t>Bayesian</a:t>
            </a:r>
            <a:r>
              <a:rPr/>
              <a:t> </a:t>
            </a:r>
            <a:r>
              <a:rPr/>
              <a:t>data</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that</a:t>
            </a:r>
            <a:r>
              <a:rPr/>
              <a:t> </a:t>
            </a:r>
            <a:r>
              <a:rPr/>
              <a:t>hits</a:t>
            </a:r>
            <a:r>
              <a:rPr/>
              <a:t> </a:t>
            </a:r>
            <a:r>
              <a:rPr/>
              <a:t>on</a:t>
            </a:r>
            <a:r>
              <a:rPr/>
              <a:t> </a:t>
            </a:r>
            <a:r>
              <a:rPr/>
              <a:t>about</a:t>
            </a:r>
            <a:r>
              <a:rPr/>
              <a:t> </a:t>
            </a:r>
            <a:r>
              <a:rPr/>
              <a:t>all</a:t>
            </a:r>
            <a:r>
              <a:rPr/>
              <a:t> </a:t>
            </a:r>
            <a:r>
              <a:rPr/>
              <a:t>these.</a:t>
            </a:r>
          </a:p>
          <a:p>
            <a:pPr lvl="0" marL="0" indent="0">
              <a:buNone/>
            </a:pPr>
          </a:p>
          <a:p>
            <a:pPr lvl="0" marL="0" indent="0">
              <a:buNone/>
            </a:pPr>
            <a:r>
              <a:rPr/>
              <a:t>All</a:t>
            </a:r>
            <a:r>
              <a:rPr/>
              <a:t> </a:t>
            </a:r>
            <a:r>
              <a:rPr/>
              <a:t>infants</a:t>
            </a:r>
            <a:r>
              <a:rPr/>
              <a:t> </a:t>
            </a:r>
            <a:r>
              <a:rPr/>
              <a:t>(demography)</a:t>
            </a:r>
          </a:p>
          <a:p>
            <a:pPr lvl="0" marL="0" indent="0">
              <a:buNone/>
            </a:pPr>
          </a:p>
          <a:p>
            <a:pPr lvl="0" marL="0" indent="0">
              <a:buNone/>
            </a:pPr>
            <a:r>
              <a:rPr/>
              <a:t>born</a:t>
            </a:r>
            <a:r>
              <a:rPr/>
              <a:t> </a:t>
            </a:r>
            <a:r>
              <a:rPr/>
              <a:t>in</a:t>
            </a:r>
            <a:r>
              <a:rPr/>
              <a:t> </a:t>
            </a:r>
            <a:r>
              <a:rPr/>
              <a:t>the</a:t>
            </a:r>
            <a:r>
              <a:rPr/>
              <a:t> </a:t>
            </a:r>
            <a:r>
              <a:rPr/>
              <a:t>state</a:t>
            </a:r>
            <a:r>
              <a:rPr/>
              <a:t> </a:t>
            </a:r>
            <a:r>
              <a:rPr/>
              <a:t>of</a:t>
            </a:r>
            <a:r>
              <a:rPr/>
              <a:t> </a:t>
            </a:r>
            <a:r>
              <a:rPr/>
              <a:t>Missouri</a:t>
            </a:r>
            <a:r>
              <a:rPr/>
              <a:t> </a:t>
            </a:r>
            <a:r>
              <a:rPr/>
              <a:t>(geography)</a:t>
            </a:r>
          </a:p>
          <a:p>
            <a:pPr lvl="0" marL="0" indent="0">
              <a:buNone/>
            </a:pPr>
          </a:p>
          <a:p>
            <a:pPr lvl="0" marL="0" indent="0">
              <a:buNone/>
            </a:pPr>
            <a:r>
              <a:rPr/>
              <a:t>during</a:t>
            </a:r>
            <a:r>
              <a:rPr/>
              <a:t> </a:t>
            </a:r>
            <a:r>
              <a:rPr/>
              <a:t>the</a:t>
            </a:r>
            <a:r>
              <a:rPr/>
              <a:t> </a:t>
            </a:r>
            <a:r>
              <a:rPr/>
              <a:t>1995</a:t>
            </a:r>
            <a:r>
              <a:rPr/>
              <a:t> </a:t>
            </a:r>
            <a:r>
              <a:rPr/>
              <a:t>calendar</a:t>
            </a:r>
            <a:r>
              <a:rPr/>
              <a:t> </a:t>
            </a:r>
            <a:r>
              <a:rPr/>
              <a:t>year</a:t>
            </a:r>
            <a:r>
              <a:rPr/>
              <a:t> </a:t>
            </a:r>
            <a:r>
              <a:rPr/>
              <a:t>(time)</a:t>
            </a:r>
          </a:p>
          <a:p>
            <a:pPr lvl="0" marL="0" indent="0">
              <a:buNone/>
            </a:pPr>
          </a:p>
          <a:p>
            <a:pPr lvl="0" marL="0" indent="0">
              <a:buNone/>
            </a:pPr>
            <a:r>
              <a:rPr/>
              <a:t>who</a:t>
            </a:r>
            <a:r>
              <a:rPr/>
              <a:t> </a:t>
            </a:r>
            <a:r>
              <a:rPr/>
              <a:t>have</a:t>
            </a:r>
            <a:r>
              <a:rPr/>
              <a:t> </a:t>
            </a:r>
            <a:r>
              <a:rPr/>
              <a:t>one</a:t>
            </a:r>
            <a:r>
              <a:rPr/>
              <a:t> </a:t>
            </a:r>
            <a:r>
              <a:rPr/>
              <a:t>or</a:t>
            </a:r>
            <a:r>
              <a:rPr/>
              <a:t> </a:t>
            </a:r>
            <a:r>
              <a:rPr/>
              <a:t>more</a:t>
            </a:r>
            <a:r>
              <a:rPr/>
              <a:t> </a:t>
            </a:r>
            <a:r>
              <a:rPr/>
              <a:t>visits</a:t>
            </a:r>
            <a:r>
              <a:rPr/>
              <a:t> </a:t>
            </a:r>
            <a:r>
              <a:rPr/>
              <a:t>to</a:t>
            </a:r>
            <a:r>
              <a:rPr/>
              <a:t> </a:t>
            </a:r>
            <a:r>
              <a:rPr/>
              <a:t>the</a:t>
            </a:r>
            <a:r>
              <a:rPr/>
              <a:t> </a:t>
            </a:r>
            <a:r>
              <a:rPr/>
              <a:t>Emergency</a:t>
            </a:r>
            <a:r>
              <a:rPr/>
              <a:t> </a:t>
            </a:r>
            <a:r>
              <a:rPr/>
              <a:t>Room</a:t>
            </a:r>
            <a:r>
              <a:rPr/>
              <a:t> </a:t>
            </a:r>
            <a:r>
              <a:rPr/>
              <a:t>(care</a:t>
            </a:r>
            <a:r>
              <a:rPr/>
              <a:t> </a:t>
            </a:r>
            <a:r>
              <a:rPr/>
              <a:t>requirements)</a:t>
            </a:r>
          </a:p>
          <a:p>
            <a:pPr lvl="0" marL="0" indent="0">
              <a:buNone/>
            </a:pPr>
          </a:p>
          <a:p>
            <a:pPr lvl="0" marL="0" indent="0">
              <a:buNone/>
            </a:pPr>
            <a:r>
              <a:rPr/>
              <a:t>during</a:t>
            </a:r>
            <a:r>
              <a:rPr/>
              <a:t> </a:t>
            </a:r>
            <a:r>
              <a:rPr/>
              <a:t>their</a:t>
            </a:r>
            <a:r>
              <a:rPr/>
              <a:t> </a:t>
            </a:r>
            <a:r>
              <a:rPr/>
              <a:t>first</a:t>
            </a:r>
            <a:r>
              <a:rPr/>
              <a:t> </a:t>
            </a:r>
            <a:r>
              <a:rPr/>
              <a:t>year</a:t>
            </a:r>
            <a:r>
              <a:rPr/>
              <a:t> </a:t>
            </a:r>
            <a:r>
              <a:rPr/>
              <a:t>of</a:t>
            </a:r>
            <a:r>
              <a:rPr/>
              <a:t> </a:t>
            </a:r>
            <a:r>
              <a:rPr/>
              <a:t>life</a:t>
            </a:r>
            <a:r>
              <a:rPr/>
              <a:t> </a:t>
            </a:r>
            <a:r>
              <a:rPr/>
              <a:t>(time,</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Wikipedia</a:t>
            </a:r>
            <a:r>
              <a:rPr/>
              <a:t> </a:t>
            </a:r>
            <a:r>
              <a:rPr/>
              <a:t>gives</a:t>
            </a:r>
            <a:r>
              <a:rPr/>
              <a:t> </a:t>
            </a:r>
            <a:r>
              <a:rPr/>
              <a:t>a</a:t>
            </a:r>
            <a:r>
              <a:rPr/>
              <a:t> </a:t>
            </a:r>
            <a:r>
              <a:rPr/>
              <a:t>nice</a:t>
            </a:r>
            <a:r>
              <a:rPr/>
              <a:t> </a:t>
            </a:r>
            <a:r>
              <a:rPr/>
              <a:t>general</a:t>
            </a:r>
            <a:r>
              <a:rPr/>
              <a:t> </a:t>
            </a:r>
            <a:r>
              <a:rPr/>
              <a:t>introduction</a:t>
            </a:r>
            <a:r>
              <a:rPr/>
              <a:t> </a:t>
            </a:r>
            <a:r>
              <a:rPr/>
              <a:t>to</a:t>
            </a:r>
            <a:r>
              <a:rPr/>
              <a:t> </a:t>
            </a:r>
            <a:r>
              <a:rPr/>
              <a:t>the</a:t>
            </a:r>
            <a:r>
              <a:rPr/>
              <a:t> </a:t>
            </a:r>
            <a:r>
              <a:rPr/>
              <a:t>concept</a:t>
            </a:r>
            <a:r>
              <a:rPr/>
              <a:t> </a:t>
            </a:r>
            <a:r>
              <a:rPr/>
              <a:t>of</a:t>
            </a:r>
            <a:r>
              <a:rPr/>
              <a:t> </a:t>
            </a:r>
            <a:r>
              <a:rPr/>
              <a:t>Bayesian</a:t>
            </a:r>
            <a:r>
              <a:rPr/>
              <a:t> </a:t>
            </a:r>
            <a:r>
              <a:rPr/>
              <a:t>data</a:t>
            </a:r>
            <a:r>
              <a:rPr/>
              <a:t> </a:t>
            </a:r>
            <a:r>
              <a:rPr/>
              <a:t>analysis</a:t>
            </a:r>
            <a:r>
              <a:rPr/>
              <a:t> </a:t>
            </a:r>
            <a:r>
              <a:rPr/>
              <a:t>with</a:t>
            </a:r>
            <a:r>
              <a:rPr/>
              <a:t> </a:t>
            </a:r>
            <a:r>
              <a:rPr/>
              <a:t>the</a:t>
            </a:r>
            <a:r>
              <a:rPr/>
              <a:t> </a:t>
            </a:r>
            <a:r>
              <a:rPr/>
              <a:t>following</a:t>
            </a:r>
            <a:r>
              <a:rPr/>
              <a:t> </a:t>
            </a:r>
            <a:r>
              <a:rPr/>
              <a:t>formula:</a:t>
            </a:r>
          </a:p>
          <a:p>
            <a:pPr lvl="0" marL="0" indent="0">
              <a:buNone/>
            </a:pPr>
          </a:p>
          <a:p>
            <a:pPr lvl="0" marL="0" indent="0">
              <a:buNone/>
            </a:pPr>
            <a:r>
              <a:rPr/>
              <a:t>P(H|E)</a:t>
            </a:r>
            <a:r>
              <a:rPr/>
              <a:t> </a:t>
            </a:r>
            <a:r>
              <a:rPr/>
              <a:t>=</a:t>
            </a:r>
            <a:r>
              <a:rPr/>
              <a:t> </a:t>
            </a:r>
            <a:r>
              <a:rPr/>
              <a:t>P(E|H)</a:t>
            </a:r>
            <a:r>
              <a:rPr/>
              <a:t> </a:t>
            </a:r>
            <a:r>
              <a:rPr/>
              <a:t>P(H)</a:t>
            </a:r>
            <a:r>
              <a:rPr/>
              <a:t> </a:t>
            </a:r>
            <a:r>
              <a:rPr/>
              <a:t>/</a:t>
            </a:r>
            <a:r>
              <a:rPr/>
              <a:t> </a:t>
            </a:r>
            <a:r>
              <a:rPr/>
              <a:t>P(E)</a:t>
            </a:r>
          </a:p>
          <a:p>
            <a:pPr lvl="0" marL="0" indent="0">
              <a:buNone/>
            </a:pPr>
          </a:p>
          <a:p>
            <a:pPr lvl="0" marL="0" indent="0">
              <a:buNone/>
            </a:pPr>
            <a:r>
              <a:rPr/>
              <a:t>where</a:t>
            </a:r>
            <a:r>
              <a:rPr/>
              <a:t> </a:t>
            </a:r>
            <a:r>
              <a:rPr/>
              <a:t>H</a:t>
            </a:r>
            <a:r>
              <a:rPr/>
              <a:t> </a:t>
            </a:r>
            <a:r>
              <a:rPr/>
              <a:t>represents</a:t>
            </a:r>
            <a:r>
              <a:rPr/>
              <a:t> </a:t>
            </a:r>
            <a:r>
              <a:rPr/>
              <a:t>a</a:t>
            </a:r>
            <a:r>
              <a:rPr/>
              <a:t> </a:t>
            </a:r>
            <a:r>
              <a:rPr/>
              <a:t>particular</a:t>
            </a:r>
            <a:r>
              <a:rPr/>
              <a:t> </a:t>
            </a:r>
            <a:r>
              <a:rPr/>
              <a:t>hypothesis,</a:t>
            </a:r>
            <a:r>
              <a:rPr/>
              <a:t> </a:t>
            </a:r>
            <a:r>
              <a:rPr/>
              <a:t>and</a:t>
            </a:r>
            <a:r>
              <a:rPr/>
              <a:t> </a:t>
            </a:r>
            <a:r>
              <a:rPr/>
              <a:t>E</a:t>
            </a:r>
            <a:r>
              <a:rPr/>
              <a:t> </a:t>
            </a:r>
            <a:r>
              <a:rPr/>
              <a:t>represents</a:t>
            </a:r>
            <a:r>
              <a:rPr/>
              <a:t> </a:t>
            </a:r>
            <a:r>
              <a:rPr/>
              <a:t>evidence</a:t>
            </a:r>
            <a:r>
              <a:rPr/>
              <a:t> </a:t>
            </a:r>
            <a:r>
              <a:rPr/>
              <a:t>(data).</a:t>
            </a:r>
            <a:r>
              <a:rPr/>
              <a:t> </a:t>
            </a:r>
            <a:r>
              <a:rPr/>
              <a:t>P,</a:t>
            </a:r>
            <a:r>
              <a:rPr/>
              <a:t> </a:t>
            </a:r>
            <a:r>
              <a:rPr/>
              <a:t>of</a:t>
            </a:r>
            <a:r>
              <a:rPr/>
              <a:t> </a:t>
            </a:r>
            <a:r>
              <a:rPr/>
              <a:t>course,</a:t>
            </a:r>
            <a:r>
              <a:rPr/>
              <a:t> </a:t>
            </a:r>
            <a:r>
              <a:rPr/>
              <a:t>stands</a:t>
            </a:r>
            <a:r>
              <a:rPr/>
              <a:t> </a:t>
            </a:r>
            <a:r>
              <a:rPr/>
              <a:t>for</a:t>
            </a:r>
            <a:r>
              <a:rPr/>
              <a:t> </a:t>
            </a:r>
            <a:r>
              <a:rPr/>
              <a:t>probability.</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step</a:t>
            </a:r>
            <a:r>
              <a:rPr/>
              <a:t> </a:t>
            </a:r>
            <a:r>
              <a:rPr/>
              <a:t>is</a:t>
            </a:r>
            <a:r>
              <a:rPr/>
              <a:t> </a:t>
            </a:r>
            <a:r>
              <a:rPr/>
              <a:t>to</a:t>
            </a:r>
            <a:r>
              <a:rPr/>
              <a:t> </a:t>
            </a:r>
            <a:r>
              <a:rPr/>
              <a:t>specify</a:t>
            </a:r>
            <a:r>
              <a:rPr/>
              <a:t> </a:t>
            </a:r>
            <a:r>
              <a:rPr/>
              <a:t>P(H),</a:t>
            </a:r>
            <a:r>
              <a:rPr/>
              <a:t> </a:t>
            </a:r>
            <a:r>
              <a:rPr/>
              <a:t>which</a:t>
            </a:r>
            <a:r>
              <a:rPr/>
              <a:t> </a:t>
            </a:r>
            <a:r>
              <a:rPr/>
              <a:t>is</a:t>
            </a:r>
            <a:r>
              <a:rPr/>
              <a:t> </a:t>
            </a:r>
            <a:r>
              <a:rPr/>
              <a:t>called</a:t>
            </a:r>
            <a:r>
              <a:rPr/>
              <a:t> </a:t>
            </a:r>
            <a:r>
              <a:rPr/>
              <a:t>the</a:t>
            </a:r>
            <a:r>
              <a:rPr/>
              <a:t> </a:t>
            </a:r>
            <a:r>
              <a:rPr/>
              <a:t>prior</a:t>
            </a:r>
            <a:r>
              <a:rPr/>
              <a:t> </a:t>
            </a:r>
            <a:r>
              <a:rPr/>
              <a:t>probability.</a:t>
            </a:r>
            <a:r>
              <a:rPr/>
              <a:t> </a:t>
            </a:r>
            <a:r>
              <a:rPr/>
              <a:t>Specifying</a:t>
            </a:r>
            <a:r>
              <a:rPr/>
              <a:t> </a:t>
            </a:r>
            <a:r>
              <a:rPr/>
              <a:t>the</a:t>
            </a:r>
            <a:r>
              <a:rPr/>
              <a:t> </a:t>
            </a:r>
            <a:r>
              <a:rPr/>
              <a:t>prior</a:t>
            </a:r>
            <a:r>
              <a:rPr/>
              <a:t> </a:t>
            </a:r>
            <a:r>
              <a:rPr/>
              <a:t>probability</a:t>
            </a:r>
            <a:r>
              <a:rPr/>
              <a:t> </a:t>
            </a:r>
            <a:r>
              <a:rPr/>
              <a:t>is</a:t>
            </a:r>
            <a:r>
              <a:rPr/>
              <a:t> </a:t>
            </a:r>
            <a:r>
              <a:rPr/>
              <a:t>probably</a:t>
            </a:r>
            <a:r>
              <a:rPr/>
              <a:t> </a:t>
            </a:r>
            <a:r>
              <a:rPr/>
              <a:t>the</a:t>
            </a:r>
            <a:r>
              <a:rPr/>
              <a:t> </a:t>
            </a:r>
            <a:r>
              <a:rPr/>
              <a:t>one</a:t>
            </a:r>
            <a:r>
              <a:rPr/>
              <a:t> </a:t>
            </a:r>
            <a:r>
              <a:rPr/>
              <a:t>aspect</a:t>
            </a:r>
            <a:r>
              <a:rPr/>
              <a:t> </a:t>
            </a:r>
            <a:r>
              <a:rPr/>
              <a:t>of</a:t>
            </a:r>
            <a:r>
              <a:rPr/>
              <a:t> </a:t>
            </a:r>
            <a:r>
              <a:rPr/>
              <a:t>Bayesian</a:t>
            </a:r>
            <a:r>
              <a:rPr/>
              <a:t> </a:t>
            </a:r>
            <a:r>
              <a:rPr/>
              <a:t>data</a:t>
            </a:r>
            <a:r>
              <a:rPr/>
              <a:t> </a:t>
            </a:r>
            <a:r>
              <a:rPr/>
              <a:t>analysis</a:t>
            </a:r>
            <a:r>
              <a:rPr/>
              <a:t> </a:t>
            </a:r>
            <a:r>
              <a:rPr/>
              <a:t>that</a:t>
            </a:r>
            <a:r>
              <a:rPr/>
              <a:t> </a:t>
            </a:r>
            <a:r>
              <a:rPr/>
              <a:t>causes</a:t>
            </a:r>
            <a:r>
              <a:rPr/>
              <a:t> </a:t>
            </a:r>
            <a:r>
              <a:rPr/>
              <a:t>the</a:t>
            </a:r>
            <a:r>
              <a:rPr/>
              <a:t> </a:t>
            </a:r>
            <a:r>
              <a:rPr/>
              <a:t>most</a:t>
            </a:r>
            <a:r>
              <a:rPr/>
              <a:t> </a:t>
            </a:r>
            <a:r>
              <a:rPr/>
              <a:t>controversy.</a:t>
            </a:r>
            <a:r>
              <a:rPr/>
              <a:t> </a:t>
            </a:r>
            <a:r>
              <a:rPr/>
              <a:t>The</a:t>
            </a:r>
            <a:r>
              <a:rPr/>
              <a:t> </a:t>
            </a:r>
            <a:r>
              <a:rPr/>
              <a:t>prior</a:t>
            </a:r>
            <a:r>
              <a:rPr/>
              <a:t> </a:t>
            </a:r>
            <a:r>
              <a:rPr/>
              <a:t>probability</a:t>
            </a:r>
            <a:r>
              <a:rPr/>
              <a:t> </a:t>
            </a:r>
            <a:r>
              <a:rPr/>
              <a:t>represents</a:t>
            </a:r>
            <a:r>
              <a:rPr/>
              <a:t> </a:t>
            </a:r>
            <a:r>
              <a:rPr/>
              <a:t>the</a:t>
            </a:r>
            <a:r>
              <a:rPr/>
              <a:t> </a:t>
            </a:r>
            <a:r>
              <a:rPr/>
              <a:t>degree</a:t>
            </a:r>
            <a:r>
              <a:rPr/>
              <a:t> </a:t>
            </a:r>
            <a:r>
              <a:rPr/>
              <a:t>of</a:t>
            </a:r>
            <a:r>
              <a:rPr/>
              <a:t> </a:t>
            </a:r>
            <a:r>
              <a:rPr/>
              <a:t>belief</a:t>
            </a:r>
            <a:r>
              <a:rPr/>
              <a:t> </a:t>
            </a:r>
            <a:r>
              <a:rPr/>
              <a:t>that</a:t>
            </a:r>
            <a:r>
              <a:rPr/>
              <a:t> </a:t>
            </a:r>
            <a:r>
              <a:rPr/>
              <a:t>you</a:t>
            </a:r>
            <a:r>
              <a:rPr/>
              <a:t> </a:t>
            </a:r>
            <a:r>
              <a:rPr/>
              <a:t>have</a:t>
            </a:r>
            <a:r>
              <a:rPr/>
              <a:t> </a:t>
            </a:r>
            <a:r>
              <a:rPr/>
              <a:t>in</a:t>
            </a:r>
            <a:r>
              <a:rPr/>
              <a:t> </a:t>
            </a:r>
            <a:r>
              <a:rPr/>
              <a:t>a</a:t>
            </a:r>
            <a:r>
              <a:rPr/>
              <a:t> </a:t>
            </a:r>
            <a:r>
              <a:rPr/>
              <a:t>particular</a:t>
            </a:r>
            <a:r>
              <a:rPr/>
              <a:t> </a:t>
            </a:r>
            <a:r>
              <a:rPr/>
              <a:t>hypothesis</a:t>
            </a:r>
            <a:r>
              <a:rPr/>
              <a:t> </a:t>
            </a:r>
            <a:r>
              <a:rPr/>
              <a:t>prior</a:t>
            </a:r>
            <a:r>
              <a:rPr/>
              <a:t> </a:t>
            </a:r>
            <a:r>
              <a:rPr/>
              <a:t>to</a:t>
            </a:r>
            <a:r>
              <a:rPr/>
              <a:t> </a:t>
            </a:r>
            <a:r>
              <a:rPr/>
              <a:t>collection</a:t>
            </a:r>
            <a:r>
              <a:rPr/>
              <a:t> </a:t>
            </a:r>
            <a:r>
              <a:rPr/>
              <a:t>of</a:t>
            </a:r>
            <a:r>
              <a:rPr/>
              <a:t> </a:t>
            </a:r>
            <a:r>
              <a:rPr/>
              <a:t>your</a:t>
            </a:r>
            <a:r>
              <a:rPr/>
              <a:t> </a:t>
            </a:r>
            <a:r>
              <a:rPr/>
              <a:t>data.</a:t>
            </a:r>
            <a:r>
              <a:rPr/>
              <a:t> </a:t>
            </a:r>
            <a:r>
              <a:rPr/>
              <a:t>The</a:t>
            </a:r>
            <a:r>
              <a:rPr/>
              <a:t> </a:t>
            </a:r>
            <a:r>
              <a:rPr/>
              <a:t>prior</a:t>
            </a:r>
            <a:r>
              <a:rPr/>
              <a:t> </a:t>
            </a:r>
            <a:r>
              <a:rPr/>
              <a:t>distribution</a:t>
            </a:r>
            <a:r>
              <a:rPr/>
              <a:t> </a:t>
            </a:r>
            <a:r>
              <a:rPr/>
              <a:t>can</a:t>
            </a:r>
            <a:r>
              <a:rPr/>
              <a:t> </a:t>
            </a:r>
            <a:r>
              <a:rPr/>
              <a:t>incorporate</a:t>
            </a:r>
            <a:r>
              <a:rPr/>
              <a:t> </a:t>
            </a:r>
            <a:r>
              <a:rPr/>
              <a:t>data</a:t>
            </a:r>
            <a:r>
              <a:rPr/>
              <a:t> </a:t>
            </a:r>
            <a:r>
              <a:rPr/>
              <a:t>from</a:t>
            </a:r>
            <a:r>
              <a:rPr/>
              <a:t> </a:t>
            </a:r>
            <a:r>
              <a:rPr/>
              <a:t>previous</a:t>
            </a:r>
            <a:r>
              <a:rPr/>
              <a:t> </a:t>
            </a:r>
            <a:r>
              <a:rPr/>
              <a:t>related</a:t>
            </a:r>
            <a:r>
              <a:rPr/>
              <a:t> </a:t>
            </a:r>
            <a:r>
              <a:rPr/>
              <a:t>studies</a:t>
            </a:r>
            <a:r>
              <a:rPr/>
              <a:t> </a:t>
            </a:r>
            <a:r>
              <a:rPr/>
              <a:t>or</a:t>
            </a:r>
            <a:r>
              <a:rPr/>
              <a:t> </a:t>
            </a:r>
            <a:r>
              <a:rPr/>
              <a:t>it</a:t>
            </a:r>
            <a:r>
              <a:rPr/>
              <a:t> </a:t>
            </a:r>
            <a:r>
              <a:rPr/>
              <a:t>can</a:t>
            </a:r>
            <a:r>
              <a:rPr/>
              <a:t> </a:t>
            </a:r>
            <a:r>
              <a:rPr/>
              <a:t>incorporate</a:t>
            </a:r>
            <a:r>
              <a:rPr/>
              <a:t> </a:t>
            </a:r>
            <a:r>
              <a:rPr/>
              <a:t>subjective</a:t>
            </a:r>
            <a:r>
              <a:rPr/>
              <a:t> </a:t>
            </a:r>
            <a:r>
              <a:rPr/>
              <a:t>impressions</a:t>
            </a:r>
            <a:r>
              <a:rPr/>
              <a:t> </a:t>
            </a:r>
            <a:r>
              <a:rPr/>
              <a:t>of</a:t>
            </a:r>
            <a:r>
              <a:rPr/>
              <a:t> </a:t>
            </a:r>
            <a:r>
              <a:rPr/>
              <a:t>the</a:t>
            </a:r>
            <a:r>
              <a:rPr/>
              <a:t> </a:t>
            </a:r>
            <a:r>
              <a:rPr/>
              <a:t>researcher.</a:t>
            </a:r>
            <a:r>
              <a:rPr/>
              <a:t> </a:t>
            </a:r>
            <a:r>
              <a:rPr/>
              <a:t>What!?!</a:t>
            </a:r>
            <a:r>
              <a:rPr/>
              <a:t> </a:t>
            </a:r>
            <a:r>
              <a:rPr/>
              <a:t>you’re</a:t>
            </a:r>
            <a:r>
              <a:rPr/>
              <a:t> </a:t>
            </a:r>
            <a:r>
              <a:rPr/>
              <a:t>saying</a:t>
            </a:r>
            <a:r>
              <a:rPr/>
              <a:t> </a:t>
            </a:r>
            <a:r>
              <a:rPr/>
              <a:t>right</a:t>
            </a:r>
            <a:r>
              <a:rPr/>
              <a:t> </a:t>
            </a:r>
            <a:r>
              <a:rPr/>
              <a:t>now.</a:t>
            </a:r>
            <a:r>
              <a:rPr/>
              <a:t> </a:t>
            </a:r>
            <a:r>
              <a:rPr/>
              <a:t>Aren’t</a:t>
            </a:r>
            <a:r>
              <a:rPr/>
              <a:t> </a:t>
            </a:r>
            <a:r>
              <a:rPr/>
              <a:t>statistics</a:t>
            </a:r>
            <a:r>
              <a:rPr/>
              <a:t> </a:t>
            </a:r>
            <a:r>
              <a:rPr/>
              <a:t>supposed</a:t>
            </a:r>
            <a:r>
              <a:rPr/>
              <a:t> </a:t>
            </a:r>
            <a:r>
              <a:rPr/>
              <a:t>to</a:t>
            </a:r>
            <a:r>
              <a:rPr/>
              <a:t> </a:t>
            </a:r>
            <a:r>
              <a:rPr/>
              <a:t>remove</a:t>
            </a:r>
            <a:r>
              <a:rPr/>
              <a:t> </a:t>
            </a:r>
            <a:r>
              <a:rPr/>
              <a:t>the</a:t>
            </a:r>
            <a:r>
              <a:rPr/>
              <a:t> </a:t>
            </a:r>
            <a:r>
              <a:rPr/>
              <a:t>need</a:t>
            </a:r>
            <a:r>
              <a:rPr/>
              <a:t> </a:t>
            </a:r>
            <a:r>
              <a:rPr/>
              <a:t>for</a:t>
            </a:r>
            <a:r>
              <a:rPr/>
              <a:t> </a:t>
            </a:r>
            <a:r>
              <a:rPr/>
              <a:t>subjective</a:t>
            </a:r>
            <a:r>
              <a:rPr/>
              <a:t> </a:t>
            </a:r>
            <a:r>
              <a:rPr/>
              <a:t>opinions?</a:t>
            </a:r>
            <a:r>
              <a:rPr/>
              <a:t> </a:t>
            </a:r>
            <a:r>
              <a:rPr/>
              <a:t>There</a:t>
            </a:r>
            <a:r>
              <a:rPr/>
              <a:t> </a:t>
            </a:r>
            <a:r>
              <a:rPr/>
              <a:t>is</a:t>
            </a:r>
            <a:r>
              <a:rPr/>
              <a:t> </a:t>
            </a:r>
            <a:r>
              <a:rPr/>
              <a:t>a</a:t>
            </a:r>
            <a:r>
              <a:rPr/>
              <a:t> </a:t>
            </a:r>
            <a:r>
              <a:rPr/>
              <a:t>lot</a:t>
            </a:r>
            <a:r>
              <a:rPr/>
              <a:t> </a:t>
            </a:r>
            <a:r>
              <a:rPr/>
              <a:t>that</a:t>
            </a:r>
            <a:r>
              <a:rPr/>
              <a:t> </a:t>
            </a:r>
            <a:r>
              <a:rPr/>
              <a:t>can</a:t>
            </a:r>
            <a:r>
              <a:rPr/>
              <a:t> </a:t>
            </a:r>
            <a:r>
              <a:rPr/>
              <a:t>be</a:t>
            </a:r>
            <a:r>
              <a:rPr/>
              <a:t> </a:t>
            </a:r>
            <a:r>
              <a:rPr/>
              <a:t>written</a:t>
            </a:r>
            <a:r>
              <a:rPr/>
              <a:t> </a:t>
            </a:r>
            <a:r>
              <a:rPr/>
              <a:t>about</a:t>
            </a:r>
            <a:r>
              <a:rPr/>
              <a:t> </a:t>
            </a:r>
            <a:r>
              <a:rPr/>
              <a:t>this,</a:t>
            </a:r>
            <a:r>
              <a:rPr/>
              <a:t> </a:t>
            </a:r>
            <a:r>
              <a:rPr/>
              <a:t>but</a:t>
            </a:r>
            <a:r>
              <a:rPr/>
              <a:t> </a:t>
            </a:r>
            <a:r>
              <a:rPr/>
              <a:t>I</a:t>
            </a:r>
            <a:r>
              <a:rPr/>
              <a:t> </a:t>
            </a:r>
            <a:r>
              <a:rPr/>
              <a:t>would</a:t>
            </a:r>
            <a:r>
              <a:rPr/>
              <a:t> </a:t>
            </a:r>
            <a:r>
              <a:rPr/>
              <a:t>just</a:t>
            </a:r>
            <a:r>
              <a:rPr/>
              <a:t> </a:t>
            </a:r>
            <a:r>
              <a:rPr/>
              <a:t>like</a:t>
            </a:r>
            <a:r>
              <a:rPr/>
              <a:t> </a:t>
            </a:r>
            <a:r>
              <a:rPr/>
              <a:t>to</a:t>
            </a:r>
            <a:r>
              <a:rPr/>
              <a:t> </a:t>
            </a:r>
            <a:r>
              <a:rPr/>
              <a:t>note</a:t>
            </a:r>
            <a:r>
              <a:rPr/>
              <a:t> </a:t>
            </a:r>
            <a:r>
              <a:rPr/>
              <a:t>a</a:t>
            </a:r>
            <a:r>
              <a:rPr/>
              <a:t> </a:t>
            </a:r>
            <a:r>
              <a:rPr/>
              <a:t>few</a:t>
            </a:r>
            <a:r>
              <a:rPr/>
              <a:t> </a:t>
            </a:r>
            <a:r>
              <a:rPr/>
              <a:t>things.</a:t>
            </a:r>
          </a:p>
          <a:p>
            <a:pPr lvl="0" marL="0" indent="0">
              <a:buNone/>
            </a:pPr>
          </a:p>
          <a:p>
            <a:pPr lvl="0" marL="0" indent="0">
              <a:buNone/>
            </a:pPr>
            <a:r>
              <a:rPr/>
              <a:t>First,</a:t>
            </a:r>
            <a:r>
              <a:rPr/>
              <a:t> </a:t>
            </a:r>
            <a:r>
              <a:rPr/>
              <a:t>it</a:t>
            </a:r>
            <a:r>
              <a:rPr/>
              <a:t> </a:t>
            </a:r>
            <a:r>
              <a:rPr/>
              <a:t>is</a:t>
            </a:r>
            <a:r>
              <a:rPr/>
              <a:t> </a:t>
            </a:r>
            <a:r>
              <a:rPr/>
              <a:t>impossible</a:t>
            </a:r>
            <a:r>
              <a:rPr/>
              <a:t> </a:t>
            </a:r>
            <a:r>
              <a:rPr/>
              <a:t>to</a:t>
            </a:r>
            <a:r>
              <a:rPr/>
              <a:t> </a:t>
            </a:r>
            <a:r>
              <a:rPr/>
              <a:t>totally</a:t>
            </a:r>
            <a:r>
              <a:rPr/>
              <a:t> </a:t>
            </a:r>
            <a:r>
              <a:rPr/>
              <a:t>remove</a:t>
            </a:r>
            <a:r>
              <a:rPr/>
              <a:t> </a:t>
            </a:r>
            <a:r>
              <a:rPr/>
              <a:t>subjective</a:t>
            </a:r>
            <a:r>
              <a:rPr/>
              <a:t> </a:t>
            </a:r>
            <a:r>
              <a:rPr/>
              <a:t>opinion</a:t>
            </a:r>
            <a:r>
              <a:rPr/>
              <a:t> </a:t>
            </a:r>
            <a:r>
              <a:rPr/>
              <a:t>from</a:t>
            </a:r>
            <a:r>
              <a:rPr/>
              <a:t> </a:t>
            </a:r>
            <a:r>
              <a:rPr/>
              <a:t>a</a:t>
            </a:r>
            <a:r>
              <a:rPr/>
              <a:t> </a:t>
            </a:r>
            <a:r>
              <a:rPr/>
              <a:t>data</a:t>
            </a:r>
            <a:r>
              <a:rPr/>
              <a:t> </a:t>
            </a:r>
            <a:r>
              <a:rPr/>
              <a:t>analysis.</a:t>
            </a:r>
            <a:r>
              <a:rPr/>
              <a:t> </a:t>
            </a:r>
            <a:r>
              <a:rPr/>
              <a:t>You</a:t>
            </a:r>
            <a:r>
              <a:rPr/>
              <a:t> </a:t>
            </a:r>
            <a:r>
              <a:rPr/>
              <a:t>can’t</a:t>
            </a:r>
            <a:r>
              <a:rPr/>
              <a:t> </a:t>
            </a:r>
            <a:r>
              <a:rPr/>
              <a:t>do</a:t>
            </a:r>
            <a:r>
              <a:rPr/>
              <a:t> </a:t>
            </a:r>
            <a:r>
              <a:rPr/>
              <a:t>research</a:t>
            </a:r>
            <a:r>
              <a:rPr/>
              <a:t> </a:t>
            </a:r>
            <a:r>
              <a:rPr/>
              <a:t>without</a:t>
            </a:r>
            <a:r>
              <a:rPr/>
              <a:t> </a:t>
            </a:r>
            <a:r>
              <a:rPr/>
              <a:t>adopting</a:t>
            </a:r>
            <a:r>
              <a:rPr/>
              <a:t> </a:t>
            </a:r>
            <a:r>
              <a:rPr/>
              <a:t>some</a:t>
            </a:r>
            <a:r>
              <a:rPr/>
              <a:t> </a:t>
            </a:r>
            <a:r>
              <a:rPr/>
              <a:t>informal</a:t>
            </a:r>
            <a:r>
              <a:rPr/>
              <a:t> </a:t>
            </a:r>
            <a:r>
              <a:rPr/>
              <a:t>rules.</a:t>
            </a:r>
            <a:r>
              <a:rPr/>
              <a:t> </a:t>
            </a:r>
            <a:r>
              <a:rPr/>
              <a:t>These</a:t>
            </a:r>
            <a:r>
              <a:rPr/>
              <a:t> </a:t>
            </a:r>
            <a:r>
              <a:rPr/>
              <a:t>rules</a:t>
            </a:r>
            <a:r>
              <a:rPr/>
              <a:t> </a:t>
            </a:r>
            <a:r>
              <a:rPr/>
              <a:t>may</a:t>
            </a:r>
            <a:r>
              <a:rPr/>
              <a:t> </a:t>
            </a:r>
            <a:r>
              <a:rPr/>
              <a:t>be</a:t>
            </a:r>
            <a:r>
              <a:rPr/>
              <a:t> </a:t>
            </a:r>
            <a:r>
              <a:rPr/>
              <a:t>reasonable,</a:t>
            </a:r>
            <a:r>
              <a:rPr/>
              <a:t> </a:t>
            </a:r>
            <a:r>
              <a:rPr/>
              <a:t>they</a:t>
            </a:r>
            <a:r>
              <a:rPr/>
              <a:t> </a:t>
            </a:r>
            <a:r>
              <a:rPr/>
              <a:t>may</a:t>
            </a:r>
            <a:r>
              <a:rPr/>
              <a:t> </a:t>
            </a:r>
            <a:r>
              <a:rPr/>
              <a:t>be</a:t>
            </a:r>
            <a:r>
              <a:rPr/>
              <a:t> </a:t>
            </a:r>
            <a:r>
              <a:rPr/>
              <a:t>supported</a:t>
            </a:r>
            <a:r>
              <a:rPr/>
              <a:t> </a:t>
            </a:r>
            <a:r>
              <a:rPr/>
              <a:t>to</a:t>
            </a:r>
            <a:r>
              <a:rPr/>
              <a:t> </a:t>
            </a:r>
            <a:r>
              <a:rPr/>
              <a:t>some</a:t>
            </a:r>
            <a:r>
              <a:rPr/>
              <a:t> </a:t>
            </a:r>
            <a:r>
              <a:rPr/>
              <a:t>extent</a:t>
            </a:r>
            <a:r>
              <a:rPr/>
              <a:t> </a:t>
            </a:r>
            <a:r>
              <a:rPr/>
              <a:t>by</a:t>
            </a:r>
            <a:r>
              <a:rPr/>
              <a:t> </a:t>
            </a:r>
            <a:r>
              <a:rPr/>
              <a:t>empirical</a:t>
            </a:r>
            <a:r>
              <a:rPr/>
              <a:t> </a:t>
            </a:r>
            <a:r>
              <a:rPr/>
              <a:t>data,</a:t>
            </a:r>
            <a:r>
              <a:rPr/>
              <a:t> </a:t>
            </a:r>
            <a:r>
              <a:rPr/>
              <a:t>but</a:t>
            </a:r>
            <a:r>
              <a:rPr/>
              <a:t> </a:t>
            </a:r>
            <a:r>
              <a:rPr/>
              <a:t>they</a:t>
            </a:r>
            <a:r>
              <a:rPr/>
              <a:t> </a:t>
            </a:r>
            <a:r>
              <a:rPr/>
              <a:t>are</a:t>
            </a:r>
            <a:r>
              <a:rPr/>
              <a:t> </a:t>
            </a:r>
            <a:r>
              <a:rPr/>
              <a:t>still</a:t>
            </a:r>
            <a:r>
              <a:rPr/>
              <a:t> </a:t>
            </a:r>
            <a:r>
              <a:rPr/>
              <a:t>applied</a:t>
            </a:r>
            <a:r>
              <a:rPr/>
              <a:t> </a:t>
            </a:r>
            <a:r>
              <a:rPr/>
              <a:t>in</a:t>
            </a:r>
            <a:r>
              <a:rPr/>
              <a:t> </a:t>
            </a:r>
            <a:r>
              <a:rPr/>
              <a:t>a</a:t>
            </a:r>
            <a:r>
              <a:rPr/>
              <a:t> </a:t>
            </a:r>
            <a:r>
              <a:rPr/>
              <a:t>largely</a:t>
            </a:r>
            <a:r>
              <a:rPr/>
              <a:t> </a:t>
            </a:r>
            <a:r>
              <a:rPr/>
              <a:t>subjective</a:t>
            </a:r>
            <a:r>
              <a:rPr/>
              <a:t> </a:t>
            </a:r>
            <a:r>
              <a:rPr/>
              <a:t>fashion.</a:t>
            </a:r>
            <a:r>
              <a:rPr/>
              <a:t> </a:t>
            </a:r>
            <a:r>
              <a:rPr/>
              <a:t>Here</a:t>
            </a:r>
            <a:r>
              <a:rPr/>
              <a:t> </a:t>
            </a:r>
            <a:r>
              <a:rPr/>
              <a:t>are</a:t>
            </a:r>
            <a:r>
              <a:rPr/>
              <a:t> </a:t>
            </a:r>
            <a:r>
              <a:rPr/>
              <a:t>some</a:t>
            </a:r>
            <a:r>
              <a:rPr/>
              <a:t> </a:t>
            </a:r>
            <a:r>
              <a:rPr/>
              <a:t>of</a:t>
            </a:r>
            <a:r>
              <a:rPr/>
              <a:t> </a:t>
            </a:r>
            <a:r>
              <a:rPr/>
              <a:t>the</a:t>
            </a:r>
            <a:r>
              <a:rPr/>
              <a:t> </a:t>
            </a:r>
            <a:r>
              <a:rPr/>
              <a:t>subjective</a:t>
            </a:r>
            <a:r>
              <a:rPr/>
              <a:t> </a:t>
            </a:r>
            <a:r>
              <a:rPr/>
              <a:t>beliefs</a:t>
            </a:r>
            <a:r>
              <a:rPr/>
              <a:t> </a:t>
            </a:r>
            <a:r>
              <a:rPr/>
              <a:t>that</a:t>
            </a:r>
            <a:r>
              <a:rPr/>
              <a:t> </a:t>
            </a:r>
            <a:r>
              <a:rPr/>
              <a:t>I</a:t>
            </a:r>
            <a:r>
              <a:rPr/>
              <a:t> </a:t>
            </a:r>
            <a:r>
              <a:rPr/>
              <a:t>use</a:t>
            </a:r>
            <a:r>
              <a:rPr/>
              <a:t> </a:t>
            </a:r>
            <a:r>
              <a:rPr/>
              <a:t>in</a:t>
            </a:r>
            <a:r>
              <a:rPr/>
              <a:t> </a:t>
            </a:r>
            <a:r>
              <a:rPr/>
              <a:t>my</a:t>
            </a:r>
            <a:r>
              <a:rPr/>
              <a:t> </a:t>
            </a:r>
            <a:r>
              <a:rPr/>
              <a:t>work:</a:t>
            </a:r>
          </a:p>
          <a:p>
            <a:pPr lvl="0" marL="0" indent="0">
              <a:buNone/>
            </a:pPr>
          </a:p>
          <a:p>
            <a:pPr lvl="0" marL="0" indent="0">
              <a:buNone/>
            </a:pPr>
            <a:r>
              <a:rPr/>
              <a:t>you</a:t>
            </a:r>
            <a:r>
              <a:rPr/>
              <a:t> </a:t>
            </a:r>
            <a:r>
              <a:rPr/>
              <a:t>should</a:t>
            </a:r>
            <a:r>
              <a:rPr/>
              <a:t> </a:t>
            </a:r>
            <a:r>
              <a:rPr/>
              <a:t>always</a:t>
            </a:r>
            <a:r>
              <a:rPr/>
              <a:t> </a:t>
            </a:r>
            <a:r>
              <a:rPr/>
              <a:t>prefer</a:t>
            </a:r>
            <a:r>
              <a:rPr/>
              <a:t> </a:t>
            </a:r>
            <a:r>
              <a:rPr/>
              <a:t>a</a:t>
            </a:r>
            <a:r>
              <a:rPr/>
              <a:t> </a:t>
            </a:r>
            <a:r>
              <a:rPr/>
              <a:t>simple</a:t>
            </a:r>
            <a:r>
              <a:rPr/>
              <a:t> </a:t>
            </a:r>
            <a:r>
              <a:rPr/>
              <a:t>model</a:t>
            </a:r>
            <a:r>
              <a:rPr/>
              <a:t> </a:t>
            </a:r>
            <a:r>
              <a:rPr/>
              <a:t>to</a:t>
            </a:r>
            <a:r>
              <a:rPr/>
              <a:t> </a:t>
            </a:r>
            <a:r>
              <a:rPr/>
              <a:t>a</a:t>
            </a:r>
            <a:r>
              <a:rPr/>
              <a:t> </a:t>
            </a:r>
            <a:r>
              <a:rPr/>
              <a:t>complex</a:t>
            </a:r>
            <a:r>
              <a:rPr/>
              <a:t> </a:t>
            </a:r>
            <a:r>
              <a:rPr/>
              <a:t>model</a:t>
            </a:r>
            <a:r>
              <a:rPr/>
              <a:t> </a:t>
            </a:r>
            <a:r>
              <a:rPr/>
              <a:t>if</a:t>
            </a:r>
            <a:r>
              <a:rPr/>
              <a:t> </a:t>
            </a:r>
            <a:r>
              <a:rPr/>
              <a:t>both</a:t>
            </a:r>
            <a:r>
              <a:rPr/>
              <a:t> </a:t>
            </a:r>
            <a:r>
              <a:rPr/>
              <a:t>predict</a:t>
            </a:r>
            <a:r>
              <a:rPr/>
              <a:t> </a:t>
            </a:r>
            <a:r>
              <a:rPr/>
              <a:t>the</a:t>
            </a:r>
            <a:r>
              <a:rPr/>
              <a:t> </a:t>
            </a:r>
            <a:r>
              <a:rPr/>
              <a:t>data</a:t>
            </a:r>
            <a:r>
              <a:rPr/>
              <a:t> </a:t>
            </a:r>
            <a:r>
              <a:rPr/>
              <a:t>with</a:t>
            </a:r>
            <a:r>
              <a:rPr/>
              <a:t> </a:t>
            </a:r>
            <a:r>
              <a:rPr/>
              <a:t>the</a:t>
            </a:r>
            <a:r>
              <a:rPr/>
              <a:t> </a:t>
            </a:r>
            <a:r>
              <a:rPr/>
              <a:t>same</a:t>
            </a:r>
            <a:r>
              <a:rPr/>
              <a:t> </a:t>
            </a:r>
            <a:r>
              <a:rPr/>
              <a:t>level</a:t>
            </a:r>
            <a:r>
              <a:rPr/>
              <a:t> </a:t>
            </a:r>
            <a:r>
              <a:rPr/>
              <a:t>of</a:t>
            </a:r>
            <a:r>
              <a:rPr/>
              <a:t> </a:t>
            </a:r>
            <a:r>
              <a:rPr/>
              <a:t>precision.</a:t>
            </a:r>
          </a:p>
          <a:p>
            <a:pPr lvl="0" marL="0" indent="0">
              <a:buNone/>
            </a:pPr>
          </a:p>
          <a:p>
            <a:pPr lvl="0" marL="0" indent="0">
              <a:buNone/>
            </a:pPr>
            <a:r>
              <a:rPr/>
              <a:t>you</a:t>
            </a:r>
            <a:r>
              <a:rPr/>
              <a:t> </a:t>
            </a:r>
            <a:r>
              <a:rPr/>
              <a:t>should</a:t>
            </a:r>
            <a:r>
              <a:rPr/>
              <a:t> </a:t>
            </a:r>
            <a:r>
              <a:rPr/>
              <a:t>be</a:t>
            </a:r>
            <a:r>
              <a:rPr/>
              <a:t> </a:t>
            </a:r>
            <a:r>
              <a:rPr/>
              <a:t>cautious</a:t>
            </a:r>
            <a:r>
              <a:rPr/>
              <a:t> </a:t>
            </a:r>
            <a:r>
              <a:rPr/>
              <a:t>about</a:t>
            </a:r>
            <a:r>
              <a:rPr/>
              <a:t> </a:t>
            </a:r>
            <a:r>
              <a:rPr/>
              <a:t>any</a:t>
            </a:r>
            <a:r>
              <a:rPr/>
              <a:t> </a:t>
            </a:r>
            <a:r>
              <a:rPr/>
              <a:t>subgroup</a:t>
            </a:r>
            <a:r>
              <a:rPr/>
              <a:t> </a:t>
            </a:r>
            <a:r>
              <a:rPr/>
              <a:t>finding</a:t>
            </a:r>
            <a:r>
              <a:rPr/>
              <a:t> </a:t>
            </a:r>
            <a:r>
              <a:rPr/>
              <a:t>that</a:t>
            </a:r>
            <a:r>
              <a:rPr/>
              <a:t> </a:t>
            </a:r>
            <a:r>
              <a:rPr/>
              <a:t>was</a:t>
            </a:r>
            <a:r>
              <a:rPr/>
              <a:t> </a:t>
            </a:r>
            <a:r>
              <a:rPr/>
              <a:t>not</a:t>
            </a:r>
            <a:r>
              <a:rPr/>
              <a:t> </a:t>
            </a:r>
            <a:r>
              <a:rPr/>
              <a:t>pre-specified</a:t>
            </a:r>
            <a:r>
              <a:rPr/>
              <a:t> </a:t>
            </a:r>
            <a:r>
              <a:rPr/>
              <a:t>in</a:t>
            </a:r>
            <a:r>
              <a:rPr/>
              <a:t> </a:t>
            </a:r>
            <a:r>
              <a:rPr/>
              <a:t>the</a:t>
            </a:r>
            <a:r>
              <a:rPr/>
              <a:t> </a:t>
            </a:r>
            <a:r>
              <a:rPr/>
              <a:t>research</a:t>
            </a:r>
            <a:r>
              <a:rPr/>
              <a:t> </a:t>
            </a:r>
            <a:r>
              <a:rPr/>
              <a:t>protocol.</a:t>
            </a:r>
          </a:p>
          <a:p>
            <a:pPr lvl="0" marL="0" indent="0">
              <a:buNone/>
            </a:pPr>
          </a:p>
          <a:p>
            <a:pPr lvl="0" marL="0" indent="0">
              <a:buNone/>
            </a:pPr>
            <a:r>
              <a:rPr/>
              <a:t>if</a:t>
            </a:r>
            <a:r>
              <a:rPr/>
              <a:t> </a:t>
            </a:r>
            <a:r>
              <a:rPr/>
              <a:t>you</a:t>
            </a:r>
            <a:r>
              <a:rPr/>
              <a:t> </a:t>
            </a:r>
            <a:r>
              <a:rPr/>
              <a:t>can</a:t>
            </a:r>
            <a:r>
              <a:rPr/>
              <a:t> </a:t>
            </a:r>
            <a:r>
              <a:rPr/>
              <a:t>find</a:t>
            </a:r>
            <a:r>
              <a:rPr/>
              <a:t> </a:t>
            </a:r>
            <a:r>
              <a:rPr/>
              <a:t>a</a:t>
            </a:r>
            <a:r>
              <a:rPr/>
              <a:t> </a:t>
            </a:r>
            <a:r>
              <a:rPr/>
              <a:t>plausible</a:t>
            </a:r>
            <a:r>
              <a:rPr/>
              <a:t> </a:t>
            </a:r>
            <a:r>
              <a:rPr/>
              <a:t>biological</a:t>
            </a:r>
            <a:r>
              <a:rPr/>
              <a:t> </a:t>
            </a:r>
            <a:r>
              <a:rPr/>
              <a:t>mechanism,</a:t>
            </a:r>
            <a:r>
              <a:rPr/>
              <a:t> </a:t>
            </a:r>
            <a:r>
              <a:rPr/>
              <a:t>that</a:t>
            </a:r>
            <a:r>
              <a:rPr/>
              <a:t> </a:t>
            </a:r>
            <a:r>
              <a:rPr/>
              <a:t>adds</a:t>
            </a:r>
            <a:r>
              <a:rPr/>
              <a:t> </a:t>
            </a:r>
            <a:r>
              <a:rPr/>
              <a:t>credibility</a:t>
            </a:r>
            <a:r>
              <a:rPr/>
              <a:t> </a:t>
            </a:r>
            <a:r>
              <a:rPr/>
              <a:t>to</a:t>
            </a:r>
            <a:r>
              <a:rPr/>
              <a:t> </a:t>
            </a:r>
            <a:r>
              <a:rPr/>
              <a:t>your</a:t>
            </a:r>
            <a:r>
              <a:rPr/>
              <a:t> </a:t>
            </a:r>
            <a:r>
              <a:rPr/>
              <a:t>results.</a:t>
            </a:r>
          </a:p>
          <a:p>
            <a:pPr lvl="0" marL="0" indent="0">
              <a:buNone/>
            </a:pPr>
          </a:p>
          <a:p>
            <a:pPr lvl="0" marL="0" indent="0">
              <a:buNone/>
            </a:pPr>
            <a:r>
              <a:rPr/>
              <a:t>Advocates</a:t>
            </a:r>
            <a:r>
              <a:rPr/>
              <a:t> </a:t>
            </a:r>
            <a:r>
              <a:rPr/>
              <a:t>of</a:t>
            </a:r>
            <a:r>
              <a:rPr/>
              <a:t> </a:t>
            </a:r>
            <a:r>
              <a:rPr/>
              <a:t>Bayesian</a:t>
            </a:r>
            <a:r>
              <a:rPr/>
              <a:t> </a:t>
            </a:r>
            <a:r>
              <a:rPr/>
              <a:t>data</a:t>
            </a:r>
            <a:r>
              <a:rPr/>
              <a:t> </a:t>
            </a:r>
            <a:r>
              <a:rPr/>
              <a:t>analysis</a:t>
            </a:r>
            <a:r>
              <a:rPr/>
              <a:t> </a:t>
            </a:r>
            <a:r>
              <a:rPr/>
              <a:t>will</a:t>
            </a:r>
            <a:r>
              <a:rPr/>
              <a:t> </a:t>
            </a:r>
            <a:r>
              <a:rPr/>
              <a:t>point</a:t>
            </a:r>
            <a:r>
              <a:rPr/>
              <a:t> </a:t>
            </a:r>
            <a:r>
              <a:rPr/>
              <a:t>out</a:t>
            </a:r>
            <a:r>
              <a:rPr/>
              <a:t> </a:t>
            </a:r>
            <a:r>
              <a:rPr/>
              <a:t>that</a:t>
            </a:r>
            <a:r>
              <a:rPr/>
              <a:t> </a:t>
            </a:r>
            <a:r>
              <a:rPr/>
              <a:t>use</a:t>
            </a:r>
            <a:r>
              <a:rPr/>
              <a:t> </a:t>
            </a:r>
            <a:r>
              <a:rPr/>
              <a:t>of</a:t>
            </a:r>
            <a:r>
              <a:rPr/>
              <a:t> </a:t>
            </a:r>
            <a:r>
              <a:rPr/>
              <a:t>prior</a:t>
            </a:r>
            <a:r>
              <a:rPr/>
              <a:t> </a:t>
            </a:r>
            <a:r>
              <a:rPr/>
              <a:t>distributions</a:t>
            </a:r>
            <a:r>
              <a:rPr/>
              <a:t> </a:t>
            </a:r>
            <a:r>
              <a:rPr/>
              <a:t>will</a:t>
            </a:r>
            <a:r>
              <a:rPr/>
              <a:t> </a:t>
            </a:r>
            <a:r>
              <a:rPr/>
              <a:t>force</a:t>
            </a:r>
            <a:r>
              <a:rPr/>
              <a:t> </a:t>
            </a:r>
            <a:r>
              <a:rPr/>
              <a:t>you</a:t>
            </a:r>
            <a:r>
              <a:rPr/>
              <a:t> </a:t>
            </a:r>
            <a:r>
              <a:rPr/>
              <a:t>to</a:t>
            </a:r>
            <a:r>
              <a:rPr/>
              <a:t> </a:t>
            </a:r>
            <a:r>
              <a:rPr/>
              <a:t>explicit</a:t>
            </a:r>
            <a:r>
              <a:rPr/>
              <a:t> </a:t>
            </a:r>
            <a:r>
              <a:rPr/>
              <a:t>some</a:t>
            </a:r>
            <a:r>
              <a:rPr/>
              <a:t> </a:t>
            </a:r>
            <a:r>
              <a:rPr/>
              <a:t>of</a:t>
            </a:r>
            <a:r>
              <a:rPr/>
              <a:t> </a:t>
            </a:r>
            <a:r>
              <a:rPr/>
              <a:t>the</a:t>
            </a:r>
            <a:r>
              <a:rPr/>
              <a:t> </a:t>
            </a:r>
            <a:r>
              <a:rPr/>
              <a:t>subjective</a:t>
            </a:r>
            <a:r>
              <a:rPr/>
              <a:t> </a:t>
            </a:r>
            <a:r>
              <a:rPr/>
              <a:t>opinions</a:t>
            </a:r>
            <a:r>
              <a:rPr/>
              <a:t> </a:t>
            </a:r>
            <a:r>
              <a:rPr/>
              <a:t>that</a:t>
            </a:r>
            <a:r>
              <a:rPr/>
              <a:t> </a:t>
            </a:r>
            <a:r>
              <a:rPr/>
              <a:t>you</a:t>
            </a:r>
            <a:r>
              <a:rPr/>
              <a:t> </a:t>
            </a:r>
            <a:r>
              <a:rPr/>
              <a:t>bring</a:t>
            </a:r>
            <a:r>
              <a:rPr/>
              <a:t> </a:t>
            </a:r>
            <a:r>
              <a:rPr/>
              <a:t>with</a:t>
            </a:r>
            <a:r>
              <a:rPr/>
              <a:t> </a:t>
            </a:r>
            <a:r>
              <a:rPr/>
              <a:t>you</a:t>
            </a:r>
            <a:r>
              <a:rPr/>
              <a:t> </a:t>
            </a:r>
            <a:r>
              <a:rPr/>
              <a:t>to</a:t>
            </a:r>
            <a:r>
              <a:rPr/>
              <a:t> </a:t>
            </a:r>
            <a:r>
              <a:rPr/>
              <a:t>the</a:t>
            </a:r>
            <a:r>
              <a:rPr/>
              <a:t> </a:t>
            </a:r>
            <a:r>
              <a:rPr/>
              <a:t>data</a:t>
            </a:r>
            <a:r>
              <a:rPr/>
              <a:t> </a:t>
            </a:r>
            <a:r>
              <a:rPr/>
              <a:t>analysis.</a:t>
            </a:r>
          </a:p>
          <a:p>
            <a:pPr lvl="0" marL="0" indent="0">
              <a:buNone/>
            </a:pPr>
          </a:p>
          <a:p>
            <a:pPr lvl="0" marL="0" indent="0">
              <a:buNone/>
            </a:pPr>
            <a:r>
              <a:rPr/>
              <a:t>Second,</a:t>
            </a:r>
            <a:r>
              <a:rPr/>
              <a:t> </a:t>
            </a:r>
            <a:r>
              <a:rPr/>
              <a:t>the</a:t>
            </a:r>
            <a:r>
              <a:rPr/>
              <a:t> </a:t>
            </a:r>
            <a:r>
              <a:rPr/>
              <a:t>use</a:t>
            </a:r>
            <a:r>
              <a:rPr/>
              <a:t> </a:t>
            </a:r>
            <a:r>
              <a:rPr/>
              <a:t>of</a:t>
            </a:r>
            <a:r>
              <a:rPr/>
              <a:t> </a:t>
            </a:r>
            <a:r>
              <a:rPr/>
              <a:t>a</a:t>
            </a:r>
            <a:r>
              <a:rPr/>
              <a:t> </a:t>
            </a:r>
            <a:r>
              <a:rPr/>
              <a:t>range</a:t>
            </a:r>
            <a:r>
              <a:rPr/>
              <a:t> </a:t>
            </a:r>
            <a:r>
              <a:rPr/>
              <a:t>of</a:t>
            </a:r>
            <a:r>
              <a:rPr/>
              <a:t> </a:t>
            </a:r>
            <a:r>
              <a:rPr/>
              <a:t>prior</a:t>
            </a:r>
            <a:r>
              <a:rPr/>
              <a:t> </a:t>
            </a:r>
            <a:r>
              <a:rPr/>
              <a:t>distributions</a:t>
            </a:r>
            <a:r>
              <a:rPr/>
              <a:t> </a:t>
            </a:r>
            <a:r>
              <a:rPr/>
              <a:t>can</a:t>
            </a:r>
            <a:r>
              <a:rPr/>
              <a:t> </a:t>
            </a:r>
            <a:r>
              <a:rPr/>
              <a:t>help</a:t>
            </a:r>
            <a:r>
              <a:rPr/>
              <a:t> </a:t>
            </a:r>
            <a:r>
              <a:rPr/>
              <a:t>resolve</a:t>
            </a:r>
            <a:r>
              <a:rPr/>
              <a:t> </a:t>
            </a:r>
            <a:r>
              <a:rPr/>
              <a:t>controversies</a:t>
            </a:r>
            <a:r>
              <a:rPr/>
              <a:t> </a:t>
            </a:r>
            <a:r>
              <a:rPr/>
              <a:t>involving</a:t>
            </a:r>
            <a:r>
              <a:rPr/>
              <a:t> </a:t>
            </a:r>
            <a:r>
              <a:rPr/>
              <a:t>conflicting</a:t>
            </a:r>
            <a:r>
              <a:rPr/>
              <a:t> </a:t>
            </a:r>
            <a:r>
              <a:rPr/>
              <a:t>beliefs.</a:t>
            </a:r>
            <a:r>
              <a:rPr/>
              <a:t> </a:t>
            </a:r>
            <a:r>
              <a:rPr/>
              <a:t>For</a:t>
            </a:r>
            <a:r>
              <a:rPr/>
              <a:t> </a:t>
            </a:r>
            <a:r>
              <a:rPr/>
              <a:t>example,</a:t>
            </a:r>
            <a:r>
              <a:rPr/>
              <a:t> </a:t>
            </a:r>
            <a:r>
              <a:rPr/>
              <a:t>an</a:t>
            </a:r>
            <a:r>
              <a:rPr/>
              <a:t> </a:t>
            </a:r>
            <a:r>
              <a:rPr/>
              <a:t>important</a:t>
            </a:r>
            <a:r>
              <a:rPr/>
              <a:t> </a:t>
            </a:r>
            <a:r>
              <a:rPr/>
              <a:t>research</a:t>
            </a:r>
            <a:r>
              <a:rPr/>
              <a:t> </a:t>
            </a:r>
            <a:r>
              <a:rPr/>
              <a:t>question</a:t>
            </a:r>
            <a:r>
              <a:rPr/>
              <a:t> </a:t>
            </a:r>
            <a:r>
              <a:rPr/>
              <a:t>is</a:t>
            </a:r>
            <a:r>
              <a:rPr/>
              <a:t> </a:t>
            </a:r>
            <a:r>
              <a:rPr/>
              <a:t>whether</a:t>
            </a:r>
            <a:r>
              <a:rPr/>
              <a:t> </a:t>
            </a:r>
            <a:r>
              <a:rPr/>
              <a:t>a</a:t>
            </a:r>
            <a:r>
              <a:rPr/>
              <a:t> </a:t>
            </a:r>
            <a:r>
              <a:rPr/>
              <a:t>research</a:t>
            </a:r>
            <a:r>
              <a:rPr/>
              <a:t> </a:t>
            </a:r>
            <a:r>
              <a:rPr/>
              <a:t>finding</a:t>
            </a:r>
            <a:r>
              <a:rPr/>
              <a:t> </a:t>
            </a:r>
            <a:r>
              <a:rPr/>
              <a:t>should</a:t>
            </a:r>
            <a:r>
              <a:rPr/>
              <a:t> </a:t>
            </a:r>
            <a:r>
              <a:rPr/>
              <a:t>“</a:t>
            </a:r>
            <a:r>
              <a:rPr/>
              <a:t>close</a:t>
            </a:r>
            <a:r>
              <a:rPr/>
              <a:t> </a:t>
            </a:r>
            <a:r>
              <a:rPr/>
              <a:t>the</a:t>
            </a:r>
            <a:r>
              <a:rPr/>
              <a:t> </a:t>
            </a:r>
            <a:r>
              <a:rPr/>
              <a:t>book</a:t>
            </a:r>
            <a:r>
              <a:rPr/>
              <a:t>”</a:t>
            </a:r>
            <a:r>
              <a:rPr/>
              <a:t> </a:t>
            </a:r>
            <a:r>
              <a:rPr/>
              <a:t>to</a:t>
            </a:r>
            <a:r>
              <a:rPr/>
              <a:t> </a:t>
            </a:r>
            <a:r>
              <a:rPr/>
              <a:t>further</a:t>
            </a:r>
            <a:r>
              <a:rPr/>
              <a:t> </a:t>
            </a:r>
            <a:r>
              <a:rPr/>
              <a:t>research.</a:t>
            </a:r>
            <a:r>
              <a:rPr/>
              <a:t> </a:t>
            </a:r>
            <a:r>
              <a:rPr/>
              <a:t>If</a:t>
            </a:r>
            <a:r>
              <a:rPr/>
              <a:t> </a:t>
            </a:r>
            <a:r>
              <a:rPr/>
              <a:t>data</a:t>
            </a:r>
            <a:r>
              <a:rPr/>
              <a:t> </a:t>
            </a:r>
            <a:r>
              <a:rPr/>
              <a:t>indicates</a:t>
            </a:r>
            <a:r>
              <a:rPr/>
              <a:t> </a:t>
            </a:r>
            <a:r>
              <a:rPr/>
              <a:t>a</a:t>
            </a:r>
            <a:r>
              <a:rPr/>
              <a:t> </a:t>
            </a:r>
            <a:r>
              <a:rPr/>
              <a:t>negative</a:t>
            </a:r>
            <a:r>
              <a:rPr/>
              <a:t> </a:t>
            </a:r>
            <a:r>
              <a:rPr/>
              <a:t>result,</a:t>
            </a:r>
            <a:r>
              <a:rPr/>
              <a:t> </a:t>
            </a:r>
            <a:r>
              <a:rPr/>
              <a:t>and</a:t>
            </a:r>
            <a:r>
              <a:rPr/>
              <a:t> </a:t>
            </a:r>
            <a:r>
              <a:rPr/>
              <a:t>this</a:t>
            </a:r>
            <a:r>
              <a:rPr/>
              <a:t> </a:t>
            </a:r>
            <a:r>
              <a:rPr/>
              <a:t>result</a:t>
            </a:r>
            <a:r>
              <a:rPr/>
              <a:t> </a:t>
            </a:r>
            <a:r>
              <a:rPr/>
              <a:t>is</a:t>
            </a:r>
            <a:r>
              <a:rPr/>
              <a:t> </a:t>
            </a:r>
            <a:r>
              <a:rPr/>
              <a:t>negative</a:t>
            </a:r>
            <a:r>
              <a:rPr/>
              <a:t> </a:t>
            </a:r>
            <a:r>
              <a:rPr/>
              <a:t>even</a:t>
            </a:r>
            <a:r>
              <a:rPr/>
              <a:t> </a:t>
            </a:r>
            <a:r>
              <a:rPr/>
              <a:t>using</a:t>
            </a:r>
            <a:r>
              <a:rPr/>
              <a:t> </a:t>
            </a:r>
            <a:r>
              <a:rPr/>
              <a:t>an</a:t>
            </a:r>
            <a:r>
              <a:rPr/>
              <a:t> </a:t>
            </a:r>
            <a:r>
              <a:rPr/>
              <a:t>optimistic</a:t>
            </a:r>
            <a:r>
              <a:rPr/>
              <a:t> </a:t>
            </a:r>
            <a:r>
              <a:rPr/>
              <a:t>prior</a:t>
            </a:r>
            <a:r>
              <a:rPr/>
              <a:t> </a:t>
            </a:r>
            <a:r>
              <a:rPr/>
              <a:t>probability,</a:t>
            </a:r>
            <a:r>
              <a:rPr/>
              <a:t> </a:t>
            </a:r>
            <a:r>
              <a:rPr/>
              <a:t>then</a:t>
            </a:r>
            <a:r>
              <a:rPr/>
              <a:t> </a:t>
            </a:r>
            <a:r>
              <a:rPr/>
              <a:t>all</a:t>
            </a:r>
            <a:r>
              <a:rPr/>
              <a:t> </a:t>
            </a:r>
            <a:r>
              <a:rPr/>
              <a:t>researchers,</a:t>
            </a:r>
            <a:r>
              <a:rPr/>
              <a:t> </a:t>
            </a:r>
            <a:r>
              <a:rPr/>
              <a:t>even</a:t>
            </a:r>
            <a:r>
              <a:rPr/>
              <a:t> </a:t>
            </a:r>
            <a:r>
              <a:rPr/>
              <a:t>those</a:t>
            </a:r>
            <a:r>
              <a:rPr/>
              <a:t> </a:t>
            </a:r>
            <a:r>
              <a:rPr/>
              <a:t>with</a:t>
            </a:r>
            <a:r>
              <a:rPr/>
              <a:t> </a:t>
            </a:r>
            <a:r>
              <a:rPr/>
              <a:t>the</a:t>
            </a:r>
            <a:r>
              <a:rPr/>
              <a:t> </a:t>
            </a:r>
            <a:r>
              <a:rPr/>
              <a:t>most</a:t>
            </a:r>
            <a:r>
              <a:rPr/>
              <a:t> </a:t>
            </a:r>
            <a:r>
              <a:rPr/>
              <a:t>optimistic</a:t>
            </a:r>
            <a:r>
              <a:rPr/>
              <a:t> </a:t>
            </a:r>
            <a:r>
              <a:rPr/>
              <a:t>hopes</a:t>
            </a:r>
            <a:r>
              <a:rPr/>
              <a:t> </a:t>
            </a:r>
            <a:r>
              <a:rPr/>
              <a:t>for</a:t>
            </a:r>
            <a:r>
              <a:rPr/>
              <a:t> </a:t>
            </a:r>
            <a:r>
              <a:rPr/>
              <a:t>the</a:t>
            </a:r>
            <a:r>
              <a:rPr/>
              <a:t> </a:t>
            </a:r>
            <a:r>
              <a:rPr/>
              <a:t>therapy,</a:t>
            </a:r>
            <a:r>
              <a:rPr/>
              <a:t> </a:t>
            </a:r>
            <a:r>
              <a:rPr/>
              <a:t>should</a:t>
            </a:r>
            <a:r>
              <a:rPr/>
              <a:t> </a:t>
            </a:r>
            <a:r>
              <a:rPr/>
              <a:t>move</a:t>
            </a:r>
            <a:r>
              <a:rPr/>
              <a:t> </a:t>
            </a:r>
            <a:r>
              <a:rPr/>
              <a:t>on.</a:t>
            </a:r>
            <a:r>
              <a:rPr/>
              <a:t> </a:t>
            </a:r>
            <a:r>
              <a:rPr/>
              <a:t>Similarly,</a:t>
            </a:r>
            <a:r>
              <a:rPr/>
              <a:t> </a:t>
            </a:r>
            <a:r>
              <a:rPr/>
              <a:t>if</a:t>
            </a:r>
            <a:r>
              <a:rPr/>
              <a:t> </a:t>
            </a:r>
            <a:r>
              <a:rPr/>
              <a:t>the</a:t>
            </a:r>
            <a:r>
              <a:rPr/>
              <a:t> </a:t>
            </a:r>
            <a:r>
              <a:rPr/>
              <a:t>data</a:t>
            </a:r>
            <a:r>
              <a:rPr/>
              <a:t> </a:t>
            </a:r>
            <a:r>
              <a:rPr/>
              <a:t>indicates</a:t>
            </a:r>
            <a:r>
              <a:rPr/>
              <a:t> </a:t>
            </a:r>
            <a:r>
              <a:rPr/>
              <a:t>a</a:t>
            </a:r>
            <a:r>
              <a:rPr/>
              <a:t> </a:t>
            </a:r>
            <a:r>
              <a:rPr/>
              <a:t>positive</a:t>
            </a:r>
            <a:r>
              <a:rPr/>
              <a:t> </a:t>
            </a:r>
            <a:r>
              <a:rPr/>
              <a:t>result,</a:t>
            </a:r>
            <a:r>
              <a:rPr/>
              <a:t> </a:t>
            </a:r>
            <a:r>
              <a:rPr/>
              <a:t>and</a:t>
            </a:r>
            <a:r>
              <a:rPr/>
              <a:t> </a:t>
            </a:r>
            <a:r>
              <a:rPr/>
              <a:t>this</a:t>
            </a:r>
            <a:r>
              <a:rPr/>
              <a:t> </a:t>
            </a:r>
            <a:r>
              <a:rPr/>
              <a:t>result</a:t>
            </a:r>
            <a:r>
              <a:rPr/>
              <a:t> </a:t>
            </a:r>
            <a:r>
              <a:rPr/>
              <a:t>is</a:t>
            </a:r>
            <a:r>
              <a:rPr/>
              <a:t> </a:t>
            </a:r>
            <a:r>
              <a:rPr/>
              <a:t>positive</a:t>
            </a:r>
            <a:r>
              <a:rPr/>
              <a:t> </a:t>
            </a:r>
            <a:r>
              <a:rPr/>
              <a:t>even</a:t>
            </a:r>
            <a:r>
              <a:rPr/>
              <a:t> </a:t>
            </a:r>
            <a:r>
              <a:rPr/>
              <a:t>using</a:t>
            </a:r>
            <a:r>
              <a:rPr/>
              <a:t> </a:t>
            </a:r>
            <a:r>
              <a:rPr/>
              <a:t>a</a:t>
            </a:r>
            <a:r>
              <a:rPr/>
              <a:t> </a:t>
            </a:r>
            <a:r>
              <a:rPr/>
              <a:t>pessimistic</a:t>
            </a:r>
            <a:r>
              <a:rPr/>
              <a:t> </a:t>
            </a:r>
            <a:r>
              <a:rPr/>
              <a:t>prior</a:t>
            </a:r>
            <a:r>
              <a:rPr/>
              <a:t> </a:t>
            </a:r>
            <a:r>
              <a:rPr/>
              <a:t>probability,</a:t>
            </a:r>
            <a:r>
              <a:rPr/>
              <a:t> </a:t>
            </a:r>
            <a:r>
              <a:rPr/>
              <a:t>then</a:t>
            </a:r>
            <a:r>
              <a:rPr/>
              <a:t> </a:t>
            </a:r>
            <a:r>
              <a:rPr/>
              <a:t>it’s</a:t>
            </a:r>
            <a:r>
              <a:rPr/>
              <a:t> </a:t>
            </a:r>
            <a:r>
              <a:rPr/>
              <a:t>time</a:t>
            </a:r>
            <a:r>
              <a:rPr/>
              <a:t> </a:t>
            </a:r>
            <a:r>
              <a:rPr/>
              <a:t>for</a:t>
            </a:r>
            <a:r>
              <a:rPr/>
              <a:t> </a:t>
            </a:r>
            <a:r>
              <a:rPr/>
              <a:t>everyone</a:t>
            </a:r>
            <a:r>
              <a:rPr/>
              <a:t> </a:t>
            </a:r>
            <a:r>
              <a:rPr/>
              <a:t>to</a:t>
            </a:r>
            <a:r>
              <a:rPr/>
              <a:t> </a:t>
            </a:r>
            <a:r>
              <a:rPr/>
              <a:t>adopt</a:t>
            </a:r>
            <a:r>
              <a:rPr/>
              <a:t> </a:t>
            </a:r>
            <a:r>
              <a:rPr/>
              <a:t>the</a:t>
            </a:r>
            <a:r>
              <a:rPr/>
              <a:t> </a:t>
            </a:r>
            <a:r>
              <a:rPr/>
              <a:t>new</a:t>
            </a:r>
            <a:r>
              <a:rPr/>
              <a:t> </a:t>
            </a:r>
            <a:r>
              <a:rPr/>
              <a:t>therapy.</a:t>
            </a:r>
            <a:r>
              <a:rPr/>
              <a:t> </a:t>
            </a:r>
            <a:r>
              <a:rPr/>
              <a:t>Now,</a:t>
            </a:r>
            <a:r>
              <a:rPr/>
              <a:t> </a:t>
            </a:r>
            <a:r>
              <a:rPr/>
              <a:t>you</a:t>
            </a:r>
            <a:r>
              <a:rPr/>
              <a:t> </a:t>
            </a:r>
            <a:r>
              <a:rPr/>
              <a:t>shouldn’t</a:t>
            </a:r>
            <a:r>
              <a:rPr/>
              <a:t> </a:t>
            </a:r>
            <a:r>
              <a:rPr/>
              <a:t>let</a:t>
            </a:r>
            <a:r>
              <a:rPr/>
              <a:t> </a:t>
            </a:r>
            <a:r>
              <a:rPr/>
              <a:t>the</a:t>
            </a:r>
            <a:r>
              <a:rPr/>
              <a:t> </a:t>
            </a:r>
            <a:r>
              <a:rPr/>
              <a:t>research</a:t>
            </a:r>
            <a:r>
              <a:rPr/>
              <a:t> </a:t>
            </a:r>
            <a:r>
              <a:rPr/>
              <a:t>agenda</a:t>
            </a:r>
            <a:r>
              <a:rPr/>
              <a:t> </a:t>
            </a:r>
            <a:r>
              <a:rPr/>
              <a:t>be</a:t>
            </a:r>
            <a:r>
              <a:rPr/>
              <a:t> </a:t>
            </a:r>
            <a:r>
              <a:rPr/>
              <a:t>held</a:t>
            </a:r>
            <a:r>
              <a:rPr/>
              <a:t> </a:t>
            </a:r>
            <a:r>
              <a:rPr/>
              <a:t>hostage</a:t>
            </a:r>
            <a:r>
              <a:rPr/>
              <a:t> </a:t>
            </a:r>
            <a:r>
              <a:rPr/>
              <a:t>by</a:t>
            </a:r>
            <a:r>
              <a:rPr/>
              <a:t> </a:t>
            </a:r>
            <a:r>
              <a:rPr/>
              <a:t>extremely</a:t>
            </a:r>
            <a:r>
              <a:rPr/>
              <a:t> </a:t>
            </a:r>
            <a:r>
              <a:rPr/>
              <a:t>optimistic</a:t>
            </a:r>
            <a:r>
              <a:rPr/>
              <a:t> </a:t>
            </a:r>
            <a:r>
              <a:rPr/>
              <a:t>or</a:t>
            </a:r>
            <a:r>
              <a:rPr/>
              <a:t> </a:t>
            </a:r>
            <a:r>
              <a:rPr/>
              <a:t>pessimistic</a:t>
            </a:r>
            <a:r>
              <a:rPr/>
              <a:t> </a:t>
            </a:r>
            <a:r>
              <a:rPr/>
              <a:t>priors,</a:t>
            </a:r>
            <a:r>
              <a:rPr/>
              <a:t> </a:t>
            </a:r>
            <a:r>
              <a:rPr/>
              <a:t>but</a:t>
            </a:r>
            <a:r>
              <a:rPr/>
              <a:t> </a:t>
            </a:r>
            <a:r>
              <a:rPr/>
              <a:t>if</a:t>
            </a:r>
            <a:r>
              <a:rPr/>
              <a:t> </a:t>
            </a:r>
            <a:r>
              <a:rPr/>
              <a:t>any</a:t>
            </a:r>
            <a:r>
              <a:rPr/>
              <a:t> </a:t>
            </a:r>
            <a:r>
              <a:rPr/>
              <a:t>reasonable</a:t>
            </a:r>
            <a:r>
              <a:rPr/>
              <a:t> </a:t>
            </a:r>
            <a:r>
              <a:rPr/>
              <a:t>prior</a:t>
            </a:r>
            <a:r>
              <a:rPr/>
              <a:t> </a:t>
            </a:r>
            <a:r>
              <a:rPr/>
              <a:t>indicates</a:t>
            </a:r>
            <a:r>
              <a:rPr/>
              <a:t> </a:t>
            </a:r>
            <a:r>
              <a:rPr/>
              <a:t>the</a:t>
            </a:r>
            <a:r>
              <a:rPr/>
              <a:t> </a:t>
            </a:r>
            <a:r>
              <a:rPr/>
              <a:t>same</a:t>
            </a:r>
            <a:r>
              <a:rPr/>
              <a:t> </a:t>
            </a:r>
            <a:r>
              <a:rPr/>
              <a:t>final</a:t>
            </a:r>
            <a:r>
              <a:rPr/>
              <a:t> </a:t>
            </a:r>
            <a:r>
              <a:rPr/>
              <a:t>result,</a:t>
            </a:r>
            <a:r>
              <a:rPr/>
              <a:t> </a:t>
            </a:r>
            <a:r>
              <a:rPr/>
              <a:t>then</a:t>
            </a:r>
            <a:r>
              <a:rPr/>
              <a:t> </a:t>
            </a:r>
            <a:r>
              <a:rPr/>
              <a:t>any</a:t>
            </a:r>
            <a:r>
              <a:rPr/>
              <a:t> </a:t>
            </a:r>
            <a:r>
              <a:rPr/>
              <a:t>reasonable</a:t>
            </a:r>
            <a:r>
              <a:rPr/>
              <a:t> </a:t>
            </a:r>
            <a:r>
              <a:rPr/>
              <a:t>person</a:t>
            </a:r>
            <a:r>
              <a:rPr/>
              <a:t> </a:t>
            </a:r>
            <a:r>
              <a:rPr/>
              <a:t>should</a:t>
            </a:r>
            <a:r>
              <a:rPr/>
              <a:t> </a:t>
            </a:r>
            <a:r>
              <a:rPr/>
              <a:t>close</a:t>
            </a:r>
            <a:r>
              <a:rPr/>
              <a:t> </a:t>
            </a:r>
            <a:r>
              <a:rPr/>
              <a:t>the</a:t>
            </a:r>
            <a:r>
              <a:rPr/>
              <a:t> </a:t>
            </a:r>
            <a:r>
              <a:rPr/>
              <a:t>book</a:t>
            </a:r>
            <a:r>
              <a:rPr/>
              <a:t> </a:t>
            </a:r>
            <a:r>
              <a:rPr/>
              <a:t>on</a:t>
            </a:r>
            <a:r>
              <a:rPr/>
              <a:t> </a:t>
            </a:r>
            <a:r>
              <a:rPr/>
              <a:t>this</a:t>
            </a:r>
            <a:r>
              <a:rPr/>
              <a:t> </a:t>
            </a:r>
            <a:r>
              <a:rPr/>
              <a:t>research</a:t>
            </a:r>
            <a:r>
              <a:rPr/>
              <a:t> </a:t>
            </a:r>
            <a:r>
              <a:rPr/>
              <a:t>area.</a:t>
            </a:r>
          </a:p>
          <a:p>
            <a:pPr lvl="0" marL="0" indent="0">
              <a:buNone/>
            </a:pPr>
          </a:p>
          <a:p>
            <a:pPr lvl="0" marL="0" indent="0">
              <a:buNone/>
            </a:pPr>
            <a:r>
              <a:rPr/>
              <a:t>Third,</a:t>
            </a:r>
            <a:r>
              <a:rPr/>
              <a:t> </a:t>
            </a:r>
            <a:r>
              <a:rPr/>
              <a:t>while</a:t>
            </a:r>
            <a:r>
              <a:rPr/>
              <a:t> </a:t>
            </a:r>
            <a:r>
              <a:rPr/>
              <a:t>Bayesian</a:t>
            </a:r>
            <a:r>
              <a:rPr/>
              <a:t> </a:t>
            </a:r>
            <a:r>
              <a:rPr/>
              <a:t>data</a:t>
            </a:r>
            <a:r>
              <a:rPr/>
              <a:t> </a:t>
            </a:r>
            <a:r>
              <a:rPr/>
              <a:t>analysis</a:t>
            </a:r>
            <a:r>
              <a:rPr/>
              <a:t> </a:t>
            </a:r>
            <a:r>
              <a:rPr/>
              <a:t>allows</a:t>
            </a:r>
            <a:r>
              <a:rPr/>
              <a:t> </a:t>
            </a:r>
            <a:r>
              <a:rPr/>
              <a:t>you</a:t>
            </a:r>
            <a:r>
              <a:rPr/>
              <a:t> </a:t>
            </a:r>
            <a:r>
              <a:rPr/>
              <a:t>to</a:t>
            </a:r>
            <a:r>
              <a:rPr/>
              <a:t> </a:t>
            </a:r>
            <a:r>
              <a:rPr/>
              <a:t>incorporate</a:t>
            </a:r>
            <a:r>
              <a:rPr/>
              <a:t> </a:t>
            </a:r>
            <a:r>
              <a:rPr/>
              <a:t>subjective</a:t>
            </a:r>
            <a:r>
              <a:rPr/>
              <a:t> </a:t>
            </a:r>
            <a:r>
              <a:rPr/>
              <a:t>opinions</a:t>
            </a:r>
            <a:r>
              <a:rPr/>
              <a:t> </a:t>
            </a:r>
            <a:r>
              <a:rPr/>
              <a:t>into</a:t>
            </a:r>
            <a:r>
              <a:rPr/>
              <a:t> </a:t>
            </a:r>
            <a:r>
              <a:rPr/>
              <a:t>your</a:t>
            </a:r>
            <a:r>
              <a:rPr/>
              <a:t> </a:t>
            </a:r>
            <a:r>
              <a:rPr/>
              <a:t>prior</a:t>
            </a:r>
            <a:r>
              <a:rPr/>
              <a:t> </a:t>
            </a:r>
            <a:r>
              <a:rPr/>
              <a:t>probability,</a:t>
            </a:r>
            <a:r>
              <a:rPr/>
              <a:t> </a:t>
            </a:r>
            <a:r>
              <a:rPr/>
              <a:t>it</a:t>
            </a:r>
            <a:r>
              <a:rPr/>
              <a:t> </a:t>
            </a:r>
            <a:r>
              <a:rPr/>
              <a:t>does</a:t>
            </a:r>
            <a:r>
              <a:rPr/>
              <a:t> </a:t>
            </a:r>
            <a:r>
              <a:rPr/>
              <a:t>not</a:t>
            </a:r>
            <a:r>
              <a:rPr/>
              <a:t> </a:t>
            </a:r>
            <a:r>
              <a:rPr/>
              <a:t>require</a:t>
            </a:r>
            <a:r>
              <a:rPr/>
              <a:t> </a:t>
            </a:r>
            <a:r>
              <a:rPr/>
              <a:t>you</a:t>
            </a:r>
            <a:r>
              <a:rPr/>
              <a:t> </a:t>
            </a:r>
            <a:r>
              <a:rPr/>
              <a:t>to</a:t>
            </a:r>
            <a:r>
              <a:rPr/>
              <a:t> </a:t>
            </a:r>
            <a:r>
              <a:rPr/>
              <a:t>incorporate</a:t>
            </a:r>
            <a:r>
              <a:rPr/>
              <a:t> </a:t>
            </a:r>
            <a:r>
              <a:rPr/>
              <a:t>subjectivity.</a:t>
            </a:r>
            <a:r>
              <a:rPr/>
              <a:t> </a:t>
            </a:r>
            <a:r>
              <a:rPr/>
              <a:t>Many</a:t>
            </a:r>
            <a:r>
              <a:rPr/>
              <a:t> </a:t>
            </a:r>
            <a:r>
              <a:rPr/>
              <a:t>Bayesian</a:t>
            </a:r>
            <a:r>
              <a:rPr/>
              <a:t> </a:t>
            </a:r>
            <a:r>
              <a:rPr/>
              <a:t>data</a:t>
            </a:r>
            <a:r>
              <a:rPr/>
              <a:t> </a:t>
            </a:r>
            <a:r>
              <a:rPr/>
              <a:t>analyses</a:t>
            </a:r>
            <a:r>
              <a:rPr/>
              <a:t> </a:t>
            </a:r>
            <a:r>
              <a:rPr/>
              <a:t>use</a:t>
            </a:r>
            <a:r>
              <a:rPr/>
              <a:t> </a:t>
            </a:r>
            <a:r>
              <a:rPr/>
              <a:t>what</a:t>
            </a:r>
            <a:r>
              <a:rPr/>
              <a:t> </a:t>
            </a:r>
            <a:r>
              <a:rPr/>
              <a:t>it</a:t>
            </a:r>
            <a:r>
              <a:rPr/>
              <a:t> </a:t>
            </a:r>
            <a:r>
              <a:rPr/>
              <a:t>called</a:t>
            </a:r>
            <a:r>
              <a:rPr/>
              <a:t> </a:t>
            </a:r>
            <a:r>
              <a:rPr/>
              <a:t>a</a:t>
            </a:r>
            <a:r>
              <a:rPr/>
              <a:t> </a:t>
            </a:r>
            <a:r>
              <a:rPr/>
              <a:t>diffuse</a:t>
            </a:r>
            <a:r>
              <a:rPr/>
              <a:t> </a:t>
            </a:r>
            <a:r>
              <a:rPr/>
              <a:t>or</a:t>
            </a:r>
            <a:r>
              <a:rPr/>
              <a:t> </a:t>
            </a:r>
            <a:r>
              <a:rPr/>
              <a:t>non-informative</a:t>
            </a:r>
            <a:r>
              <a:rPr/>
              <a:t> </a:t>
            </a:r>
            <a:r>
              <a:rPr/>
              <a:t>prior</a:t>
            </a:r>
            <a:r>
              <a:rPr/>
              <a:t> </a:t>
            </a:r>
            <a:r>
              <a:rPr/>
              <a:t>distribution.</a:t>
            </a:r>
            <a:r>
              <a:rPr/>
              <a:t> </a:t>
            </a:r>
            <a:r>
              <a:rPr/>
              <a:t>This</a:t>
            </a:r>
            <a:r>
              <a:rPr/>
              <a:t> </a:t>
            </a:r>
            <a:r>
              <a:rPr/>
              <a:t>is</a:t>
            </a:r>
            <a:r>
              <a:rPr/>
              <a:t> </a:t>
            </a:r>
            <a:r>
              <a:rPr/>
              <a:t>a</a:t>
            </a:r>
            <a:r>
              <a:rPr/>
              <a:t> </a:t>
            </a:r>
            <a:r>
              <a:rPr/>
              <a:t>prior</a:t>
            </a:r>
            <a:r>
              <a:rPr/>
              <a:t> </a:t>
            </a:r>
            <a:r>
              <a:rPr/>
              <a:t>distribution</a:t>
            </a:r>
            <a:r>
              <a:rPr/>
              <a:t> </a:t>
            </a:r>
            <a:r>
              <a:rPr/>
              <a:t>that</a:t>
            </a:r>
            <a:r>
              <a:rPr/>
              <a:t> </a:t>
            </a:r>
            <a:r>
              <a:rPr/>
              <a:t>is</a:t>
            </a:r>
            <a:r>
              <a:rPr/>
              <a:t> </a:t>
            </a:r>
            <a:r>
              <a:rPr/>
              <a:t>neither</a:t>
            </a:r>
            <a:r>
              <a:rPr/>
              <a:t> </a:t>
            </a:r>
            <a:r>
              <a:rPr/>
              <a:t>optimistic</a:t>
            </a:r>
            <a:r>
              <a:rPr/>
              <a:t> </a:t>
            </a:r>
            <a:r>
              <a:rPr/>
              <a:t>nor</a:t>
            </a:r>
            <a:r>
              <a:rPr/>
              <a:t> </a:t>
            </a:r>
            <a:r>
              <a:rPr/>
              <a:t>pessimistic,</a:t>
            </a:r>
            <a:r>
              <a:rPr/>
              <a:t> </a:t>
            </a:r>
            <a:r>
              <a:rPr/>
              <a:t>but</a:t>
            </a:r>
            <a:r>
              <a:rPr/>
              <a:t> </a:t>
            </a:r>
            <a:r>
              <a:rPr/>
              <a:t>spreads</a:t>
            </a:r>
            <a:r>
              <a:rPr/>
              <a:t> </a:t>
            </a:r>
            <a:r>
              <a:rPr/>
              <a:t>the</a:t>
            </a:r>
            <a:r>
              <a:rPr/>
              <a:t> </a:t>
            </a:r>
            <a:r>
              <a:rPr/>
              <a:t>probability</a:t>
            </a:r>
            <a:r>
              <a:rPr/>
              <a:t> </a:t>
            </a:r>
            <a:r>
              <a:rPr/>
              <a:t>more</a:t>
            </a:r>
            <a:r>
              <a:rPr/>
              <a:t> </a:t>
            </a:r>
            <a:r>
              <a:rPr/>
              <a:t>or</a:t>
            </a:r>
            <a:r>
              <a:rPr/>
              <a:t> </a:t>
            </a:r>
            <a:r>
              <a:rPr/>
              <a:t>less</a:t>
            </a:r>
            <a:r>
              <a:rPr/>
              <a:t> </a:t>
            </a:r>
            <a:r>
              <a:rPr/>
              <a:t>evenly</a:t>
            </a:r>
            <a:r>
              <a:rPr/>
              <a:t> </a:t>
            </a:r>
            <a:r>
              <a:rPr/>
              <a:t>across</a:t>
            </a:r>
            <a:r>
              <a:rPr/>
              <a:t> </a:t>
            </a:r>
            <a:r>
              <a:rPr/>
              <a:t>all</a:t>
            </a:r>
            <a:r>
              <a:rPr/>
              <a:t> </a:t>
            </a:r>
            <a:r>
              <a:rPr/>
              <a:t>hypotheses.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simple</a:t>
            </a:r>
            <a:r>
              <a:rPr/>
              <a:t> </a:t>
            </a:r>
            <a:r>
              <a:rPr/>
              <a:t>example</a:t>
            </a:r>
            <a:r>
              <a:rPr/>
              <a:t> </a:t>
            </a:r>
            <a:r>
              <a:rPr/>
              <a:t>of</a:t>
            </a:r>
            <a:r>
              <a:rPr/>
              <a:t> </a:t>
            </a:r>
            <a:r>
              <a:rPr/>
              <a:t>a</a:t>
            </a:r>
            <a:r>
              <a:rPr/>
              <a:t> </a:t>
            </a:r>
            <a:r>
              <a:rPr/>
              <a:t>diffuse</a:t>
            </a:r>
            <a:r>
              <a:rPr/>
              <a:t> </a:t>
            </a:r>
            <a:r>
              <a:rPr/>
              <a:t>prior</a:t>
            </a:r>
            <a:r>
              <a:rPr/>
              <a:t> </a:t>
            </a:r>
            <a:r>
              <a:rPr/>
              <a:t>that</a:t>
            </a:r>
            <a:r>
              <a:rPr/>
              <a:t> </a:t>
            </a:r>
            <a:r>
              <a:rPr/>
              <a:t>Dr. Albert</a:t>
            </a:r>
            <a:r>
              <a:rPr/>
              <a:t> </a:t>
            </a:r>
            <a:r>
              <a:rPr/>
              <a:t>used</a:t>
            </a:r>
            <a:r>
              <a:rPr/>
              <a:t> </a:t>
            </a:r>
            <a:r>
              <a:rPr/>
              <a:t>for</a:t>
            </a:r>
            <a:r>
              <a:rPr/>
              <a:t> </a:t>
            </a:r>
            <a:r>
              <a:rPr/>
              <a:t>the</a:t>
            </a:r>
            <a:r>
              <a:rPr/>
              <a:t> </a:t>
            </a:r>
            <a:r>
              <a:rPr/>
              <a:t>ECMO</a:t>
            </a:r>
            <a:r>
              <a:rPr/>
              <a:t> </a:t>
            </a:r>
            <a:r>
              <a:rPr/>
              <a:t>versus</a:t>
            </a:r>
            <a:r>
              <a:rPr/>
              <a:t> </a:t>
            </a:r>
            <a:r>
              <a:rPr/>
              <a:t>conventional</a:t>
            </a:r>
            <a:r>
              <a:rPr/>
              <a:t> </a:t>
            </a:r>
            <a:r>
              <a:rPr/>
              <a:t>therapy</a:t>
            </a:r>
            <a:r>
              <a:rPr/>
              <a:t> </a:t>
            </a:r>
            <a:r>
              <a:rPr/>
              <a:t>example.</a:t>
            </a:r>
            <a:r>
              <a:rPr/>
              <a:t> </a:t>
            </a:r>
            <a:r>
              <a:rPr/>
              <a:t>Let’s</a:t>
            </a:r>
            <a:r>
              <a:rPr/>
              <a:t> </a:t>
            </a:r>
            <a:r>
              <a:rPr/>
              <a:t>assume</a:t>
            </a:r>
            <a:r>
              <a:rPr/>
              <a:t> </a:t>
            </a:r>
            <a:r>
              <a:rPr/>
              <a:t>that</a:t>
            </a:r>
            <a:r>
              <a:rPr/>
              <a:t> </a:t>
            </a:r>
            <a:r>
              <a:rPr/>
              <a:t>the</a:t>
            </a:r>
            <a:r>
              <a:rPr/>
              <a:t> </a:t>
            </a:r>
            <a:r>
              <a:rPr/>
              <a:t>true</a:t>
            </a:r>
            <a:r>
              <a:rPr/>
              <a:t> </a:t>
            </a:r>
            <a:r>
              <a:rPr/>
              <a:t>survival</a:t>
            </a:r>
            <a:r>
              <a:rPr/>
              <a:t> </a:t>
            </a:r>
            <a:r>
              <a:rPr/>
              <a:t>rate</a:t>
            </a:r>
            <a:r>
              <a:rPr/>
              <a:t> </a:t>
            </a:r>
            <a:r>
              <a:rPr/>
              <a:t>could</a:t>
            </a:r>
            <a:r>
              <a:rPr/>
              <a:t> </a:t>
            </a:r>
            <a:r>
              <a:rPr/>
              <a:t>be</a:t>
            </a:r>
            <a:r>
              <a:rPr/>
              <a:t> </a:t>
            </a:r>
            <a:r>
              <a:rPr/>
              <a:t>either</a:t>
            </a:r>
            <a:r>
              <a:rPr/>
              <a:t> </a:t>
            </a:r>
            <a:r>
              <a:rPr/>
              <a:t>0,</a:t>
            </a:r>
            <a:r>
              <a:rPr/>
              <a:t> </a:t>
            </a:r>
            <a:r>
              <a:rPr/>
              <a:t>10%,</a:t>
            </a:r>
            <a:r>
              <a:rPr/>
              <a:t> </a:t>
            </a:r>
            <a:r>
              <a:rPr/>
              <a:t>20%,</a:t>
            </a:r>
            <a:r>
              <a:rPr/>
              <a:t> </a:t>
            </a:r>
            <a:r>
              <a:rPr/>
              <a:t>…,</a:t>
            </a:r>
            <a:r>
              <a:rPr/>
              <a:t> </a:t>
            </a:r>
            <a:r>
              <a:rPr/>
              <a:t>100%</a:t>
            </a:r>
            <a:r>
              <a:rPr/>
              <a:t> </a:t>
            </a:r>
            <a:r>
              <a:rPr/>
              <a:t>in</a:t>
            </a:r>
            <a:r>
              <a:rPr/>
              <a:t> </a:t>
            </a:r>
            <a:r>
              <a:rPr/>
              <a:t>the</a:t>
            </a:r>
            <a:r>
              <a:rPr/>
              <a:t> </a:t>
            </a:r>
            <a:r>
              <a:rPr/>
              <a:t>ECMO</a:t>
            </a:r>
            <a:r>
              <a:rPr/>
              <a:t> </a:t>
            </a:r>
            <a:r>
              <a:rPr/>
              <a:t>group</a:t>
            </a:r>
            <a:r>
              <a:rPr/>
              <a:t> </a:t>
            </a:r>
            <a:r>
              <a:rPr/>
              <a:t>and</a:t>
            </a:r>
            <a:r>
              <a:rPr/>
              <a:t> </a:t>
            </a:r>
            <a:r>
              <a:rPr/>
              <a:t>similarly</a:t>
            </a:r>
            <a:r>
              <a:rPr/>
              <a:t> </a:t>
            </a:r>
            <a:r>
              <a:rPr/>
              <a:t>for</a:t>
            </a:r>
            <a:r>
              <a:rPr/>
              <a:t> </a:t>
            </a:r>
            <a:r>
              <a:rPr/>
              <a:t>the</a:t>
            </a:r>
            <a:r>
              <a:rPr/>
              <a:t> </a:t>
            </a:r>
            <a:r>
              <a:rPr/>
              <a:t>conventional</a:t>
            </a:r>
            <a:r>
              <a:rPr/>
              <a:t> </a:t>
            </a:r>
            <a:r>
              <a:rPr/>
              <a:t>therapy</a:t>
            </a:r>
            <a:r>
              <a:rPr/>
              <a:t> </a:t>
            </a:r>
            <a:r>
              <a:rPr/>
              <a:t>group.</a:t>
            </a:r>
            <a:r>
              <a:rPr/>
              <a:t> </a:t>
            </a:r>
            <a:r>
              <a:rPr/>
              <a:t>This</a:t>
            </a:r>
            <a:r>
              <a:rPr/>
              <a:t> </a:t>
            </a:r>
            <a:r>
              <a:rPr/>
              <a:t>is</a:t>
            </a:r>
            <a:r>
              <a:rPr/>
              <a:t> </a:t>
            </a:r>
            <a:r>
              <a:rPr/>
              <a:t>not</a:t>
            </a:r>
            <a:r>
              <a:rPr/>
              <a:t> </a:t>
            </a:r>
            <a:r>
              <a:rPr/>
              <a:t>an</a:t>
            </a:r>
            <a:r>
              <a:rPr/>
              <a:t> </a:t>
            </a:r>
            <a:r>
              <a:rPr/>
              <a:t>optimal</a:t>
            </a:r>
            <a:r>
              <a:rPr/>
              <a:t> </a:t>
            </a:r>
            <a:r>
              <a:rPr/>
              <a:t>assumption,</a:t>
            </a:r>
            <a:r>
              <a:rPr/>
              <a:t> </a:t>
            </a:r>
            <a:r>
              <a:rPr/>
              <a:t>but</a:t>
            </a:r>
            <a:r>
              <a:rPr/>
              <a:t> </a:t>
            </a:r>
            <a:r>
              <a:rPr/>
              <a:t>it</a:t>
            </a:r>
            <a:r>
              <a:rPr/>
              <a:t> </a:t>
            </a:r>
            <a:r>
              <a:rPr/>
              <a:t>isn’t</a:t>
            </a:r>
            <a:r>
              <a:rPr/>
              <a:t> </a:t>
            </a:r>
            <a:r>
              <a:rPr/>
              <a:t>terrible</a:t>
            </a:r>
            <a:r>
              <a:rPr/>
              <a:t> </a:t>
            </a:r>
            <a:r>
              <a:rPr/>
              <a:t>either,</a:t>
            </a:r>
            <a:r>
              <a:rPr/>
              <a:t> </a:t>
            </a:r>
            <a:r>
              <a:rPr/>
              <a:t>and</a:t>
            </a:r>
            <a:r>
              <a:rPr/>
              <a:t> </a:t>
            </a:r>
            <a:r>
              <a:rPr/>
              <a:t>it</a:t>
            </a:r>
            <a:r>
              <a:rPr/>
              <a:t> </a:t>
            </a:r>
            <a:r>
              <a:rPr/>
              <a:t>allows</a:t>
            </a:r>
            <a:r>
              <a:rPr/>
              <a:t> </a:t>
            </a:r>
            <a:r>
              <a:rPr/>
              <a:t>us</a:t>
            </a:r>
            <a:r>
              <a:rPr/>
              <a:t> </a:t>
            </a:r>
            <a:r>
              <a:rPr/>
              <a:t>to</a:t>
            </a:r>
            <a:r>
              <a:rPr/>
              <a:t> </a:t>
            </a:r>
            <a:r>
              <a:rPr/>
              <a:t>see</a:t>
            </a:r>
            <a:r>
              <a:rPr/>
              <a:t> </a:t>
            </a:r>
            <a:r>
              <a:rPr/>
              <a:t>some</a:t>
            </a:r>
            <a:r>
              <a:rPr/>
              <a:t> </a:t>
            </a:r>
            <a:r>
              <a:rPr/>
              <a:t>of</a:t>
            </a:r>
            <a:r>
              <a:rPr/>
              <a:t> </a:t>
            </a:r>
            <a:r>
              <a:rPr/>
              <a:t>the</a:t>
            </a:r>
            <a:r>
              <a:rPr/>
              <a:t> </a:t>
            </a:r>
            <a:r>
              <a:rPr/>
              <a:t>calculations</a:t>
            </a:r>
            <a:r>
              <a:rPr/>
              <a:t> </a:t>
            </a:r>
            <a:r>
              <a:rPr/>
              <a:t>in</a:t>
            </a:r>
            <a:r>
              <a:rPr/>
              <a:t> </a:t>
            </a:r>
            <a:r>
              <a:rPr/>
              <a:t>action.</a:t>
            </a:r>
            <a:r>
              <a:rPr/>
              <a:t> </a:t>
            </a:r>
            <a:r>
              <a:rPr/>
              <a:t>With</a:t>
            </a:r>
            <a:r>
              <a:rPr/>
              <a:t> </a:t>
            </a:r>
            <a:r>
              <a:rPr/>
              <a:t>11</a:t>
            </a:r>
            <a:r>
              <a:rPr/>
              <a:t> </a:t>
            </a:r>
            <a:r>
              <a:rPr/>
              <a:t>probabilities</a:t>
            </a:r>
            <a:r>
              <a:rPr/>
              <a:t> </a:t>
            </a:r>
            <a:r>
              <a:rPr/>
              <a:t>for</a:t>
            </a:r>
            <a:r>
              <a:rPr/>
              <a:t> </a:t>
            </a:r>
            <a:r>
              <a:rPr/>
              <a:t>ECMO</a:t>
            </a:r>
            <a:r>
              <a:rPr/>
              <a:t> </a:t>
            </a:r>
            <a:r>
              <a:rPr/>
              <a:t>and</a:t>
            </a:r>
            <a:r>
              <a:rPr/>
              <a:t> </a:t>
            </a:r>
            <a:r>
              <a:rPr/>
              <a:t>11</a:t>
            </a:r>
            <a:r>
              <a:rPr/>
              <a:t> </a:t>
            </a:r>
            <a:r>
              <a:rPr/>
              <a:t>probabilities</a:t>
            </a:r>
            <a:r>
              <a:rPr/>
              <a:t> </a:t>
            </a:r>
            <a:r>
              <a:rPr/>
              <a:t>for</a:t>
            </a:r>
            <a:r>
              <a:rPr/>
              <a:t> </a:t>
            </a:r>
            <a:r>
              <a:rPr/>
              <a:t>conventional</a:t>
            </a:r>
            <a:r>
              <a:rPr/>
              <a:t> </a:t>
            </a:r>
            <a:r>
              <a:rPr/>
              <a:t>therapy,</a:t>
            </a:r>
            <a:r>
              <a:rPr/>
              <a:t> </a:t>
            </a:r>
            <a:r>
              <a:rPr/>
              <a:t>we</a:t>
            </a:r>
            <a:r>
              <a:rPr/>
              <a:t> </a:t>
            </a:r>
            <a:r>
              <a:rPr/>
              <a:t>have</a:t>
            </a:r>
            <a:r>
              <a:rPr/>
              <a:t> </a:t>
            </a:r>
            <a:r>
              <a:rPr/>
              <a:t>121</a:t>
            </a:r>
            <a:r>
              <a:rPr/>
              <a:t> </a:t>
            </a:r>
            <a:r>
              <a:rPr/>
              <a:t>possible</a:t>
            </a:r>
            <a:r>
              <a:rPr/>
              <a:t> </a:t>
            </a:r>
            <a:r>
              <a:rPr/>
              <a:t>combinations.</a:t>
            </a:r>
            <a:r>
              <a:rPr/>
              <a:t> </a:t>
            </a:r>
            <a:r>
              <a:rPr/>
              <a:t>How</a:t>
            </a:r>
            <a:r>
              <a:rPr/>
              <a:t> </a:t>
            </a:r>
            <a:r>
              <a:rPr/>
              <a:t>should</a:t>
            </a:r>
            <a:r>
              <a:rPr/>
              <a:t> </a:t>
            </a:r>
            <a:r>
              <a:rPr/>
              <a:t>we</a:t>
            </a:r>
            <a:r>
              <a:rPr/>
              <a:t> </a:t>
            </a:r>
            <a:r>
              <a:rPr/>
              <a:t>arrange</a:t>
            </a:r>
            <a:r>
              <a:rPr/>
              <a:t> </a:t>
            </a:r>
            <a:r>
              <a:rPr/>
              <a:t>those</a:t>
            </a:r>
            <a:r>
              <a:rPr/>
              <a:t> </a:t>
            </a:r>
            <a:r>
              <a:rPr/>
              <a:t>probabilities?</a:t>
            </a:r>
            <a:r>
              <a:rPr/>
              <a:t> </a:t>
            </a:r>
            <a:r>
              <a:rPr/>
              <a:t>One</a:t>
            </a:r>
            <a:r>
              <a:rPr/>
              <a:t> </a:t>
            </a:r>
            <a:r>
              <a:rPr/>
              <a:t>possibility</a:t>
            </a:r>
            <a:r>
              <a:rPr/>
              <a:t> </a:t>
            </a:r>
            <a:r>
              <a:rPr/>
              <a:t>is</a:t>
            </a:r>
            <a:r>
              <a:rPr/>
              <a:t> </a:t>
            </a:r>
            <a:r>
              <a:rPr/>
              <a:t>to</a:t>
            </a:r>
            <a:r>
              <a:rPr/>
              <a:t> </a:t>
            </a:r>
            <a:r>
              <a:rPr/>
              <a:t>assign</a:t>
            </a:r>
            <a:r>
              <a:rPr/>
              <a:t> </a:t>
            </a:r>
            <a:r>
              <a:rPr/>
              <a:t>half</a:t>
            </a:r>
            <a:r>
              <a:rPr/>
              <a:t> </a:t>
            </a:r>
            <a:r>
              <a:rPr/>
              <a:t>of</a:t>
            </a:r>
            <a:r>
              <a:rPr/>
              <a:t> </a:t>
            </a:r>
            <a:r>
              <a:rPr/>
              <a:t>the</a:t>
            </a:r>
            <a:r>
              <a:rPr/>
              <a:t> </a:t>
            </a:r>
            <a:r>
              <a:rPr/>
              <a:t>total</a:t>
            </a:r>
            <a:r>
              <a:rPr/>
              <a:t> </a:t>
            </a:r>
            <a:r>
              <a:rPr/>
              <a:t>probability</a:t>
            </a:r>
            <a:r>
              <a:rPr/>
              <a:t> </a:t>
            </a:r>
            <a:r>
              <a:rPr/>
              <a:t>to</a:t>
            </a:r>
            <a:r>
              <a:rPr/>
              <a:t> </a:t>
            </a:r>
            <a:r>
              <a:rPr/>
              <a:t>combinations</a:t>
            </a:r>
            <a:r>
              <a:rPr/>
              <a:t> </a:t>
            </a:r>
            <a:r>
              <a:rPr/>
              <a:t>where</a:t>
            </a:r>
            <a:r>
              <a:rPr/>
              <a:t> </a:t>
            </a:r>
            <a:r>
              <a:rPr/>
              <a:t>the</a:t>
            </a:r>
            <a:r>
              <a:rPr/>
              <a:t> </a:t>
            </a:r>
            <a:r>
              <a:rPr/>
              <a:t>probabilities</a:t>
            </a:r>
            <a:r>
              <a:rPr/>
              <a:t> </a:t>
            </a:r>
            <a:r>
              <a:rPr/>
              <a:t>are</a:t>
            </a:r>
            <a:r>
              <a:rPr/>
              <a:t> </a:t>
            </a:r>
            <a:r>
              <a:rPr/>
              <a:t>the</a:t>
            </a:r>
            <a:r>
              <a:rPr/>
              <a:t> </a:t>
            </a:r>
            <a:r>
              <a:rPr/>
              <a:t>same</a:t>
            </a:r>
            <a:r>
              <a:rPr/>
              <a:t> </a:t>
            </a:r>
            <a:r>
              <a:rPr/>
              <a:t>for</a:t>
            </a:r>
            <a:r>
              <a:rPr/>
              <a:t> </a:t>
            </a:r>
            <a:r>
              <a:rPr/>
              <a:t>ECMO</a:t>
            </a:r>
            <a:r>
              <a:rPr/>
              <a:t> </a:t>
            </a:r>
            <a:r>
              <a:rPr/>
              <a:t>and</a:t>
            </a:r>
            <a:r>
              <a:rPr/>
              <a:t> </a:t>
            </a:r>
            <a:r>
              <a:rPr/>
              <a:t>conventional</a:t>
            </a:r>
            <a:r>
              <a:rPr/>
              <a:t> </a:t>
            </a:r>
            <a:r>
              <a:rPr/>
              <a:t>therapy</a:t>
            </a:r>
            <a:r>
              <a:rPr/>
              <a:t> </a:t>
            </a:r>
            <a:r>
              <a:rPr/>
              <a:t>and</a:t>
            </a:r>
            <a:r>
              <a:rPr/>
              <a:t> </a:t>
            </a:r>
            <a:r>
              <a:rPr/>
              <a:t>the</a:t>
            </a:r>
            <a:r>
              <a:rPr/>
              <a:t> </a:t>
            </a:r>
            <a:r>
              <a:rPr/>
              <a:t>remaining</a:t>
            </a:r>
            <a:r>
              <a:rPr/>
              <a:t> </a:t>
            </a:r>
            <a:r>
              <a:rPr/>
              <a:t>half</a:t>
            </a:r>
            <a:r>
              <a:rPr/>
              <a:t> </a:t>
            </a:r>
            <a:r>
              <a:rPr/>
              <a:t>to</a:t>
            </a:r>
            <a:r>
              <a:rPr/>
              <a:t> </a:t>
            </a:r>
            <a:r>
              <a:rPr/>
              <a:t>combinations</a:t>
            </a:r>
            <a:r>
              <a:rPr/>
              <a:t> </a:t>
            </a:r>
            <a:r>
              <a:rPr/>
              <a:t>where</a:t>
            </a:r>
            <a:r>
              <a:rPr/>
              <a:t> </a:t>
            </a:r>
            <a:r>
              <a:rPr/>
              <a:t>the</a:t>
            </a:r>
            <a:r>
              <a:rPr/>
              <a:t> </a:t>
            </a:r>
            <a:r>
              <a:rPr/>
              <a:t>probabilities</a:t>
            </a:r>
            <a:r>
              <a:rPr/>
              <a:t> </a:t>
            </a:r>
            <a:r>
              <a:rPr/>
              <a:t>are</a:t>
            </a:r>
            <a:r>
              <a:rPr/>
              <a:t> </a:t>
            </a:r>
            <a:r>
              <a:rPr/>
              <a:t>different.</a:t>
            </a:r>
            <a:r>
              <a:rPr/>
              <a:t> </a:t>
            </a:r>
            <a:r>
              <a:rPr/>
              <a:t>Split</a:t>
            </a:r>
            <a:r>
              <a:rPr/>
              <a:t> </a:t>
            </a:r>
            <a:r>
              <a:rPr/>
              <a:t>each</a:t>
            </a:r>
            <a:r>
              <a:rPr/>
              <a:t> </a:t>
            </a:r>
            <a:r>
              <a:rPr/>
              <a:t>of</a:t>
            </a:r>
            <a:r>
              <a:rPr/>
              <a:t> </a:t>
            </a:r>
            <a:r>
              <a:rPr/>
              <a:t>these</a:t>
            </a:r>
            <a:r>
              <a:rPr/>
              <a:t> </a:t>
            </a:r>
            <a:r>
              <a:rPr/>
              <a:t>probabilities</a:t>
            </a:r>
            <a:r>
              <a:rPr/>
              <a:t> </a:t>
            </a:r>
            <a:r>
              <a:rPr/>
              <a:t>evenly</a:t>
            </a:r>
            <a:r>
              <a:rPr/>
              <a:t> </a:t>
            </a:r>
            <a:r>
              <a:rPr/>
              <a:t>over</a:t>
            </a:r>
            <a:r>
              <a:rPr/>
              <a:t> </a:t>
            </a:r>
            <a:r>
              <a:rPr/>
              <a:t>all</a:t>
            </a:r>
            <a:r>
              <a:rPr/>
              <a:t> </a:t>
            </a:r>
            <a:r>
              <a:rPr/>
              <a:t>the</a:t>
            </a:r>
            <a:r>
              <a:rPr/>
              <a:t> </a:t>
            </a:r>
            <a:r>
              <a:rPr/>
              <a:t>combinations.</a:t>
            </a:r>
          </a:p>
          <a:p>
            <a:pPr lvl="0" marL="0" indent="0">
              <a:buNone/>
            </a:pPr>
          </a:p>
          <a:p>
            <a:pPr lvl="0" marL="0" indent="0">
              <a:buNone/>
            </a:pPr>
            <a:r>
              <a:rPr/>
              <a:t>If</a:t>
            </a:r>
            <a:r>
              <a:rPr/>
              <a:t> </a:t>
            </a:r>
            <a:r>
              <a:rPr/>
              <a:t>you</a:t>
            </a:r>
            <a:r>
              <a:rPr/>
              <a:t> </a:t>
            </a:r>
            <a:r>
              <a:rPr/>
              <a:t>split</a:t>
            </a:r>
            <a:r>
              <a:rPr/>
              <a:t> </a:t>
            </a:r>
            <a:r>
              <a:rPr/>
              <a:t>0.50</a:t>
            </a:r>
            <a:r>
              <a:rPr/>
              <a:t> </a:t>
            </a:r>
            <a:r>
              <a:rPr/>
              <a:t>among</a:t>
            </a:r>
            <a:r>
              <a:rPr/>
              <a:t> </a:t>
            </a:r>
            <a:r>
              <a:rPr/>
              <a:t>the</a:t>
            </a:r>
            <a:r>
              <a:rPr/>
              <a:t> </a:t>
            </a:r>
            <a:r>
              <a:rPr/>
              <a:t>eleven</a:t>
            </a:r>
            <a:r>
              <a:rPr/>
              <a:t> </a:t>
            </a:r>
            <a:r>
              <a:rPr/>
              <a:t>combinations</a:t>
            </a:r>
            <a:r>
              <a:rPr/>
              <a:t> </a:t>
            </a:r>
            <a:r>
              <a:rPr/>
              <a:t>where</a:t>
            </a:r>
            <a:r>
              <a:rPr/>
              <a:t> </a:t>
            </a:r>
            <a:r>
              <a:rPr/>
              <a:t>the</a:t>
            </a:r>
            <a:r>
              <a:rPr/>
              <a:t> </a:t>
            </a:r>
            <a:r>
              <a:rPr/>
              <a:t>two</a:t>
            </a:r>
            <a:r>
              <a:rPr/>
              <a:t> </a:t>
            </a:r>
            <a:r>
              <a:rPr/>
              <a:t>survival</a:t>
            </a:r>
            <a:r>
              <a:rPr/>
              <a:t> </a:t>
            </a:r>
            <a:r>
              <a:rPr/>
              <a:t>rates</a:t>
            </a:r>
            <a:r>
              <a:rPr/>
              <a:t> </a:t>
            </a:r>
            <a:r>
              <a:rPr/>
              <a:t>are</a:t>
            </a:r>
            <a:r>
              <a:rPr/>
              <a:t> </a:t>
            </a:r>
            <a:r>
              <a:rPr/>
              <a:t>equal,</a:t>
            </a:r>
            <a:r>
              <a:rPr/>
              <a:t> </a:t>
            </a:r>
            <a:r>
              <a:rPr/>
              <a:t>you</a:t>
            </a:r>
            <a:r>
              <a:rPr/>
              <a:t> </a:t>
            </a:r>
            <a:r>
              <a:rPr/>
              <a:t>get</a:t>
            </a:r>
            <a:r>
              <a:rPr/>
              <a:t> </a:t>
            </a:r>
            <a:r>
              <a:rPr/>
              <a:t>0.04545.</a:t>
            </a:r>
            <a:r>
              <a:rPr/>
              <a:t> </a:t>
            </a:r>
            <a:r>
              <a:rPr/>
              <a:t>Splitting</a:t>
            </a:r>
            <a:r>
              <a:rPr/>
              <a:t> </a:t>
            </a:r>
            <a:r>
              <a:rPr/>
              <a:t>0.50</a:t>
            </a:r>
            <a:r>
              <a:rPr/>
              <a:t> </a:t>
            </a:r>
            <a:r>
              <a:rPr/>
              <a:t>among</a:t>
            </a:r>
            <a:r>
              <a:rPr/>
              <a:t> </a:t>
            </a:r>
            <a:r>
              <a:rPr/>
              <a:t>the</a:t>
            </a:r>
            <a:r>
              <a:rPr/>
              <a:t> </a:t>
            </a:r>
            <a:r>
              <a:rPr/>
              <a:t>110</a:t>
            </a:r>
            <a:r>
              <a:rPr/>
              <a:t> </a:t>
            </a:r>
            <a:r>
              <a:rPr/>
              <a:t>combinations</a:t>
            </a:r>
            <a:r>
              <a:rPr/>
              <a:t> </a:t>
            </a:r>
            <a:r>
              <a:rPr/>
              <a:t>where</a:t>
            </a:r>
            <a:r>
              <a:rPr/>
              <a:t> </a:t>
            </a:r>
            <a:r>
              <a:rPr/>
              <a:t>the</a:t>
            </a:r>
            <a:r>
              <a:rPr/>
              <a:t> </a:t>
            </a:r>
            <a:r>
              <a:rPr/>
              <a:t>two</a:t>
            </a:r>
            <a:r>
              <a:rPr/>
              <a:t> </a:t>
            </a:r>
            <a:r>
              <a:rPr/>
              <a:t>survival</a:t>
            </a:r>
            <a:r>
              <a:rPr/>
              <a:t> </a:t>
            </a:r>
            <a:r>
              <a:rPr/>
              <a:t>rates</a:t>
            </a:r>
            <a:r>
              <a:rPr/>
              <a:t> </a:t>
            </a:r>
            <a:r>
              <a:rPr/>
              <a:t>are</a:t>
            </a:r>
            <a:r>
              <a:rPr/>
              <a:t> </a:t>
            </a:r>
            <a:r>
              <a:rPr/>
              <a:t>unequal,</a:t>
            </a:r>
            <a:r>
              <a:rPr/>
              <a:t> </a:t>
            </a:r>
            <a:r>
              <a:rPr/>
              <a:t>you</a:t>
            </a:r>
            <a:r>
              <a:rPr/>
              <a:t> </a:t>
            </a:r>
            <a:r>
              <a:rPr/>
              <a:t>get</a:t>
            </a:r>
            <a:r>
              <a:rPr/>
              <a:t> </a:t>
            </a:r>
            <a:r>
              <a:rPr/>
              <a:t>0.004545.</a:t>
            </a:r>
          </a:p>
          <a:p>
            <a:pPr lvl="0" marL="0" indent="0">
              <a:buNone/>
            </a:pPr>
          </a:p>
          <a:p>
            <a:pPr lvl="0" marL="0" indent="0">
              <a:buNone/>
            </a:pPr>
            <a:r>
              <a:rPr/>
              <a:t>You</a:t>
            </a:r>
            <a:r>
              <a:rPr/>
              <a:t> </a:t>
            </a:r>
            <a:r>
              <a:rPr/>
              <a:t>can</a:t>
            </a:r>
            <a:r>
              <a:rPr/>
              <a:t> </a:t>
            </a:r>
            <a:r>
              <a:rPr/>
              <a:t>arrange</a:t>
            </a:r>
            <a:r>
              <a:rPr/>
              <a:t> </a:t>
            </a:r>
            <a:r>
              <a:rPr/>
              <a:t>these</a:t>
            </a:r>
            <a:r>
              <a:rPr/>
              <a:t> </a:t>
            </a:r>
            <a:r>
              <a:rPr/>
              <a:t>prior</a:t>
            </a:r>
            <a:r>
              <a:rPr/>
              <a:t> </a:t>
            </a:r>
            <a:r>
              <a:rPr/>
              <a:t>probabilities</a:t>
            </a:r>
            <a:r>
              <a:rPr/>
              <a:t> </a:t>
            </a:r>
            <a:r>
              <a:rPr/>
              <a:t>into</a:t>
            </a:r>
            <a:r>
              <a:rPr/>
              <a:t> </a:t>
            </a:r>
            <a:r>
              <a:rPr/>
              <a:t>a</a:t>
            </a:r>
            <a:r>
              <a:rPr/>
              <a:t> </a:t>
            </a:r>
            <a:r>
              <a:rPr/>
              <a:t>rectangular</a:t>
            </a:r>
            <a:r>
              <a:rPr/>
              <a:t> </a:t>
            </a:r>
            <a:r>
              <a:rPr/>
              <a:t>grid</a:t>
            </a:r>
            <a:r>
              <a:rPr/>
              <a:t> </a:t>
            </a:r>
            <a:r>
              <a:rPr/>
              <a:t>where</a:t>
            </a:r>
            <a:r>
              <a:rPr/>
              <a:t> </a:t>
            </a:r>
            <a:r>
              <a:rPr/>
              <a:t>the</a:t>
            </a:r>
            <a:r>
              <a:rPr/>
              <a:t> </a:t>
            </a:r>
            <a:r>
              <a:rPr/>
              <a:t>columns</a:t>
            </a:r>
            <a:r>
              <a:rPr/>
              <a:t> </a:t>
            </a:r>
            <a:r>
              <a:rPr/>
              <a:t>represent</a:t>
            </a:r>
            <a:r>
              <a:rPr/>
              <a:t> </a:t>
            </a:r>
            <a:r>
              <a:rPr/>
              <a:t>a</a:t>
            </a:r>
            <a:r>
              <a:rPr/>
              <a:t> </a:t>
            </a:r>
            <a:r>
              <a:rPr/>
              <a:t>specific</a:t>
            </a:r>
            <a:r>
              <a:rPr/>
              <a:t> </a:t>
            </a:r>
            <a:r>
              <a:rPr/>
              <a:t>survival</a:t>
            </a:r>
            <a:r>
              <a:rPr/>
              <a:t> </a:t>
            </a:r>
            <a:r>
              <a:rPr/>
              <a:t>rate</a:t>
            </a:r>
            <a:r>
              <a:rPr/>
              <a:t> </a:t>
            </a:r>
            <a:r>
              <a:rPr/>
              <a:t>with</a:t>
            </a:r>
            <a:r>
              <a:rPr/>
              <a:t> </a:t>
            </a:r>
            <a:r>
              <a:rPr/>
              <a:t>ECMO</a:t>
            </a:r>
            <a:r>
              <a:rPr/>
              <a:t> </a:t>
            </a:r>
            <a:r>
              <a:rPr/>
              <a:t>and</a:t>
            </a:r>
            <a:r>
              <a:rPr/>
              <a:t> </a:t>
            </a:r>
            <a:r>
              <a:rPr/>
              <a:t>the</a:t>
            </a:r>
            <a:r>
              <a:rPr/>
              <a:t> </a:t>
            </a:r>
            <a:r>
              <a:rPr/>
              <a:t>rows</a:t>
            </a:r>
            <a:r>
              <a:rPr/>
              <a:t> </a:t>
            </a:r>
            <a:r>
              <a:rPr/>
              <a:t>represent</a:t>
            </a:r>
            <a:r>
              <a:rPr/>
              <a:t> </a:t>
            </a:r>
            <a:r>
              <a:rPr/>
              <a:t>a</a:t>
            </a:r>
            <a:r>
              <a:rPr/>
              <a:t> </a:t>
            </a:r>
            <a:r>
              <a:rPr/>
              <a:t>specific</a:t>
            </a:r>
            <a:r>
              <a:rPr/>
              <a:t> </a:t>
            </a:r>
            <a:r>
              <a:rPr/>
              <a:t>survival</a:t>
            </a:r>
            <a:r>
              <a:rPr/>
              <a:t> </a:t>
            </a:r>
            <a:r>
              <a:rPr/>
              <a:t>rate</a:t>
            </a:r>
            <a:r>
              <a:rPr/>
              <a:t> </a:t>
            </a:r>
            <a:r>
              <a:rPr/>
              <a:t>with</a:t>
            </a:r>
            <a:r>
              <a:rPr/>
              <a:t> </a:t>
            </a:r>
            <a:r>
              <a:rPr/>
              <a:t>conventional</a:t>
            </a:r>
            <a:r>
              <a:rPr/>
              <a:t> </a:t>
            </a:r>
            <a:r>
              <a:rPr/>
              <a:t>therapy.</a:t>
            </a:r>
            <a:r>
              <a:rPr/>
              <a:t> </a:t>
            </a:r>
            <a:r>
              <a:rPr/>
              <a:t>To</a:t>
            </a:r>
            <a:r>
              <a:rPr/>
              <a:t> </a:t>
            </a:r>
            <a:r>
              <a:rPr/>
              <a:t>simplify</a:t>
            </a:r>
            <a:r>
              <a:rPr/>
              <a:t> </a:t>
            </a:r>
            <a:r>
              <a:rPr/>
              <a:t>the</a:t>
            </a:r>
            <a:r>
              <a:rPr/>
              <a:t> </a:t>
            </a:r>
            <a:r>
              <a:rPr/>
              <a:t>display,</a:t>
            </a:r>
            <a:r>
              <a:rPr/>
              <a:t> </a:t>
            </a:r>
            <a:r>
              <a:rPr/>
              <a:t>we</a:t>
            </a:r>
            <a:r>
              <a:rPr/>
              <a:t> </a:t>
            </a:r>
            <a:r>
              <a:rPr/>
              <a:t>multiplied</a:t>
            </a:r>
            <a:r>
              <a:rPr/>
              <a:t> </a:t>
            </a:r>
            <a:r>
              <a:rPr/>
              <a:t>each</a:t>
            </a:r>
            <a:r>
              <a:rPr/>
              <a:t> </a:t>
            </a:r>
            <a:r>
              <a:rPr/>
              <a:t>probability</a:t>
            </a:r>
            <a:r>
              <a:rPr/>
              <a:t> </a:t>
            </a:r>
            <a:r>
              <a:rPr/>
              <a:t>by</a:t>
            </a:r>
            <a:r>
              <a:rPr/>
              <a:t> </a:t>
            </a:r>
            <a:r>
              <a:rPr/>
              <a:t>1000</a:t>
            </a:r>
            <a:r>
              <a:rPr/>
              <a:t> </a:t>
            </a:r>
            <a:r>
              <a:rPr/>
              <a:t>and</a:t>
            </a:r>
            <a:r>
              <a:rPr/>
              <a:t> </a:t>
            </a:r>
            <a:r>
              <a:rPr/>
              <a:t>rounded</a:t>
            </a:r>
            <a:r>
              <a:rPr/>
              <a:t> </a:t>
            </a:r>
            <a:r>
              <a:rPr/>
              <a:t>the</a:t>
            </a:r>
            <a:r>
              <a:rPr/>
              <a:t> </a:t>
            </a:r>
            <a:r>
              <a:rPr/>
              <a:t>result.</a:t>
            </a:r>
            <a:r>
              <a:rPr/>
              <a:t> </a:t>
            </a:r>
            <a:r>
              <a:rPr/>
              <a:t>So</a:t>
            </a:r>
            <a:r>
              <a:rPr/>
              <a:t> </a:t>
            </a:r>
            <a:r>
              <a:rPr/>
              <a:t>we</a:t>
            </a:r>
            <a:r>
              <a:rPr/>
              <a:t> </a:t>
            </a:r>
            <a:r>
              <a:rPr/>
              <a:t>have</a:t>
            </a:r>
            <a:r>
              <a:rPr/>
              <a:t> </a:t>
            </a:r>
            <a:r>
              <a:rPr/>
              <a:t>121</a:t>
            </a:r>
            <a:r>
              <a:rPr/>
              <a:t> </a:t>
            </a:r>
            <a:r>
              <a:rPr/>
              <a:t>hypotheses,</a:t>
            </a:r>
            <a:r>
              <a:rPr/>
              <a:t> </a:t>
            </a:r>
            <a:r>
              <a:rPr/>
              <a:t>ranging</a:t>
            </a:r>
            <a:r>
              <a:rPr/>
              <a:t> </a:t>
            </a:r>
            <a:r>
              <a:rPr/>
              <a:t>from</a:t>
            </a:r>
            <a:r>
              <a:rPr/>
              <a:t> </a:t>
            </a:r>
            <a:r>
              <a:rPr/>
              <a:t>ECMO</a:t>
            </a:r>
            <a:r>
              <a:rPr/>
              <a:t> </a:t>
            </a:r>
            <a:r>
              <a:rPr/>
              <a:t>and</a:t>
            </a:r>
            <a:r>
              <a:rPr/>
              <a:t> </a:t>
            </a:r>
            <a:r>
              <a:rPr/>
              <a:t>conventional</a:t>
            </a:r>
            <a:r>
              <a:rPr/>
              <a:t> </a:t>
            </a:r>
            <a:r>
              <a:rPr/>
              <a:t>therapy</a:t>
            </a:r>
            <a:r>
              <a:rPr/>
              <a:t> </a:t>
            </a:r>
            <a:r>
              <a:rPr/>
              <a:t>both</a:t>
            </a:r>
            <a:r>
              <a:rPr/>
              <a:t> </a:t>
            </a:r>
            <a:r>
              <a:rPr/>
              <a:t>having</a:t>
            </a:r>
            <a:r>
              <a:rPr/>
              <a:t> </a:t>
            </a:r>
            <a:r>
              <a:rPr/>
              <a:t>0%</a:t>
            </a:r>
            <a:r>
              <a:rPr/>
              <a:t> </a:t>
            </a:r>
            <a:r>
              <a:rPr/>
              <a:t>survival</a:t>
            </a:r>
            <a:r>
              <a:rPr/>
              <a:t> </a:t>
            </a:r>
            <a:r>
              <a:rPr/>
              <a:t>rates</a:t>
            </a:r>
            <a:r>
              <a:rPr/>
              <a:t> </a:t>
            </a:r>
            <a:r>
              <a:rPr/>
              <a:t>to</a:t>
            </a:r>
            <a:r>
              <a:rPr/>
              <a:t> </a:t>
            </a:r>
            <a:r>
              <a:rPr/>
              <a:t>ECMO</a:t>
            </a:r>
            <a:r>
              <a:rPr/>
              <a:t> </a:t>
            </a:r>
            <a:r>
              <a:rPr/>
              <a:t>having</a:t>
            </a:r>
            <a:r>
              <a:rPr/>
              <a:t> </a:t>
            </a:r>
            <a:r>
              <a:rPr/>
              <a:t>100%</a:t>
            </a:r>
            <a:r>
              <a:rPr/>
              <a:t> </a:t>
            </a:r>
            <a:r>
              <a:rPr/>
              <a:t>survival</a:t>
            </a:r>
            <a:r>
              <a:rPr/>
              <a:t> </a:t>
            </a:r>
            <a:r>
              <a:rPr/>
              <a:t>and</a:t>
            </a:r>
            <a:r>
              <a:rPr/>
              <a:t> </a:t>
            </a:r>
            <a:r>
              <a:rPr/>
              <a:t>conventional</a:t>
            </a:r>
            <a:r>
              <a:rPr/>
              <a:t> </a:t>
            </a:r>
            <a:r>
              <a:rPr/>
              <a:t>therapy</a:t>
            </a:r>
            <a:r>
              <a:rPr/>
              <a:t> </a:t>
            </a:r>
            <a:r>
              <a:rPr/>
              <a:t>having</a:t>
            </a:r>
            <a:r>
              <a:rPr/>
              <a:t> </a:t>
            </a:r>
            <a:r>
              <a:rPr/>
              <a:t>0%</a:t>
            </a:r>
            <a:r>
              <a:rPr/>
              <a:t> </a:t>
            </a:r>
            <a:r>
              <a:rPr/>
              <a:t>survival</a:t>
            </a:r>
            <a:r>
              <a:rPr/>
              <a:t> </a:t>
            </a:r>
            <a:r>
              <a:rPr/>
              <a:t>rates</a:t>
            </a:r>
            <a:r>
              <a:rPr/>
              <a:t> </a:t>
            </a:r>
            <a:r>
              <a:rPr/>
              <a:t>to</a:t>
            </a:r>
            <a:r>
              <a:rPr/>
              <a:t> </a:t>
            </a:r>
            <a:r>
              <a:rPr/>
              <a:t>ECMO</a:t>
            </a:r>
            <a:r>
              <a:rPr/>
              <a:t> </a:t>
            </a:r>
            <a:r>
              <a:rPr/>
              <a:t>having</a:t>
            </a:r>
            <a:r>
              <a:rPr/>
              <a:t> </a:t>
            </a:r>
            <a:r>
              <a:rPr/>
              <a:t>0%</a:t>
            </a:r>
            <a:r>
              <a:rPr/>
              <a:t> </a:t>
            </a:r>
            <a:r>
              <a:rPr/>
              <a:t>and</a:t>
            </a:r>
            <a:r>
              <a:rPr/>
              <a:t> </a:t>
            </a:r>
            <a:r>
              <a:rPr/>
              <a:t>conventional</a:t>
            </a:r>
            <a:r>
              <a:rPr/>
              <a:t> </a:t>
            </a:r>
            <a:r>
              <a:rPr/>
              <a:t>therapy</a:t>
            </a:r>
            <a:r>
              <a:rPr/>
              <a:t> </a:t>
            </a:r>
            <a:r>
              <a:rPr/>
              <a:t>having</a:t>
            </a:r>
            <a:r>
              <a:rPr/>
              <a:t> </a:t>
            </a:r>
            <a:r>
              <a:rPr/>
              <a:t>100%</a:t>
            </a:r>
            <a:r>
              <a:rPr/>
              <a:t> </a:t>
            </a:r>
            <a:r>
              <a:rPr/>
              <a:t>survival</a:t>
            </a:r>
            <a:r>
              <a:rPr/>
              <a:t> </a:t>
            </a:r>
            <a:r>
              <a:rPr/>
              <a:t>rates</a:t>
            </a:r>
            <a:r>
              <a:rPr/>
              <a:t> </a:t>
            </a:r>
            <a:r>
              <a:rPr/>
              <a:t>to</a:t>
            </a:r>
            <a:r>
              <a:rPr/>
              <a:t> </a:t>
            </a:r>
            <a:r>
              <a:rPr/>
              <a:t>both</a:t>
            </a:r>
            <a:r>
              <a:rPr/>
              <a:t> </a:t>
            </a:r>
            <a:r>
              <a:rPr/>
              <a:t>therapies</a:t>
            </a:r>
            <a:r>
              <a:rPr/>
              <a:t> </a:t>
            </a:r>
            <a:r>
              <a:rPr/>
              <a:t>having</a:t>
            </a:r>
            <a:r>
              <a:rPr/>
              <a:t> </a:t>
            </a:r>
            <a:r>
              <a:rPr/>
              <a:t>100%</a:t>
            </a:r>
            <a:r>
              <a:rPr/>
              <a:t> </a:t>
            </a:r>
            <a:r>
              <a:rPr/>
              <a:t>surivival</a:t>
            </a:r>
            <a:r>
              <a:rPr/>
              <a:t> </a:t>
            </a:r>
            <a:r>
              <a:rPr/>
              <a:t>rates.</a:t>
            </a:r>
            <a:r>
              <a:rPr/>
              <a:t> </a:t>
            </a:r>
            <a:r>
              <a:rPr/>
              <a:t>Each</a:t>
            </a:r>
            <a:r>
              <a:rPr/>
              <a:t> </a:t>
            </a:r>
            <a:r>
              <a:rPr/>
              <a:t>hypothesis</a:t>
            </a:r>
            <a:r>
              <a:rPr/>
              <a:t> </a:t>
            </a:r>
            <a:r>
              <a:rPr/>
              <a:t>has</a:t>
            </a:r>
            <a:r>
              <a:rPr/>
              <a:t> </a:t>
            </a:r>
            <a:r>
              <a:rPr/>
              <a:t>a</a:t>
            </a:r>
            <a:r>
              <a:rPr/>
              <a:t> </a:t>
            </a:r>
            <a:r>
              <a:rPr/>
              <a:t>probability</a:t>
            </a:r>
            <a:r>
              <a:rPr/>
              <a:t> </a:t>
            </a:r>
            <a:r>
              <a:rPr/>
              <a:t>assigned</a:t>
            </a:r>
            <a:r>
              <a:rPr/>
              <a:t> </a:t>
            </a:r>
            <a:r>
              <a:rPr/>
              <a:t>to</a:t>
            </a:r>
            <a:r>
              <a:rPr/>
              <a:t> </a:t>
            </a:r>
            <a:r>
              <a:rPr/>
              <a:t>it.</a:t>
            </a:r>
            <a:r>
              <a:rPr/>
              <a:t> </a:t>
            </a:r>
            <a:r>
              <a:rPr/>
              <a:t>The</a:t>
            </a:r>
            <a:r>
              <a:rPr/>
              <a:t> </a:t>
            </a:r>
            <a:r>
              <a:rPr/>
              <a:t>probability</a:t>
            </a:r>
            <a:r>
              <a:rPr/>
              <a:t> </a:t>
            </a:r>
            <a:r>
              <a:rPr/>
              <a:t>for</a:t>
            </a:r>
            <a:r>
              <a:rPr/>
              <a:t> </a:t>
            </a:r>
            <a:r>
              <a:rPr/>
              <a:t>ECMO</a:t>
            </a:r>
            <a:r>
              <a:rPr/>
              <a:t> </a:t>
            </a:r>
            <a:r>
              <a:rPr/>
              <a:t>90%</a:t>
            </a:r>
            <a:r>
              <a:rPr/>
              <a:t> </a:t>
            </a:r>
            <a:r>
              <a:rPr/>
              <a:t>and</a:t>
            </a:r>
            <a:r>
              <a:rPr/>
              <a:t> </a:t>
            </a:r>
            <a:r>
              <a:rPr/>
              <a:t>conventional</a:t>
            </a:r>
            <a:r>
              <a:rPr/>
              <a:t> </a:t>
            </a:r>
            <a:r>
              <a:rPr/>
              <a:t>therapy</a:t>
            </a:r>
            <a:r>
              <a:rPr/>
              <a:t> </a:t>
            </a:r>
            <a:r>
              <a:rPr/>
              <a:t>60%</a:t>
            </a:r>
            <a:r>
              <a:rPr/>
              <a:t> </a:t>
            </a:r>
            <a:r>
              <a:rPr/>
              <a:t>has</a:t>
            </a:r>
            <a:r>
              <a:rPr/>
              <a:t> </a:t>
            </a:r>
            <a:r>
              <a:rPr/>
              <a:t>a</a:t>
            </a:r>
            <a:r>
              <a:rPr/>
              <a:t> </a:t>
            </a:r>
            <a:r>
              <a:rPr/>
              <a:t>probability</a:t>
            </a:r>
            <a:r>
              <a:rPr/>
              <a:t> </a:t>
            </a:r>
            <a:r>
              <a:rPr/>
              <a:t>of</a:t>
            </a:r>
            <a:r>
              <a:rPr/>
              <a:t> </a:t>
            </a:r>
            <a:r>
              <a:rPr/>
              <a:t>roughly</a:t>
            </a:r>
            <a:r>
              <a:rPr/>
              <a:t> </a:t>
            </a:r>
            <a:r>
              <a:rPr/>
              <a:t>5</a:t>
            </a:r>
            <a:r>
              <a:rPr/>
              <a:t> </a:t>
            </a:r>
            <a:r>
              <a:rPr/>
              <a:t>in</a:t>
            </a:r>
            <a:r>
              <a:rPr/>
              <a:t> </a:t>
            </a:r>
            <a:r>
              <a:rPr/>
              <a:t>a</a:t>
            </a:r>
            <a:r>
              <a:rPr/>
              <a:t> </a:t>
            </a:r>
            <a:r>
              <a:rPr/>
              <a:t>thousand</a:t>
            </a:r>
            <a:r>
              <a:rPr/>
              <a:t> </a:t>
            </a:r>
            <a:r>
              <a:rPr/>
              <a:t>and</a:t>
            </a:r>
            <a:r>
              <a:rPr/>
              <a:t> </a:t>
            </a:r>
            <a:r>
              <a:rPr/>
              <a:t>the</a:t>
            </a:r>
            <a:r>
              <a:rPr/>
              <a:t> </a:t>
            </a:r>
            <a:r>
              <a:rPr/>
              <a:t>probability</a:t>
            </a:r>
            <a:r>
              <a:rPr/>
              <a:t> </a:t>
            </a:r>
            <a:r>
              <a:rPr/>
              <a:t>for</a:t>
            </a:r>
            <a:r>
              <a:rPr/>
              <a:t> </a:t>
            </a:r>
            <a:r>
              <a:rPr/>
              <a:t>ECMO</a:t>
            </a:r>
            <a:r>
              <a:rPr/>
              <a:t> </a:t>
            </a:r>
            <a:r>
              <a:rPr/>
              <a:t>80%</a:t>
            </a:r>
            <a:r>
              <a:rPr/>
              <a:t> </a:t>
            </a:r>
            <a:r>
              <a:rPr/>
              <a:t>and</a:t>
            </a:r>
            <a:r>
              <a:rPr/>
              <a:t> </a:t>
            </a:r>
            <a:r>
              <a:rPr/>
              <a:t>conventional</a:t>
            </a:r>
            <a:r>
              <a:rPr/>
              <a:t> </a:t>
            </a:r>
            <a:r>
              <a:rPr/>
              <a:t>therapy</a:t>
            </a:r>
            <a:r>
              <a:rPr/>
              <a:t> </a:t>
            </a:r>
            <a:r>
              <a:rPr/>
              <a:t>80%</a:t>
            </a:r>
            <a:r>
              <a:rPr/>
              <a:t> </a:t>
            </a:r>
            <a:r>
              <a:rPr/>
              <a:t>has</a:t>
            </a:r>
            <a:r>
              <a:rPr/>
              <a:t> </a:t>
            </a:r>
            <a:r>
              <a:rPr/>
              <a:t>a</a:t>
            </a:r>
            <a:r>
              <a:rPr/>
              <a:t> </a:t>
            </a:r>
            <a:r>
              <a:rPr/>
              <a:t>probability</a:t>
            </a:r>
            <a:r>
              <a:rPr/>
              <a:t> </a:t>
            </a:r>
            <a:r>
              <a:rPr/>
              <a:t>of</a:t>
            </a:r>
            <a:r>
              <a:rPr/>
              <a:t> </a:t>
            </a:r>
            <a:r>
              <a:rPr/>
              <a:t>roughly</a:t>
            </a:r>
            <a:r>
              <a:rPr/>
              <a:t> </a:t>
            </a:r>
            <a:r>
              <a:rPr/>
              <a:t>45</a:t>
            </a:r>
            <a:r>
              <a:rPr/>
              <a:t> </a:t>
            </a:r>
            <a:r>
              <a:rPr/>
              <a:t>in</a:t>
            </a:r>
            <a:r>
              <a:rPr/>
              <a:t> </a:t>
            </a:r>
            <a:r>
              <a:rPr/>
              <a:t>a</a:t>
            </a:r>
            <a:r>
              <a:rPr/>
              <a:t> </a:t>
            </a:r>
            <a:r>
              <a:rPr/>
              <a:t>thousand.</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step</a:t>
            </a:r>
            <a:r>
              <a:rPr/>
              <a:t> </a:t>
            </a:r>
            <a:r>
              <a:rPr/>
              <a:t>in</a:t>
            </a:r>
            <a:r>
              <a:rPr/>
              <a:t> </a:t>
            </a:r>
            <a:r>
              <a:rPr/>
              <a:t>a</a:t>
            </a:r>
            <a:r>
              <a:rPr/>
              <a:t> </a:t>
            </a:r>
            <a:r>
              <a:rPr/>
              <a:t>Bayesian</a:t>
            </a:r>
            <a:r>
              <a:rPr/>
              <a:t> </a:t>
            </a:r>
            <a:r>
              <a:rPr/>
              <a:t>data</a:t>
            </a:r>
            <a:r>
              <a:rPr/>
              <a:t> </a:t>
            </a:r>
            <a:r>
              <a:rPr/>
              <a:t>analysis</a:t>
            </a:r>
            <a:r>
              <a:rPr/>
              <a:t> </a:t>
            </a:r>
            <a:r>
              <a:rPr/>
              <a:t>is</a:t>
            </a:r>
            <a:r>
              <a:rPr/>
              <a:t> </a:t>
            </a:r>
            <a:r>
              <a:rPr/>
              <a:t>to</a:t>
            </a:r>
            <a:r>
              <a:rPr/>
              <a:t> </a:t>
            </a:r>
            <a:r>
              <a:rPr/>
              <a:t>calculate</a:t>
            </a:r>
            <a:r>
              <a:rPr/>
              <a:t> </a:t>
            </a:r>
            <a:r>
              <a:rPr/>
              <a:t>P(E</a:t>
            </a:r>
            <a:r>
              <a:rPr/>
              <a:t> </a:t>
            </a:r>
            <a:r>
              <a:rPr/>
              <a:t>|</a:t>
            </a:r>
            <a:r>
              <a:rPr/>
              <a:t> </a:t>
            </a:r>
            <a:r>
              <a:rPr/>
              <a:t>H),</a:t>
            </a:r>
            <a:r>
              <a:rPr/>
              <a:t> </a:t>
            </a:r>
            <a:r>
              <a:rPr/>
              <a:t>the</a:t>
            </a:r>
            <a:r>
              <a:rPr/>
              <a:t> </a:t>
            </a:r>
            <a:r>
              <a:rPr/>
              <a:t>probability</a:t>
            </a:r>
            <a:r>
              <a:rPr/>
              <a:t> </a:t>
            </a:r>
            <a:r>
              <a:rPr/>
              <a:t>of</a:t>
            </a:r>
            <a:r>
              <a:rPr/>
              <a:t> </a:t>
            </a:r>
            <a:r>
              <a:rPr/>
              <a:t>the</a:t>
            </a:r>
            <a:r>
              <a:rPr/>
              <a:t> </a:t>
            </a:r>
            <a:r>
              <a:rPr/>
              <a:t>observed</a:t>
            </a:r>
            <a:r>
              <a:rPr/>
              <a:t> </a:t>
            </a:r>
            <a:r>
              <a:rPr/>
              <a:t>data</a:t>
            </a:r>
            <a:r>
              <a:rPr/>
              <a:t> </a:t>
            </a:r>
            <a:r>
              <a:rPr/>
              <a:t>under</a:t>
            </a:r>
            <a:r>
              <a:rPr/>
              <a:t> </a:t>
            </a:r>
            <a:r>
              <a:rPr/>
              <a:t>each</a:t>
            </a:r>
            <a:r>
              <a:rPr/>
              <a:t> </a:t>
            </a:r>
            <a:r>
              <a:rPr/>
              <a:t>hypothesis.</a:t>
            </a:r>
            <a:r>
              <a:rPr/>
              <a:t> </a:t>
            </a:r>
            <a:r>
              <a:rPr/>
              <a:t>If</a:t>
            </a:r>
            <a:r>
              <a:rPr/>
              <a:t> </a:t>
            </a:r>
            <a:r>
              <a:rPr/>
              <a:t>the</a:t>
            </a:r>
            <a:r>
              <a:rPr/>
              <a:t> </a:t>
            </a:r>
            <a:r>
              <a:rPr/>
              <a:t>ECMO</a:t>
            </a:r>
            <a:r>
              <a:rPr/>
              <a:t> </a:t>
            </a:r>
            <a:r>
              <a:rPr/>
              <a:t>survival</a:t>
            </a:r>
            <a:r>
              <a:rPr/>
              <a:t> </a:t>
            </a:r>
            <a:r>
              <a:rPr/>
              <a:t>rate</a:t>
            </a:r>
            <a:r>
              <a:rPr/>
              <a:t> </a:t>
            </a:r>
            <a:r>
              <a:rPr/>
              <a:t>is</a:t>
            </a:r>
            <a:r>
              <a:rPr/>
              <a:t> </a:t>
            </a:r>
            <a:r>
              <a:rPr/>
              <a:t>90%</a:t>
            </a:r>
            <a:r>
              <a:rPr/>
              <a:t> </a:t>
            </a:r>
            <a:r>
              <a:rPr/>
              <a:t>and</a:t>
            </a:r>
            <a:r>
              <a:rPr/>
              <a:t> </a:t>
            </a:r>
            <a:r>
              <a:rPr/>
              <a:t>the</a:t>
            </a:r>
            <a:r>
              <a:rPr/>
              <a:t> </a:t>
            </a:r>
            <a:r>
              <a:rPr/>
              <a:t>conventional</a:t>
            </a:r>
            <a:r>
              <a:rPr/>
              <a:t> </a:t>
            </a:r>
            <a:r>
              <a:rPr/>
              <a:t>therapy</a:t>
            </a:r>
            <a:r>
              <a:rPr/>
              <a:t> </a:t>
            </a:r>
            <a:r>
              <a:rPr/>
              <a:t>survival</a:t>
            </a:r>
            <a:r>
              <a:rPr/>
              <a:t> </a:t>
            </a:r>
            <a:r>
              <a:rPr/>
              <a:t>rate</a:t>
            </a:r>
            <a:r>
              <a:rPr/>
              <a:t> </a:t>
            </a:r>
            <a:r>
              <a:rPr/>
              <a:t>is</a:t>
            </a:r>
            <a:r>
              <a:rPr/>
              <a:t> </a:t>
            </a:r>
            <a:r>
              <a:rPr/>
              <a:t>60%,</a:t>
            </a:r>
            <a:r>
              <a:rPr/>
              <a:t> </a:t>
            </a:r>
            <a:r>
              <a:rPr/>
              <a:t>then</a:t>
            </a:r>
            <a:r>
              <a:rPr/>
              <a:t> </a:t>
            </a:r>
            <a:r>
              <a:rPr/>
              <a:t>the</a:t>
            </a:r>
            <a:r>
              <a:rPr/>
              <a:t> </a:t>
            </a:r>
            <a:r>
              <a:rPr/>
              <a:t>probability</a:t>
            </a:r>
            <a:r>
              <a:rPr/>
              <a:t> </a:t>
            </a:r>
            <a:r>
              <a:rPr/>
              <a:t>of</a:t>
            </a:r>
            <a:r>
              <a:rPr/>
              <a:t> </a:t>
            </a:r>
            <a:r>
              <a:rPr/>
              <a:t>observed</a:t>
            </a:r>
            <a:r>
              <a:rPr/>
              <a:t> </a:t>
            </a:r>
            <a:r>
              <a:rPr/>
              <a:t>28</a:t>
            </a:r>
            <a:r>
              <a:rPr/>
              <a:t> </a:t>
            </a:r>
            <a:r>
              <a:rPr/>
              <a:t>out</a:t>
            </a:r>
            <a:r>
              <a:rPr/>
              <a:t> </a:t>
            </a:r>
            <a:r>
              <a:rPr/>
              <a:t>of</a:t>
            </a:r>
            <a:r>
              <a:rPr/>
              <a:t> </a:t>
            </a:r>
            <a:r>
              <a:rPr/>
              <a:t>29</a:t>
            </a:r>
            <a:r>
              <a:rPr/>
              <a:t> </a:t>
            </a:r>
            <a:r>
              <a:rPr/>
              <a:t>survivors</a:t>
            </a:r>
            <a:r>
              <a:rPr/>
              <a:t> </a:t>
            </a:r>
            <a:r>
              <a:rPr/>
              <a:t>in</a:t>
            </a:r>
            <a:r>
              <a:rPr/>
              <a:t> </a:t>
            </a:r>
            <a:r>
              <a:rPr/>
              <a:t>the</a:t>
            </a:r>
            <a:r>
              <a:rPr/>
              <a:t> </a:t>
            </a:r>
            <a:r>
              <a:rPr/>
              <a:t>ECMO</a:t>
            </a:r>
            <a:r>
              <a:rPr/>
              <a:t> </a:t>
            </a:r>
            <a:r>
              <a:rPr/>
              <a:t>group</a:t>
            </a:r>
            <a:r>
              <a:rPr/>
              <a:t> </a:t>
            </a:r>
            <a:r>
              <a:rPr/>
              <a:t>is</a:t>
            </a:r>
            <a:r>
              <a:rPr/>
              <a:t> </a:t>
            </a:r>
            <a:r>
              <a:rPr/>
              <a:t>152</a:t>
            </a:r>
            <a:r>
              <a:rPr/>
              <a:t> </a:t>
            </a:r>
            <a:r>
              <a:rPr/>
              <a:t>out</a:t>
            </a:r>
            <a:r>
              <a:rPr/>
              <a:t> </a:t>
            </a:r>
            <a:r>
              <a:rPr/>
              <a:t>of</a:t>
            </a:r>
            <a:r>
              <a:rPr/>
              <a:t> </a:t>
            </a:r>
            <a:r>
              <a:rPr/>
              <a:t>one</a:t>
            </a:r>
            <a:r>
              <a:rPr/>
              <a:t> </a:t>
            </a:r>
            <a:r>
              <a:rPr/>
              <a:t>thousand,</a:t>
            </a:r>
            <a:r>
              <a:rPr/>
              <a:t> </a:t>
            </a:r>
            <a:r>
              <a:rPr/>
              <a:t>the</a:t>
            </a:r>
            <a:r>
              <a:rPr/>
              <a:t> </a:t>
            </a:r>
            <a:r>
              <a:rPr/>
              <a:t>probability</a:t>
            </a:r>
            <a:r>
              <a:rPr/>
              <a:t> </a:t>
            </a:r>
            <a:r>
              <a:rPr/>
              <a:t>of</a:t>
            </a:r>
            <a:r>
              <a:rPr/>
              <a:t> </a:t>
            </a:r>
            <a:r>
              <a:rPr/>
              <a:t>observing</a:t>
            </a:r>
            <a:r>
              <a:rPr/>
              <a:t> </a:t>
            </a:r>
            <a:r>
              <a:rPr/>
              <a:t>6</a:t>
            </a:r>
            <a:r>
              <a:rPr/>
              <a:t> </a:t>
            </a:r>
            <a:r>
              <a:rPr/>
              <a:t>out</a:t>
            </a:r>
            <a:r>
              <a:rPr/>
              <a:t> </a:t>
            </a:r>
            <a:r>
              <a:rPr/>
              <a:t>of</a:t>
            </a:r>
            <a:r>
              <a:rPr/>
              <a:t> </a:t>
            </a:r>
            <a:r>
              <a:rPr/>
              <a:t>10</a:t>
            </a:r>
            <a:r>
              <a:rPr/>
              <a:t> </a:t>
            </a:r>
            <a:r>
              <a:rPr/>
              <a:t>survivors</a:t>
            </a:r>
            <a:r>
              <a:rPr/>
              <a:t> </a:t>
            </a:r>
            <a:r>
              <a:rPr/>
              <a:t>in</a:t>
            </a:r>
            <a:r>
              <a:rPr/>
              <a:t> </a:t>
            </a:r>
            <a:r>
              <a:rPr/>
              <a:t>the</a:t>
            </a:r>
            <a:r>
              <a:rPr/>
              <a:t> </a:t>
            </a:r>
            <a:r>
              <a:rPr/>
              <a:t>conventional</a:t>
            </a:r>
            <a:r>
              <a:rPr/>
              <a:t> </a:t>
            </a:r>
            <a:r>
              <a:rPr/>
              <a:t>therapy</a:t>
            </a:r>
            <a:r>
              <a:rPr/>
              <a:t> </a:t>
            </a:r>
            <a:r>
              <a:rPr/>
              <a:t>group</a:t>
            </a:r>
            <a:r>
              <a:rPr/>
              <a:t> </a:t>
            </a:r>
            <a:r>
              <a:rPr/>
              <a:t>is</a:t>
            </a:r>
            <a:r>
              <a:rPr/>
              <a:t> </a:t>
            </a:r>
            <a:r>
              <a:rPr/>
              <a:t>251</a:t>
            </a:r>
            <a:r>
              <a:rPr/>
              <a:t> </a:t>
            </a:r>
            <a:r>
              <a:rPr/>
              <a:t>out</a:t>
            </a:r>
            <a:r>
              <a:rPr/>
              <a:t> </a:t>
            </a:r>
            <a:r>
              <a:rPr/>
              <a:t>of</a:t>
            </a:r>
            <a:r>
              <a:rPr/>
              <a:t> </a:t>
            </a:r>
            <a:r>
              <a:rPr/>
              <a:t>one</a:t>
            </a:r>
            <a:r>
              <a:rPr/>
              <a:t> </a:t>
            </a:r>
            <a:r>
              <a:rPr/>
              <a:t>thousand.</a:t>
            </a:r>
            <a:r>
              <a:rPr/>
              <a:t> </a:t>
            </a:r>
            <a:r>
              <a:rPr/>
              <a:t>The</a:t>
            </a:r>
            <a:r>
              <a:rPr/>
              <a:t> </a:t>
            </a:r>
            <a:r>
              <a:rPr/>
              <a:t>product</a:t>
            </a:r>
            <a:r>
              <a:rPr/>
              <a:t> </a:t>
            </a:r>
            <a:r>
              <a:rPr/>
              <a:t>of</a:t>
            </a:r>
            <a:r>
              <a:rPr/>
              <a:t> </a:t>
            </a:r>
            <a:r>
              <a:rPr/>
              <a:t>those</a:t>
            </a:r>
            <a:r>
              <a:rPr/>
              <a:t> </a:t>
            </a:r>
            <a:r>
              <a:rPr/>
              <a:t>two</a:t>
            </a:r>
            <a:r>
              <a:rPr/>
              <a:t> </a:t>
            </a:r>
            <a:r>
              <a:rPr/>
              <a:t>probabilities</a:t>
            </a:r>
            <a:r>
              <a:rPr/>
              <a:t> </a:t>
            </a:r>
            <a:r>
              <a:rPr/>
              <a:t>is</a:t>
            </a:r>
            <a:r>
              <a:rPr/>
              <a:t> </a:t>
            </a:r>
            <a:r>
              <a:rPr/>
              <a:t>38,152</a:t>
            </a:r>
            <a:r>
              <a:rPr/>
              <a:t> </a:t>
            </a:r>
            <a:r>
              <a:rPr/>
              <a:t>out</a:t>
            </a:r>
            <a:r>
              <a:rPr/>
              <a:t> </a:t>
            </a:r>
            <a:r>
              <a:rPr/>
              <a:t>of</a:t>
            </a:r>
            <a:r>
              <a:rPr/>
              <a:t> </a:t>
            </a:r>
            <a:r>
              <a:rPr/>
              <a:t>one</a:t>
            </a:r>
            <a:r>
              <a:rPr/>
              <a:t> </a:t>
            </a:r>
            <a:r>
              <a:rPr/>
              <a:t>million</a:t>
            </a:r>
            <a:r>
              <a:rPr/>
              <a:t> </a:t>
            </a:r>
            <a:r>
              <a:rPr/>
              <a:t>which</a:t>
            </a:r>
            <a:r>
              <a:rPr/>
              <a:t> </a:t>
            </a:r>
            <a:r>
              <a:rPr/>
              <a:t>we</a:t>
            </a:r>
            <a:r>
              <a:rPr/>
              <a:t> </a:t>
            </a:r>
            <a:r>
              <a:rPr/>
              <a:t>can</a:t>
            </a:r>
            <a:r>
              <a:rPr/>
              <a:t> </a:t>
            </a:r>
            <a:r>
              <a:rPr/>
              <a:t>round</a:t>
            </a:r>
            <a:r>
              <a:rPr/>
              <a:t> </a:t>
            </a:r>
            <a:r>
              <a:rPr/>
              <a:t>to</a:t>
            </a:r>
            <a:r>
              <a:rPr/>
              <a:t> </a:t>
            </a:r>
            <a:r>
              <a:rPr/>
              <a:t>38</a:t>
            </a:r>
            <a:r>
              <a:rPr/>
              <a:t> </a:t>
            </a:r>
            <a:r>
              <a:rPr/>
              <a:t>out</a:t>
            </a:r>
            <a:r>
              <a:rPr/>
              <a:t> </a:t>
            </a:r>
            <a:r>
              <a:rPr/>
              <a:t>of</a:t>
            </a:r>
            <a:r>
              <a:rPr/>
              <a:t> </a:t>
            </a:r>
            <a:r>
              <a:rPr/>
              <a:t>one</a:t>
            </a:r>
            <a:r>
              <a:rPr/>
              <a:t> </a:t>
            </a:r>
            <a:r>
              <a:rPr/>
              <a:t>thousand.</a:t>
            </a:r>
            <a:r>
              <a:rPr/>
              <a:t> </a:t>
            </a:r>
            <a:r>
              <a:rPr/>
              <a:t>If</a:t>
            </a:r>
            <a:r>
              <a:rPr/>
              <a:t> </a:t>
            </a:r>
            <a:r>
              <a:rPr/>
              <a:t>you’ve</a:t>
            </a:r>
            <a:r>
              <a:rPr/>
              <a:t> </a:t>
            </a:r>
            <a:r>
              <a:rPr/>
              <a:t>forgotten</a:t>
            </a:r>
            <a:r>
              <a:rPr/>
              <a:t> </a:t>
            </a:r>
            <a:r>
              <a:rPr/>
              <a:t>how</a:t>
            </a:r>
            <a:r>
              <a:rPr/>
              <a:t> </a:t>
            </a:r>
            <a:r>
              <a:rPr/>
              <a:t>to</a:t>
            </a:r>
            <a:r>
              <a:rPr/>
              <a:t> </a:t>
            </a:r>
            <a:r>
              <a:rPr/>
              <a:t>calculate</a:t>
            </a:r>
            <a:r>
              <a:rPr/>
              <a:t> </a:t>
            </a:r>
            <a:r>
              <a:rPr/>
              <a:t>probabilities</a:t>
            </a:r>
            <a:r>
              <a:rPr/>
              <a:t> </a:t>
            </a:r>
            <a:r>
              <a:rPr/>
              <a:t>like</a:t>
            </a:r>
            <a:r>
              <a:rPr/>
              <a:t> </a:t>
            </a:r>
            <a:r>
              <a:rPr/>
              <a:t>this,</a:t>
            </a:r>
            <a:r>
              <a:rPr/>
              <a:t> </a:t>
            </a:r>
            <a:r>
              <a:rPr/>
              <a:t>that’s</a:t>
            </a:r>
            <a:r>
              <a:rPr/>
              <a:t> </a:t>
            </a:r>
            <a:r>
              <a:rPr/>
              <a:t>okay.</a:t>
            </a:r>
            <a:r>
              <a:rPr/>
              <a:t> </a:t>
            </a:r>
            <a:r>
              <a:rPr/>
              <a:t>It</a:t>
            </a:r>
            <a:r>
              <a:rPr/>
              <a:t> </a:t>
            </a:r>
            <a:r>
              <a:rPr/>
              <a:t>involves</a:t>
            </a:r>
            <a:r>
              <a:rPr/>
              <a:t> </a:t>
            </a:r>
            <a:r>
              <a:rPr/>
              <a:t>the</a:t>
            </a:r>
            <a:r>
              <a:rPr/>
              <a:t> </a:t>
            </a:r>
            <a:r>
              <a:rPr/>
              <a:t>binomial</a:t>
            </a:r>
            <a:r>
              <a:rPr/>
              <a:t> </a:t>
            </a:r>
            <a:r>
              <a:rPr/>
              <a:t>distribution,</a:t>
            </a:r>
            <a:r>
              <a:rPr/>
              <a:t> </a:t>
            </a:r>
            <a:r>
              <a:rPr/>
              <a:t>and</a:t>
            </a:r>
            <a:r>
              <a:rPr/>
              <a:t> </a:t>
            </a:r>
            <a:r>
              <a:rPr/>
              <a:t>there</a:t>
            </a:r>
            <a:r>
              <a:rPr/>
              <a:t> </a:t>
            </a:r>
            <a:r>
              <a:rPr/>
              <a:t>are</a:t>
            </a:r>
            <a:r>
              <a:rPr/>
              <a:t> </a:t>
            </a:r>
            <a:r>
              <a:rPr/>
              <a:t>functions</a:t>
            </a:r>
            <a:r>
              <a:rPr/>
              <a:t> </a:t>
            </a:r>
            <a:r>
              <a:rPr/>
              <a:t>in</a:t>
            </a:r>
            <a:r>
              <a:rPr/>
              <a:t> </a:t>
            </a:r>
            <a:r>
              <a:rPr/>
              <a:t>many</a:t>
            </a:r>
            <a:r>
              <a:rPr/>
              <a:t> </a:t>
            </a:r>
            <a:r>
              <a:rPr/>
              <a:t>programs</a:t>
            </a:r>
            <a:r>
              <a:rPr/>
              <a:t> </a:t>
            </a:r>
            <a:r>
              <a:rPr/>
              <a:t>that</a:t>
            </a:r>
            <a:r>
              <a:rPr/>
              <a:t> </a:t>
            </a:r>
            <a:r>
              <a:rPr/>
              <a:t>will</a:t>
            </a:r>
            <a:r>
              <a:rPr/>
              <a:t> </a:t>
            </a:r>
            <a:r>
              <a:rPr/>
              <a:t>produce</a:t>
            </a:r>
            <a:r>
              <a:rPr/>
              <a:t> </a:t>
            </a:r>
            <a:r>
              <a:rPr/>
              <a:t>this</a:t>
            </a:r>
            <a:r>
              <a:rPr/>
              <a:t> </a:t>
            </a:r>
            <a:r>
              <a:rPr/>
              <a:t>calculation</a:t>
            </a:r>
            <a:r>
              <a:rPr/>
              <a:t> </a:t>
            </a:r>
            <a:r>
              <a:rPr/>
              <a:t>for</a:t>
            </a:r>
            <a:r>
              <a:rPr/>
              <a:t> </a:t>
            </a:r>
            <a:r>
              <a:rPr/>
              <a:t>you.</a:t>
            </a:r>
            <a:r>
              <a:rPr/>
              <a:t> </a:t>
            </a:r>
            <a:r>
              <a:rPr/>
              <a:t>In</a:t>
            </a:r>
            <a:r>
              <a:rPr/>
              <a:t> </a:t>
            </a:r>
            <a:r>
              <a:rPr/>
              <a:t>Microsoft</a:t>
            </a:r>
            <a:r>
              <a:rPr/>
              <a:t> </a:t>
            </a:r>
            <a:r>
              <a:rPr/>
              <a:t>Excel,</a:t>
            </a:r>
            <a:r>
              <a:rPr/>
              <a:t> </a:t>
            </a:r>
            <a:r>
              <a:rPr/>
              <a:t>for</a:t>
            </a:r>
            <a:r>
              <a:rPr/>
              <a:t> </a:t>
            </a:r>
            <a:r>
              <a:rPr/>
              <a:t>example,</a:t>
            </a:r>
            <a:r>
              <a:rPr/>
              <a:t> </a:t>
            </a:r>
            <a:r>
              <a:rPr/>
              <a:t>you</a:t>
            </a:r>
            <a:r>
              <a:rPr/>
              <a:t> </a:t>
            </a:r>
            <a:r>
              <a:rPr/>
              <a:t>can</a:t>
            </a:r>
            <a:r>
              <a:rPr/>
              <a:t> </a:t>
            </a:r>
            <a:r>
              <a:rPr/>
              <a:t>use</a:t>
            </a:r>
            <a:r>
              <a:rPr/>
              <a:t> </a:t>
            </a:r>
            <a:r>
              <a:rPr/>
              <a:t>the</a:t>
            </a:r>
            <a:r>
              <a:rPr/>
              <a:t> </a:t>
            </a:r>
            <a:r>
              <a:rPr/>
              <a:t>following</a:t>
            </a:r>
            <a:r>
              <a:rPr/>
              <a:t> </a:t>
            </a:r>
            <a:r>
              <a:rPr/>
              <a:t>formula.</a:t>
            </a:r>
          </a:p>
          <a:p>
            <a:pPr lvl="0" marL="0" indent="0">
              <a:buNone/>
            </a:pPr>
          </a:p>
          <a:p>
            <a:pPr lvl="0" marL="0" indent="0">
              <a:buNone/>
            </a:pPr>
            <a:r>
              <a:rPr/>
              <a:t>binomdist(28,29,0.9,FALSE)*binomdist(6,10,0.6,FALSE)</a:t>
            </a:r>
          </a:p>
          <a:p>
            <a:pPr lvl="0" marL="0" indent="0">
              <a:buNone/>
            </a:pPr>
          </a:p>
          <a:p>
            <a:pPr lvl="0" marL="0" indent="0">
              <a:buNone/>
            </a:pPr>
            <a:r>
              <a:rPr/>
              <a:t>The</a:t>
            </a:r>
            <a:r>
              <a:rPr/>
              <a:t> </a:t>
            </a:r>
            <a:r>
              <a:rPr/>
              <a:t>calculation</a:t>
            </a:r>
            <a:r>
              <a:rPr/>
              <a:t> </a:t>
            </a:r>
            <a:r>
              <a:rPr/>
              <a:t>under</a:t>
            </a:r>
            <a:r>
              <a:rPr/>
              <a:t> </a:t>
            </a:r>
            <a:r>
              <a:rPr/>
              <a:t>different</a:t>
            </a:r>
            <a:r>
              <a:rPr/>
              <a:t> </a:t>
            </a:r>
            <a:r>
              <a:rPr/>
              <a:t>hypotheses</a:t>
            </a:r>
            <a:r>
              <a:rPr/>
              <a:t> </a:t>
            </a:r>
            <a:r>
              <a:rPr/>
              <a:t>will</a:t>
            </a:r>
            <a:r>
              <a:rPr/>
              <a:t> </a:t>
            </a:r>
            <a:r>
              <a:rPr/>
              <a:t>lead</a:t>
            </a:r>
            <a:r>
              <a:rPr/>
              <a:t> </a:t>
            </a:r>
            <a:r>
              <a:rPr/>
              <a:t>to</a:t>
            </a:r>
            <a:r>
              <a:rPr/>
              <a:t> </a:t>
            </a:r>
            <a:r>
              <a:rPr/>
              <a:t>different</a:t>
            </a:r>
            <a:r>
              <a:rPr/>
              <a:t> </a:t>
            </a:r>
            <a:r>
              <a:rPr/>
              <a:t>probabilities.</a:t>
            </a:r>
            <a:r>
              <a:rPr/>
              <a:t> </a:t>
            </a:r>
            <a:r>
              <a:rPr/>
              <a:t>If</a:t>
            </a:r>
            <a:r>
              <a:rPr/>
              <a:t> </a:t>
            </a:r>
            <a:r>
              <a:rPr/>
              <a:t>both</a:t>
            </a:r>
            <a:r>
              <a:rPr/>
              <a:t> </a:t>
            </a:r>
            <a:r>
              <a:rPr/>
              <a:t>ECMO</a:t>
            </a:r>
            <a:r>
              <a:rPr/>
              <a:t> </a:t>
            </a:r>
            <a:r>
              <a:rPr/>
              <a:t>and</a:t>
            </a:r>
            <a:r>
              <a:rPr/>
              <a:t> </a:t>
            </a:r>
            <a:r>
              <a:rPr/>
              <a:t>conventional</a:t>
            </a:r>
            <a:r>
              <a:rPr/>
              <a:t> </a:t>
            </a:r>
            <a:r>
              <a:rPr/>
              <a:t>therapy</a:t>
            </a:r>
            <a:r>
              <a:rPr/>
              <a:t> </a:t>
            </a:r>
            <a:r>
              <a:rPr/>
              <a:t>have</a:t>
            </a:r>
            <a:r>
              <a:rPr/>
              <a:t> </a:t>
            </a:r>
            <a:r>
              <a:rPr/>
              <a:t>a</a:t>
            </a:r>
            <a:r>
              <a:rPr/>
              <a:t> </a:t>
            </a:r>
            <a:r>
              <a:rPr/>
              <a:t>survival</a:t>
            </a:r>
            <a:r>
              <a:rPr/>
              <a:t> </a:t>
            </a:r>
            <a:r>
              <a:rPr/>
              <a:t>probability</a:t>
            </a:r>
            <a:r>
              <a:rPr/>
              <a:t> </a:t>
            </a:r>
            <a:r>
              <a:rPr/>
              <a:t>of</a:t>
            </a:r>
            <a:r>
              <a:rPr/>
              <a:t> </a:t>
            </a:r>
            <a:r>
              <a:rPr/>
              <a:t>0.8,</a:t>
            </a:r>
            <a:r>
              <a:rPr/>
              <a:t> </a:t>
            </a:r>
            <a:r>
              <a:rPr/>
              <a:t>Then</a:t>
            </a:r>
            <a:r>
              <a:rPr/>
              <a:t> </a:t>
            </a:r>
            <a:r>
              <a:rPr/>
              <a:t>the</a:t>
            </a:r>
            <a:r>
              <a:rPr/>
              <a:t> </a:t>
            </a:r>
            <a:r>
              <a:rPr/>
              <a:t>probability</a:t>
            </a:r>
            <a:r>
              <a:rPr/>
              <a:t> </a:t>
            </a:r>
            <a:r>
              <a:rPr/>
              <a:t>of</a:t>
            </a:r>
            <a:r>
              <a:rPr/>
              <a:t> </a:t>
            </a:r>
            <a:r>
              <a:rPr/>
              <a:t>28</a:t>
            </a:r>
            <a:r>
              <a:rPr/>
              <a:t> </a:t>
            </a:r>
            <a:r>
              <a:rPr/>
              <a:t>out</a:t>
            </a:r>
            <a:r>
              <a:rPr/>
              <a:t> </a:t>
            </a:r>
            <a:r>
              <a:rPr/>
              <a:t>of</a:t>
            </a:r>
            <a:r>
              <a:rPr/>
              <a:t> </a:t>
            </a:r>
            <a:r>
              <a:rPr/>
              <a:t>29</a:t>
            </a:r>
            <a:r>
              <a:rPr/>
              <a:t> </a:t>
            </a:r>
            <a:r>
              <a:rPr/>
              <a:t>for</a:t>
            </a:r>
            <a:r>
              <a:rPr/>
              <a:t> </a:t>
            </a:r>
            <a:r>
              <a:rPr/>
              <a:t>ECMO</a:t>
            </a:r>
            <a:r>
              <a:rPr/>
              <a:t> </a:t>
            </a:r>
            <a:r>
              <a:rPr/>
              <a:t>is</a:t>
            </a:r>
            <a:r>
              <a:rPr/>
              <a:t> </a:t>
            </a:r>
            <a:r>
              <a:rPr/>
              <a:t>11</a:t>
            </a:r>
            <a:r>
              <a:rPr/>
              <a:t> </a:t>
            </a:r>
            <a:r>
              <a:rPr/>
              <a:t>out</a:t>
            </a:r>
            <a:r>
              <a:rPr/>
              <a:t> </a:t>
            </a:r>
            <a:r>
              <a:rPr/>
              <a:t>of</a:t>
            </a:r>
            <a:r>
              <a:rPr/>
              <a:t> </a:t>
            </a:r>
            <a:r>
              <a:rPr/>
              <a:t>one</a:t>
            </a:r>
            <a:r>
              <a:rPr/>
              <a:t> </a:t>
            </a:r>
            <a:r>
              <a:rPr/>
              <a:t>thousand,</a:t>
            </a:r>
            <a:r>
              <a:rPr/>
              <a:t> </a:t>
            </a:r>
            <a:r>
              <a:rPr/>
              <a:t>the</a:t>
            </a:r>
            <a:r>
              <a:rPr/>
              <a:t> </a:t>
            </a:r>
            <a:r>
              <a:rPr/>
              <a:t>probability</a:t>
            </a:r>
            <a:r>
              <a:rPr/>
              <a:t> </a:t>
            </a:r>
            <a:r>
              <a:rPr/>
              <a:t>of</a:t>
            </a:r>
            <a:r>
              <a:rPr/>
              <a:t> </a:t>
            </a:r>
            <a:r>
              <a:rPr/>
              <a:t>6</a:t>
            </a:r>
            <a:r>
              <a:rPr/>
              <a:t> </a:t>
            </a:r>
            <a:r>
              <a:rPr/>
              <a:t>out</a:t>
            </a:r>
            <a:r>
              <a:rPr/>
              <a:t> </a:t>
            </a:r>
            <a:r>
              <a:rPr/>
              <a:t>of</a:t>
            </a:r>
            <a:r>
              <a:rPr/>
              <a:t> </a:t>
            </a:r>
            <a:r>
              <a:rPr/>
              <a:t>10</a:t>
            </a:r>
            <a:r>
              <a:rPr/>
              <a:t> </a:t>
            </a:r>
            <a:r>
              <a:rPr/>
              <a:t>for</a:t>
            </a:r>
            <a:r>
              <a:rPr/>
              <a:t> </a:t>
            </a:r>
            <a:r>
              <a:rPr/>
              <a:t>conventional</a:t>
            </a:r>
            <a:r>
              <a:rPr/>
              <a:t> </a:t>
            </a:r>
            <a:r>
              <a:rPr/>
              <a:t>therapy</a:t>
            </a:r>
            <a:r>
              <a:rPr/>
              <a:t> </a:t>
            </a:r>
            <a:r>
              <a:rPr/>
              <a:t>is</a:t>
            </a:r>
            <a:r>
              <a:rPr/>
              <a:t> </a:t>
            </a:r>
            <a:r>
              <a:rPr/>
              <a:t>88</a:t>
            </a:r>
            <a:r>
              <a:rPr/>
              <a:t> </a:t>
            </a:r>
            <a:r>
              <a:rPr/>
              <a:t>out</a:t>
            </a:r>
            <a:r>
              <a:rPr/>
              <a:t> </a:t>
            </a:r>
            <a:r>
              <a:rPr/>
              <a:t>of</a:t>
            </a:r>
            <a:r>
              <a:rPr/>
              <a:t> </a:t>
            </a:r>
            <a:r>
              <a:rPr/>
              <a:t>one</a:t>
            </a:r>
            <a:r>
              <a:rPr/>
              <a:t> </a:t>
            </a:r>
            <a:r>
              <a:rPr/>
              <a:t>thousand.</a:t>
            </a:r>
            <a:r>
              <a:rPr/>
              <a:t> </a:t>
            </a:r>
            <a:r>
              <a:rPr/>
              <a:t>The</a:t>
            </a:r>
            <a:r>
              <a:rPr/>
              <a:t> </a:t>
            </a:r>
            <a:r>
              <a:rPr/>
              <a:t>product</a:t>
            </a:r>
            <a:r>
              <a:rPr/>
              <a:t> </a:t>
            </a:r>
            <a:r>
              <a:rPr/>
              <a:t>of</a:t>
            </a:r>
            <a:r>
              <a:rPr/>
              <a:t> </a:t>
            </a:r>
            <a:r>
              <a:rPr/>
              <a:t>these</a:t>
            </a:r>
            <a:r>
              <a:rPr/>
              <a:t> </a:t>
            </a:r>
            <a:r>
              <a:rPr/>
              <a:t>two</a:t>
            </a:r>
            <a:r>
              <a:rPr/>
              <a:t> </a:t>
            </a:r>
            <a:r>
              <a:rPr/>
              <a:t>probabilities</a:t>
            </a:r>
            <a:r>
              <a:rPr/>
              <a:t> </a:t>
            </a:r>
            <a:r>
              <a:rPr/>
              <a:t>is</a:t>
            </a:r>
            <a:r>
              <a:rPr/>
              <a:t> </a:t>
            </a:r>
            <a:r>
              <a:rPr/>
              <a:t>968</a:t>
            </a:r>
            <a:r>
              <a:rPr/>
              <a:t> </a:t>
            </a:r>
            <a:r>
              <a:rPr/>
              <a:t>out</a:t>
            </a:r>
            <a:r>
              <a:rPr/>
              <a:t> </a:t>
            </a:r>
            <a:r>
              <a:rPr/>
              <a:t>of</a:t>
            </a:r>
            <a:r>
              <a:rPr/>
              <a:t> </a:t>
            </a:r>
            <a:r>
              <a:rPr/>
              <a:t>one</a:t>
            </a:r>
            <a:r>
              <a:rPr/>
              <a:t> </a:t>
            </a:r>
            <a:r>
              <a:rPr/>
              <a:t>million,</a:t>
            </a:r>
            <a:r>
              <a:rPr/>
              <a:t> </a:t>
            </a:r>
            <a:r>
              <a:rPr/>
              <a:t>which</a:t>
            </a:r>
            <a:r>
              <a:rPr/>
              <a:t> </a:t>
            </a:r>
            <a:r>
              <a:rPr/>
              <a:t>we</a:t>
            </a:r>
            <a:r>
              <a:rPr/>
              <a:t> </a:t>
            </a:r>
            <a:r>
              <a:rPr/>
              <a:t>round</a:t>
            </a:r>
            <a:r>
              <a:rPr/>
              <a:t> </a:t>
            </a:r>
            <a:r>
              <a:rPr/>
              <a:t>to</a:t>
            </a:r>
            <a:r>
              <a:rPr/>
              <a:t> </a:t>
            </a:r>
            <a:r>
              <a:rPr/>
              <a:t>1</a:t>
            </a:r>
            <a:r>
              <a:rPr/>
              <a:t> </a:t>
            </a:r>
            <a:r>
              <a:rPr/>
              <a:t>out</a:t>
            </a:r>
            <a:r>
              <a:rPr/>
              <a:t> </a:t>
            </a:r>
            <a:r>
              <a:rPr/>
              <a:t>of</a:t>
            </a:r>
            <a:r>
              <a:rPr/>
              <a:t> </a:t>
            </a:r>
            <a:r>
              <a:rPr/>
              <a:t>one</a:t>
            </a:r>
            <a:r>
              <a:rPr/>
              <a:t> </a:t>
            </a:r>
            <a:r>
              <a:rPr/>
              <a:t>thousand.</a:t>
            </a:r>
          </a:p>
          <a:p>
            <a:pPr lvl="0" marL="0" indent="0">
              <a:buNone/>
            </a:pPr>
          </a:p>
          <a:p>
            <a:pPr lvl="0" marL="0" indent="0">
              <a:buNone/>
            </a:pPr>
            <a:r>
              <a:rPr/>
              <a:t>The</a:t>
            </a:r>
            <a:r>
              <a:rPr/>
              <a:t> </a:t>
            </a:r>
            <a:r>
              <a:rPr/>
              <a:t>table</a:t>
            </a:r>
            <a:r>
              <a:rPr/>
              <a:t> </a:t>
            </a:r>
            <a:r>
              <a:rPr/>
              <a:t>above</a:t>
            </a:r>
            <a:r>
              <a:rPr/>
              <a:t> </a:t>
            </a:r>
            <a:r>
              <a:rPr/>
              <a:t>shows</a:t>
            </a:r>
            <a:r>
              <a:rPr/>
              <a:t> </a:t>
            </a:r>
            <a:r>
              <a:rPr/>
              <a:t>the</a:t>
            </a:r>
            <a:r>
              <a:rPr/>
              <a:t> </a:t>
            </a:r>
            <a:r>
              <a:rPr/>
              <a:t>binomial</a:t>
            </a:r>
            <a:r>
              <a:rPr/>
              <a:t> </a:t>
            </a:r>
            <a:r>
              <a:rPr/>
              <a:t>probabilities</a:t>
            </a:r>
            <a:r>
              <a:rPr/>
              <a:t> </a:t>
            </a:r>
            <a:r>
              <a:rPr/>
              <a:t>under</a:t>
            </a:r>
            <a:r>
              <a:rPr/>
              <a:t> </a:t>
            </a:r>
            <a:r>
              <a:rPr/>
              <a:t>each</a:t>
            </a:r>
            <a:r>
              <a:rPr/>
              <a:t> </a:t>
            </a:r>
            <a:r>
              <a:rPr/>
              <a:t>of</a:t>
            </a:r>
            <a:r>
              <a:rPr/>
              <a:t> </a:t>
            </a:r>
            <a:r>
              <a:rPr/>
              <a:t>the</a:t>
            </a:r>
            <a:r>
              <a:rPr/>
              <a:t> </a:t>
            </a:r>
            <a:r>
              <a:rPr/>
              <a:t>121</a:t>
            </a:r>
            <a:r>
              <a:rPr/>
              <a:t> </a:t>
            </a:r>
            <a:r>
              <a:rPr/>
              <a:t>different</a:t>
            </a:r>
            <a:r>
              <a:rPr/>
              <a:t> </a:t>
            </a:r>
            <a:r>
              <a:rPr/>
              <a:t>hypotheses.</a:t>
            </a:r>
            <a:r>
              <a:rPr/>
              <a:t> </a:t>
            </a:r>
            <a:r>
              <a:rPr/>
              <a:t>Many</a:t>
            </a:r>
            <a:r>
              <a:rPr/>
              <a:t> </a:t>
            </a:r>
            <a:r>
              <a:rPr/>
              <a:t>of</a:t>
            </a:r>
            <a:r>
              <a:rPr/>
              <a:t> </a:t>
            </a:r>
            <a:r>
              <a:rPr/>
              <a:t>the</a:t>
            </a:r>
            <a:r>
              <a:rPr/>
              <a:t> </a:t>
            </a:r>
            <a:r>
              <a:rPr/>
              <a:t>probabilities</a:t>
            </a:r>
            <a:r>
              <a:rPr/>
              <a:t> </a:t>
            </a:r>
            <a:r>
              <a:rPr/>
              <a:t>are</a:t>
            </a:r>
            <a:r>
              <a:rPr/>
              <a:t> </a:t>
            </a:r>
            <a:r>
              <a:rPr/>
              <a:t>much</a:t>
            </a:r>
            <a:r>
              <a:rPr/>
              <a:t> </a:t>
            </a:r>
            <a:r>
              <a:rPr/>
              <a:t>smaller</a:t>
            </a:r>
            <a:r>
              <a:rPr/>
              <a:t> </a:t>
            </a:r>
            <a:r>
              <a:rPr/>
              <a:t>than</a:t>
            </a:r>
            <a:r>
              <a:rPr/>
              <a:t> </a:t>
            </a:r>
            <a:r>
              <a:rPr/>
              <a:t>one</a:t>
            </a:r>
            <a:r>
              <a:rPr/>
              <a:t> </a:t>
            </a:r>
            <a:r>
              <a:rPr/>
              <a:t>out</a:t>
            </a:r>
            <a:r>
              <a:rPr/>
              <a:t> </a:t>
            </a:r>
            <a:r>
              <a:rPr/>
              <a:t>of</a:t>
            </a:r>
            <a:r>
              <a:rPr/>
              <a:t> </a:t>
            </a:r>
            <a:r>
              <a:rPr/>
              <a:t>one</a:t>
            </a:r>
            <a:r>
              <a:rPr/>
              <a:t> </a:t>
            </a:r>
            <a:r>
              <a:rPr/>
              <a:t>thousand.</a:t>
            </a:r>
            <a:r>
              <a:rPr/>
              <a:t> </a:t>
            </a:r>
            <a:r>
              <a:rPr/>
              <a:t>The</a:t>
            </a:r>
            <a:r>
              <a:rPr/>
              <a:t> </a:t>
            </a:r>
            <a:r>
              <a:rPr/>
              <a:t>likelihood</a:t>
            </a:r>
            <a:r>
              <a:rPr/>
              <a:t> </a:t>
            </a:r>
            <a:r>
              <a:rPr/>
              <a:t>of</a:t>
            </a:r>
            <a:r>
              <a:rPr/>
              <a:t> </a:t>
            </a:r>
            <a:r>
              <a:rPr/>
              <a:t>seeing</a:t>
            </a:r>
            <a:r>
              <a:rPr/>
              <a:t> </a:t>
            </a:r>
            <a:r>
              <a:rPr/>
              <a:t>28</a:t>
            </a:r>
            <a:r>
              <a:rPr/>
              <a:t> </a:t>
            </a:r>
            <a:r>
              <a:rPr/>
              <a:t>survivals</a:t>
            </a:r>
            <a:r>
              <a:rPr/>
              <a:t> </a:t>
            </a:r>
            <a:r>
              <a:rPr/>
              <a:t>out</a:t>
            </a:r>
            <a:r>
              <a:rPr/>
              <a:t> </a:t>
            </a:r>
            <a:r>
              <a:rPr/>
              <a:t>of</a:t>
            </a:r>
            <a:r>
              <a:rPr/>
              <a:t> </a:t>
            </a:r>
            <a:r>
              <a:rPr/>
              <a:t>29</a:t>
            </a:r>
            <a:r>
              <a:rPr/>
              <a:t> </a:t>
            </a:r>
            <a:r>
              <a:rPr/>
              <a:t>babies</a:t>
            </a:r>
            <a:r>
              <a:rPr/>
              <a:t> </a:t>
            </a:r>
            <a:r>
              <a:rPr/>
              <a:t>in</a:t>
            </a:r>
            <a:r>
              <a:rPr/>
              <a:t> </a:t>
            </a:r>
            <a:r>
              <a:rPr/>
              <a:t>the</a:t>
            </a:r>
            <a:r>
              <a:rPr/>
              <a:t> </a:t>
            </a:r>
            <a:r>
              <a:rPr/>
              <a:t>ECMO</a:t>
            </a:r>
            <a:r>
              <a:rPr/>
              <a:t> </a:t>
            </a:r>
            <a:r>
              <a:rPr/>
              <a:t>survivals</a:t>
            </a:r>
            <a:r>
              <a:rPr/>
              <a:t> </a:t>
            </a:r>
            <a:r>
              <a:rPr/>
              <a:t>is</a:t>
            </a:r>
            <a:r>
              <a:rPr/>
              <a:t> </a:t>
            </a:r>
            <a:r>
              <a:rPr/>
              <a:t>very</a:t>
            </a:r>
            <a:r>
              <a:rPr/>
              <a:t> </a:t>
            </a:r>
            <a:r>
              <a:rPr/>
              <a:t>small</a:t>
            </a:r>
            <a:r>
              <a:rPr/>
              <a:t> </a:t>
            </a:r>
            <a:r>
              <a:rPr/>
              <a:t>when</a:t>
            </a:r>
            <a:r>
              <a:rPr/>
              <a:t> </a:t>
            </a:r>
            <a:r>
              <a:rPr/>
              <a:t>the</a:t>
            </a:r>
            <a:r>
              <a:rPr/>
              <a:t> </a:t>
            </a:r>
            <a:r>
              <a:rPr/>
              <a:t>hypothesized</a:t>
            </a:r>
            <a:r>
              <a:rPr/>
              <a:t> </a:t>
            </a:r>
            <a:r>
              <a:rPr/>
              <a:t>survival</a:t>
            </a:r>
            <a:r>
              <a:rPr/>
              <a:t> </a:t>
            </a:r>
            <a:r>
              <a:rPr/>
              <a:t>rate</a:t>
            </a:r>
            <a:r>
              <a:rPr/>
              <a:t> </a:t>
            </a:r>
            <a:r>
              <a:rPr/>
              <a:t>is</a:t>
            </a:r>
            <a:r>
              <a:rPr/>
              <a:t> </a:t>
            </a:r>
            <a:r>
              <a:rPr/>
              <a:t>10%,</a:t>
            </a:r>
            <a:r>
              <a:rPr/>
              <a:t> </a:t>
            </a:r>
            <a:r>
              <a:rPr/>
              <a:t>30%,</a:t>
            </a:r>
            <a:r>
              <a:rPr/>
              <a:t> </a:t>
            </a:r>
            <a:r>
              <a:rPr/>
              <a:t>or</a:t>
            </a:r>
            <a:r>
              <a:rPr/>
              <a:t> </a:t>
            </a:r>
            <a:r>
              <a:rPr/>
              <a:t>even</a:t>
            </a:r>
            <a:r>
              <a:rPr/>
              <a:t> </a:t>
            </a:r>
            <a:r>
              <a:rPr/>
              <a:t>50%.</a:t>
            </a:r>
            <a:r>
              <a:rPr/>
              <a:t> </a:t>
            </a:r>
            <a:r>
              <a:rPr/>
              <a:t>Very</a:t>
            </a:r>
            <a:r>
              <a:rPr/>
              <a:t> </a:t>
            </a:r>
            <a:r>
              <a:rPr/>
              <a:t>small</a:t>
            </a:r>
            <a:r>
              <a:rPr/>
              <a:t> </a:t>
            </a:r>
            <a:r>
              <a:rPr/>
              <a:t>probabilities</a:t>
            </a:r>
            <a:r>
              <a:rPr/>
              <a:t> </a:t>
            </a:r>
            <a:r>
              <a:rPr/>
              <a:t>are</a:t>
            </a:r>
            <a:r>
              <a:rPr/>
              <a:t> </a:t>
            </a:r>
            <a:r>
              <a:rPr/>
              <a:t>represented</a:t>
            </a:r>
            <a:r>
              <a:rPr/>
              <a:t> </a:t>
            </a:r>
            <a:r>
              <a:rPr/>
              <a:t>by</a:t>
            </a:r>
            <a:r>
              <a:rPr/>
              <a:t> </a:t>
            </a:r>
            <a:r>
              <a:rPr/>
              <a:t>zeros.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Now</a:t>
            </a:r>
            <a:r>
              <a:rPr/>
              <a:t> </a:t>
            </a:r>
            <a:r>
              <a:rPr/>
              <a:t>multiply</a:t>
            </a:r>
            <a:r>
              <a:rPr/>
              <a:t> </a:t>
            </a:r>
            <a:r>
              <a:rPr/>
              <a:t>the</a:t>
            </a:r>
            <a:r>
              <a:rPr/>
              <a:t> </a:t>
            </a:r>
            <a:r>
              <a:rPr/>
              <a:t>prior</a:t>
            </a:r>
            <a:r>
              <a:rPr/>
              <a:t> </a:t>
            </a:r>
            <a:r>
              <a:rPr/>
              <a:t>probability</a:t>
            </a:r>
            <a:r>
              <a:rPr/>
              <a:t> </a:t>
            </a:r>
            <a:r>
              <a:rPr/>
              <a:t>of</a:t>
            </a:r>
            <a:r>
              <a:rPr/>
              <a:t> </a:t>
            </a:r>
            <a:r>
              <a:rPr/>
              <a:t>each</a:t>
            </a:r>
            <a:r>
              <a:rPr/>
              <a:t> </a:t>
            </a:r>
            <a:r>
              <a:rPr/>
              <a:t>hypothesis</a:t>
            </a:r>
            <a:r>
              <a:rPr/>
              <a:t> </a:t>
            </a:r>
            <a:r>
              <a:rPr/>
              <a:t>by</a:t>
            </a:r>
            <a:r>
              <a:rPr/>
              <a:t> </a:t>
            </a:r>
            <a:r>
              <a:rPr/>
              <a:t>the</a:t>
            </a:r>
            <a:r>
              <a:rPr/>
              <a:t> </a:t>
            </a:r>
            <a:r>
              <a:rPr/>
              <a:t>likelihood</a:t>
            </a:r>
            <a:r>
              <a:rPr/>
              <a:t> </a:t>
            </a:r>
            <a:r>
              <a:rPr/>
              <a:t>of</a:t>
            </a:r>
            <a:r>
              <a:rPr/>
              <a:t> </a:t>
            </a:r>
            <a:r>
              <a:rPr/>
              <a:t>the</a:t>
            </a:r>
            <a:r>
              <a:rPr/>
              <a:t> </a:t>
            </a:r>
            <a:r>
              <a:rPr/>
              <a:t>data</a:t>
            </a:r>
            <a:r>
              <a:rPr/>
              <a:t> </a:t>
            </a:r>
            <a:r>
              <a:rPr/>
              <a:t>under</a:t>
            </a:r>
            <a:r>
              <a:rPr/>
              <a:t> </a:t>
            </a:r>
            <a:r>
              <a:rPr/>
              <a:t>each</a:t>
            </a:r>
            <a:r>
              <a:rPr/>
              <a:t> </a:t>
            </a:r>
            <a:r>
              <a:rPr/>
              <a:t>hypothesis.</a:t>
            </a:r>
            <a:r>
              <a:rPr/>
              <a:t> </a:t>
            </a:r>
            <a:r>
              <a:rPr/>
              <a:t>For</a:t>
            </a:r>
            <a:r>
              <a:rPr/>
              <a:t> </a:t>
            </a:r>
            <a:r>
              <a:rPr/>
              <a:t>ECMO=0.9,</a:t>
            </a:r>
            <a:r>
              <a:rPr/>
              <a:t> </a:t>
            </a:r>
            <a:r>
              <a:rPr/>
              <a:t>conventional</a:t>
            </a:r>
            <a:r>
              <a:rPr/>
              <a:t> </a:t>
            </a:r>
            <a:r>
              <a:rPr/>
              <a:t>therapy=0.6,</a:t>
            </a:r>
            <a:r>
              <a:rPr/>
              <a:t> </a:t>
            </a:r>
            <a:r>
              <a:rPr/>
              <a:t>this</a:t>
            </a:r>
            <a:r>
              <a:rPr/>
              <a:t> </a:t>
            </a:r>
            <a:r>
              <a:rPr/>
              <a:t>product</a:t>
            </a:r>
            <a:r>
              <a:rPr/>
              <a:t> </a:t>
            </a:r>
            <a:r>
              <a:rPr/>
              <a:t>is</a:t>
            </a:r>
            <a:r>
              <a:rPr/>
              <a:t> </a:t>
            </a:r>
            <a:r>
              <a:rPr/>
              <a:t>5</a:t>
            </a:r>
            <a:r>
              <a:rPr/>
              <a:t> </a:t>
            </a:r>
            <a:r>
              <a:rPr/>
              <a:t>out</a:t>
            </a:r>
            <a:r>
              <a:rPr/>
              <a:t> </a:t>
            </a:r>
            <a:r>
              <a:rPr/>
              <a:t>of</a:t>
            </a:r>
            <a:r>
              <a:rPr/>
              <a:t> </a:t>
            </a:r>
            <a:r>
              <a:rPr/>
              <a:t>a</a:t>
            </a:r>
            <a:r>
              <a:rPr/>
              <a:t> </a:t>
            </a:r>
            <a:r>
              <a:rPr/>
              <a:t>thousand</a:t>
            </a:r>
            <a:r>
              <a:rPr/>
              <a:t> </a:t>
            </a:r>
            <a:r>
              <a:rPr/>
              <a:t>times</a:t>
            </a:r>
            <a:r>
              <a:rPr/>
              <a:t> </a:t>
            </a:r>
            <a:r>
              <a:rPr/>
              <a:t>38</a:t>
            </a:r>
            <a:r>
              <a:rPr/>
              <a:t> </a:t>
            </a:r>
            <a:r>
              <a:rPr/>
              <a:t>out</a:t>
            </a:r>
            <a:r>
              <a:rPr/>
              <a:t> </a:t>
            </a:r>
            <a:r>
              <a:rPr/>
              <a:t>of</a:t>
            </a:r>
            <a:r>
              <a:rPr/>
              <a:t> </a:t>
            </a:r>
            <a:r>
              <a:rPr/>
              <a:t>a</a:t>
            </a:r>
            <a:r>
              <a:rPr/>
              <a:t> </a:t>
            </a:r>
            <a:r>
              <a:rPr/>
              <a:t>thousand,</a:t>
            </a:r>
            <a:r>
              <a:rPr/>
              <a:t> </a:t>
            </a:r>
            <a:r>
              <a:rPr/>
              <a:t>which</a:t>
            </a:r>
            <a:r>
              <a:rPr/>
              <a:t> </a:t>
            </a:r>
            <a:r>
              <a:rPr/>
              <a:t>equals</a:t>
            </a:r>
            <a:r>
              <a:rPr/>
              <a:t> </a:t>
            </a:r>
            <a:r>
              <a:rPr/>
              <a:t>190</a:t>
            </a:r>
            <a:r>
              <a:rPr/>
              <a:t> </a:t>
            </a:r>
            <a:r>
              <a:rPr/>
              <a:t>out</a:t>
            </a:r>
            <a:r>
              <a:rPr/>
              <a:t> </a:t>
            </a:r>
            <a:r>
              <a:rPr/>
              <a:t>of</a:t>
            </a:r>
            <a:r>
              <a:rPr/>
              <a:t> </a:t>
            </a:r>
            <a:r>
              <a:rPr/>
              <a:t>a</a:t>
            </a:r>
            <a:r>
              <a:rPr/>
              <a:t> </a:t>
            </a:r>
            <a:r>
              <a:rPr/>
              <a:t>million</a:t>
            </a:r>
            <a:r>
              <a:rPr/>
              <a:t> </a:t>
            </a:r>
            <a:r>
              <a:rPr/>
              <a:t>(actually</a:t>
            </a:r>
            <a:r>
              <a:rPr/>
              <a:t> </a:t>
            </a:r>
            <a:r>
              <a:rPr/>
              <a:t>it</a:t>
            </a:r>
            <a:r>
              <a:rPr/>
              <a:t> </a:t>
            </a:r>
            <a:r>
              <a:rPr/>
              <a:t>is</a:t>
            </a:r>
            <a:r>
              <a:rPr/>
              <a:t> </a:t>
            </a:r>
            <a:r>
              <a:rPr/>
              <a:t>173</a:t>
            </a:r>
            <a:r>
              <a:rPr/>
              <a:t> </a:t>
            </a:r>
            <a:r>
              <a:rPr/>
              <a:t>out</a:t>
            </a:r>
            <a:r>
              <a:rPr/>
              <a:t> </a:t>
            </a:r>
            <a:r>
              <a:rPr/>
              <a:t>of</a:t>
            </a:r>
            <a:r>
              <a:rPr/>
              <a:t> </a:t>
            </a:r>
            <a:r>
              <a:rPr/>
              <a:t>a</a:t>
            </a:r>
            <a:r>
              <a:rPr/>
              <a:t> </a:t>
            </a:r>
            <a:r>
              <a:rPr/>
              <a:t>million</a:t>
            </a:r>
            <a:r>
              <a:rPr/>
              <a:t> </a:t>
            </a:r>
            <a:r>
              <a:rPr/>
              <a:t>when</a:t>
            </a:r>
            <a:r>
              <a:rPr/>
              <a:t> </a:t>
            </a:r>
            <a:r>
              <a:rPr/>
              <a:t>you</a:t>
            </a:r>
            <a:r>
              <a:rPr/>
              <a:t> </a:t>
            </a:r>
            <a:r>
              <a:rPr/>
              <a:t>don’t</a:t>
            </a:r>
            <a:r>
              <a:rPr/>
              <a:t> </a:t>
            </a:r>
            <a:r>
              <a:rPr/>
              <a:t>round</a:t>
            </a:r>
            <a:r>
              <a:rPr/>
              <a:t> </a:t>
            </a:r>
            <a:r>
              <a:rPr/>
              <a:t>the</a:t>
            </a:r>
            <a:r>
              <a:rPr/>
              <a:t> </a:t>
            </a:r>
            <a:r>
              <a:rPr/>
              <a:t>data</a:t>
            </a:r>
            <a:r>
              <a:rPr/>
              <a:t> </a:t>
            </a:r>
            <a:r>
              <a:rPr/>
              <a:t>so</a:t>
            </a:r>
            <a:r>
              <a:rPr/>
              <a:t> </a:t>
            </a:r>
            <a:r>
              <a:rPr/>
              <a:t>much).</a:t>
            </a:r>
            <a:r>
              <a:rPr/>
              <a:t> </a:t>
            </a:r>
            <a:r>
              <a:rPr/>
              <a:t>For</a:t>
            </a:r>
            <a:r>
              <a:rPr/>
              <a:t> </a:t>
            </a:r>
            <a:r>
              <a:rPr/>
              <a:t>ECMO=conventional=0.8,</a:t>
            </a:r>
            <a:r>
              <a:rPr/>
              <a:t> </a:t>
            </a:r>
            <a:r>
              <a:rPr/>
              <a:t>the</a:t>
            </a:r>
            <a:r>
              <a:rPr/>
              <a:t> </a:t>
            </a:r>
            <a:r>
              <a:rPr/>
              <a:t>product</a:t>
            </a:r>
            <a:r>
              <a:rPr/>
              <a:t> </a:t>
            </a:r>
            <a:r>
              <a:rPr/>
              <a:t>is</a:t>
            </a:r>
            <a:r>
              <a:rPr/>
              <a:t> </a:t>
            </a:r>
            <a:r>
              <a:rPr/>
              <a:t>45</a:t>
            </a:r>
            <a:r>
              <a:rPr/>
              <a:t> </a:t>
            </a:r>
            <a:r>
              <a:rPr/>
              <a:t>out</a:t>
            </a:r>
            <a:r>
              <a:rPr/>
              <a:t> </a:t>
            </a:r>
            <a:r>
              <a:rPr/>
              <a:t>of</a:t>
            </a:r>
            <a:r>
              <a:rPr/>
              <a:t> </a:t>
            </a:r>
            <a:r>
              <a:rPr/>
              <a:t>a</a:t>
            </a:r>
            <a:r>
              <a:rPr/>
              <a:t> </a:t>
            </a:r>
            <a:r>
              <a:rPr/>
              <a:t>thousand</a:t>
            </a:r>
            <a:r>
              <a:rPr/>
              <a:t> </a:t>
            </a:r>
            <a:r>
              <a:rPr/>
              <a:t>times</a:t>
            </a:r>
            <a:r>
              <a:rPr/>
              <a:t> </a:t>
            </a:r>
            <a:r>
              <a:rPr/>
              <a:t>1</a:t>
            </a:r>
            <a:r>
              <a:rPr/>
              <a:t> </a:t>
            </a:r>
            <a:r>
              <a:rPr/>
              <a:t>out</a:t>
            </a:r>
            <a:r>
              <a:rPr/>
              <a:t> </a:t>
            </a:r>
            <a:r>
              <a:rPr/>
              <a:t>of</a:t>
            </a:r>
            <a:r>
              <a:rPr/>
              <a:t> </a:t>
            </a:r>
            <a:r>
              <a:rPr/>
              <a:t>a</a:t>
            </a:r>
            <a:r>
              <a:rPr/>
              <a:t> </a:t>
            </a:r>
            <a:r>
              <a:rPr/>
              <a:t>thousand,</a:t>
            </a:r>
            <a:r>
              <a:rPr/>
              <a:t> </a:t>
            </a:r>
            <a:r>
              <a:rPr/>
              <a:t>or</a:t>
            </a:r>
            <a:r>
              <a:rPr/>
              <a:t> </a:t>
            </a:r>
            <a:r>
              <a:rPr/>
              <a:t>45</a:t>
            </a:r>
            <a:r>
              <a:rPr/>
              <a:t> </a:t>
            </a:r>
            <a:r>
              <a:rPr/>
              <a:t>out</a:t>
            </a:r>
            <a:r>
              <a:rPr/>
              <a:t> </a:t>
            </a:r>
            <a:r>
              <a:rPr/>
              <a:t>of</a:t>
            </a:r>
            <a:r>
              <a:rPr/>
              <a:t> </a:t>
            </a:r>
            <a:r>
              <a:rPr/>
              <a:t>a</a:t>
            </a:r>
            <a:r>
              <a:rPr/>
              <a:t> </a:t>
            </a:r>
            <a:r>
              <a:rPr/>
              <a:t>million.</a:t>
            </a:r>
          </a:p>
          <a:p>
            <a:pPr lvl="0" marL="0" indent="0">
              <a:buNone/>
            </a:pPr>
          </a:p>
          <a:p>
            <a:pPr lvl="0" marL="0" indent="0">
              <a:buNone/>
            </a:pPr>
            <a:r>
              <a:rPr/>
              <a:t>This</a:t>
            </a:r>
            <a:r>
              <a:rPr/>
              <a:t> </a:t>
            </a:r>
            <a:r>
              <a:rPr/>
              <a:t>table</a:t>
            </a:r>
            <a:r>
              <a:rPr/>
              <a:t> </a:t>
            </a:r>
            <a:r>
              <a:rPr/>
              <a:t>shows</a:t>
            </a:r>
            <a:r>
              <a:rPr/>
              <a:t> </a:t>
            </a:r>
            <a:r>
              <a:rPr/>
              <a:t>the</a:t>
            </a:r>
            <a:r>
              <a:rPr/>
              <a:t> </a:t>
            </a:r>
            <a:r>
              <a:rPr/>
              <a:t>product</a:t>
            </a:r>
            <a:r>
              <a:rPr/>
              <a:t> </a:t>
            </a:r>
            <a:r>
              <a:rPr/>
              <a:t>of</a:t>
            </a:r>
            <a:r>
              <a:rPr/>
              <a:t> </a:t>
            </a:r>
            <a:r>
              <a:rPr/>
              <a:t>the</a:t>
            </a:r>
            <a:r>
              <a:rPr/>
              <a:t> </a:t>
            </a:r>
            <a:r>
              <a:rPr/>
              <a:t>prior</a:t>
            </a:r>
            <a:r>
              <a:rPr/>
              <a:t> </a:t>
            </a:r>
            <a:r>
              <a:rPr/>
              <a:t>probabilities</a:t>
            </a:r>
            <a:r>
              <a:rPr/>
              <a:t> </a:t>
            </a:r>
            <a:r>
              <a:rPr/>
              <a:t>and</a:t>
            </a:r>
            <a:r>
              <a:rPr/>
              <a:t> </a:t>
            </a:r>
            <a:r>
              <a:rPr/>
              <a:t>the</a:t>
            </a:r>
            <a:r>
              <a:rPr/>
              <a:t> </a:t>
            </a:r>
            <a:r>
              <a:rPr/>
              <a:t>likelihoods.</a:t>
            </a:r>
            <a:r>
              <a:rPr/>
              <a:t> </a:t>
            </a:r>
            <a:r>
              <a:rPr/>
              <a:t>We’re</a:t>
            </a:r>
            <a:r>
              <a:rPr/>
              <a:t> </a:t>
            </a:r>
            <a:r>
              <a:rPr/>
              <a:t>almost</a:t>
            </a:r>
            <a:r>
              <a:rPr/>
              <a:t> </a:t>
            </a:r>
            <a:r>
              <a:rPr/>
              <a:t>done,</a:t>
            </a:r>
            <a:r>
              <a:rPr/>
              <a:t> </a:t>
            </a:r>
            <a:r>
              <a:rPr/>
              <a:t>but</a:t>
            </a:r>
            <a:r>
              <a:rPr/>
              <a:t> </a:t>
            </a:r>
            <a:r>
              <a:rPr/>
              <a:t>there</a:t>
            </a:r>
            <a:r>
              <a:rPr/>
              <a:t> </a:t>
            </a:r>
            <a:r>
              <a:rPr/>
              <a:t>is</a:t>
            </a:r>
            <a:r>
              <a:rPr/>
              <a:t> </a:t>
            </a:r>
            <a:r>
              <a:rPr/>
              <a:t>one</a:t>
            </a:r>
            <a:r>
              <a:rPr/>
              <a:t> </a:t>
            </a:r>
            <a:r>
              <a:rPr/>
              <a:t>catch.</a:t>
            </a:r>
            <a:r>
              <a:rPr/>
              <a:t> </a:t>
            </a:r>
            <a:r>
              <a:rPr/>
              <a:t>These</a:t>
            </a:r>
            <a:r>
              <a:rPr/>
              <a:t> </a:t>
            </a:r>
            <a:r>
              <a:rPr/>
              <a:t>numbers</a:t>
            </a:r>
            <a:r>
              <a:rPr/>
              <a:t> </a:t>
            </a:r>
            <a:r>
              <a:rPr/>
              <a:t>do</a:t>
            </a:r>
            <a:r>
              <a:rPr/>
              <a:t> </a:t>
            </a:r>
            <a:r>
              <a:rPr/>
              <a:t>not</a:t>
            </a:r>
            <a:r>
              <a:rPr/>
              <a:t> </a:t>
            </a:r>
            <a:r>
              <a:rPr/>
              <a:t>add</a:t>
            </a:r>
            <a:r>
              <a:rPr/>
              <a:t> </a:t>
            </a:r>
            <a:r>
              <a:rPr/>
              <a:t>up</a:t>
            </a:r>
            <a:r>
              <a:rPr/>
              <a:t> </a:t>
            </a:r>
            <a:r>
              <a:rPr/>
              <a:t>to</a:t>
            </a:r>
            <a:r>
              <a:rPr/>
              <a:t> </a:t>
            </a:r>
            <a:r>
              <a:rPr/>
              <a:t>1</a:t>
            </a:r>
            <a:r>
              <a:rPr/>
              <a:t> </a:t>
            </a:r>
            <a:r>
              <a:rPr/>
              <a:t>(they</a:t>
            </a:r>
            <a:r>
              <a:rPr/>
              <a:t> </a:t>
            </a:r>
            <a:r>
              <a:rPr/>
              <a:t>add</a:t>
            </a:r>
            <a:r>
              <a:rPr/>
              <a:t> </a:t>
            </a:r>
            <a:r>
              <a:rPr/>
              <a:t>up</a:t>
            </a:r>
            <a:r>
              <a:rPr/>
              <a:t> </a:t>
            </a:r>
            <a:r>
              <a:rPr/>
              <a:t>to</a:t>
            </a:r>
            <a:r>
              <a:rPr/>
              <a:t> </a:t>
            </a:r>
            <a:r>
              <a:rPr/>
              <a:t>794</a:t>
            </a:r>
            <a:r>
              <a:rPr/>
              <a:t> </a:t>
            </a:r>
            <a:r>
              <a:rPr/>
              <a:t>out</a:t>
            </a:r>
            <a:r>
              <a:rPr/>
              <a:t> </a:t>
            </a:r>
            <a:r>
              <a:rPr/>
              <a:t>of</a:t>
            </a:r>
            <a:r>
              <a:rPr/>
              <a:t> </a:t>
            </a:r>
            <a:r>
              <a:rPr/>
              <a:t>a</a:t>
            </a:r>
            <a:r>
              <a:rPr/>
              <a:t> </a:t>
            </a:r>
            <a:r>
              <a:rPr/>
              <a:t>million),</a:t>
            </a:r>
            <a:r>
              <a:rPr/>
              <a:t> </a:t>
            </a:r>
            <a:r>
              <a:rPr/>
              <a:t>so</a:t>
            </a:r>
            <a:r>
              <a:rPr/>
              <a:t> </a:t>
            </a:r>
            <a:r>
              <a:rPr/>
              <a:t>we</a:t>
            </a:r>
            <a:r>
              <a:rPr/>
              <a:t> </a:t>
            </a:r>
            <a:r>
              <a:rPr/>
              <a:t>need</a:t>
            </a:r>
            <a:r>
              <a:rPr/>
              <a:t> </a:t>
            </a:r>
            <a:r>
              <a:rPr/>
              <a:t>to</a:t>
            </a:r>
            <a:r>
              <a:rPr/>
              <a:t> </a:t>
            </a:r>
            <a:r>
              <a:rPr/>
              <a:t>rescale</a:t>
            </a:r>
            <a:r>
              <a:rPr/>
              <a:t> </a:t>
            </a:r>
            <a:r>
              <a:rPr/>
              <a:t>them.</a:t>
            </a:r>
            <a:r>
              <a:rPr/>
              <a:t> </a:t>
            </a:r>
            <a:r>
              <a:rPr/>
              <a:t>We</a:t>
            </a:r>
            <a:r>
              <a:rPr/>
              <a:t> </a:t>
            </a:r>
            <a:r>
              <a:rPr/>
              <a:t>divide</a:t>
            </a:r>
            <a:r>
              <a:rPr/>
              <a:t> </a:t>
            </a:r>
            <a:r>
              <a:rPr/>
              <a:t>by</a:t>
            </a:r>
            <a:r>
              <a:rPr/>
              <a:t> </a:t>
            </a:r>
            <a:r>
              <a:rPr/>
              <a:t>P(E)</a:t>
            </a:r>
            <a:r>
              <a:rPr/>
              <a:t> </a:t>
            </a:r>
            <a:r>
              <a:rPr/>
              <a:t>which</a:t>
            </a:r>
            <a:r>
              <a:rPr/>
              <a:t> </a:t>
            </a:r>
            <a:r>
              <a:rPr/>
              <a:t>is</a:t>
            </a:r>
            <a:r>
              <a:rPr/>
              <a:t> </a:t>
            </a:r>
            <a:r>
              <a:rPr/>
              <a:t>defined</a:t>
            </a:r>
            <a:r>
              <a:rPr/>
              <a:t> </a:t>
            </a:r>
            <a:r>
              <a:rPr/>
              <a:t>in</a:t>
            </a:r>
            <a:r>
              <a:rPr/>
              <a:t> </a:t>
            </a:r>
            <a:r>
              <a:rPr/>
              <a:t>the</a:t>
            </a:r>
            <a:r>
              <a:rPr/>
              <a:t> </a:t>
            </a:r>
            <a:r>
              <a:rPr/>
              <a:t>wikipedia</a:t>
            </a:r>
            <a:r>
              <a:rPr/>
              <a:t> </a:t>
            </a:r>
            <a:r>
              <a:rPr/>
              <a:t>article</a:t>
            </a:r>
            <a:r>
              <a:rPr/>
              <a:t> </a:t>
            </a:r>
            <a:r>
              <a:rPr/>
              <a:t>as</a:t>
            </a:r>
          </a:p>
          <a:p>
            <a:pPr lvl="0" marL="0" indent="0">
              <a:buNone/>
            </a:pPr>
          </a:p>
          <a:p>
            <a:pPr lvl="0" marL="0" indent="0">
              <a:buNone/>
            </a:pPr>
            <a:r>
              <a:rPr/>
              <a:t>P(E)</a:t>
            </a:r>
            <a:r>
              <a:rPr/>
              <a:t> </a:t>
            </a:r>
            <a:r>
              <a:rPr/>
              <a:t>=</a:t>
            </a:r>
            <a:r>
              <a:rPr/>
              <a:t> </a:t>
            </a:r>
            <a:r>
              <a:rPr/>
              <a:t>P(E|H1)</a:t>
            </a:r>
            <a:r>
              <a:rPr/>
              <a:t> </a:t>
            </a:r>
            <a:r>
              <a:rPr/>
              <a:t>P(H1)</a:t>
            </a:r>
            <a:r>
              <a:rPr/>
              <a:t> </a:t>
            </a:r>
            <a:r>
              <a:rPr/>
              <a:t>+</a:t>
            </a:r>
            <a:r>
              <a:rPr/>
              <a:t> </a:t>
            </a:r>
            <a:r>
              <a:rPr/>
              <a:t>P(E|H2)</a:t>
            </a:r>
            <a:r>
              <a:rPr/>
              <a:t> </a:t>
            </a:r>
            <a:r>
              <a:rPr/>
              <a:t>P(H2)</a:t>
            </a:r>
            <a:r>
              <a:rPr/>
              <a:t> </a:t>
            </a:r>
            <a:r>
              <a:rPr/>
              <a:t>+</a:t>
            </a:r>
            <a:r>
              <a:rPr/>
              <a:t> </a:t>
            </a:r>
            <a:r>
              <a:rPr/>
              <a:t>…</a:t>
            </a:r>
          </a:p>
          <a:p>
            <a:pPr lvl="0" marL="0" indent="0">
              <a:buNone/>
            </a:pPr>
          </a:p>
          <a:p>
            <a:pPr lvl="0" marL="0" indent="0">
              <a:buNone/>
            </a:pPr>
            <a:r>
              <a:rPr/>
              <a:t>In</a:t>
            </a:r>
            <a:r>
              <a:rPr/>
              <a:t> </a:t>
            </a:r>
            <a:r>
              <a:rPr/>
              <a:t>the</a:t>
            </a:r>
            <a:r>
              <a:rPr/>
              <a:t> </a:t>
            </a:r>
            <a:r>
              <a:rPr/>
              <a:t>example</a:t>
            </a:r>
            <a:r>
              <a:rPr/>
              <a:t> </a:t>
            </a:r>
            <a:r>
              <a:rPr/>
              <a:t>shown</a:t>
            </a:r>
            <a:r>
              <a:rPr/>
              <a:t> </a:t>
            </a:r>
            <a:r>
              <a:rPr/>
              <a:t>here,</a:t>
            </a:r>
            <a:r>
              <a:rPr/>
              <a:t> </a:t>
            </a:r>
            <a:r>
              <a:rPr/>
              <a:t>this</a:t>
            </a:r>
            <a:r>
              <a:rPr/>
              <a:t> </a:t>
            </a:r>
            <a:r>
              <a:rPr/>
              <a:t>calculation</a:t>
            </a:r>
            <a:r>
              <a:rPr/>
              <a:t> </a:t>
            </a:r>
            <a:r>
              <a:rPr/>
              <a:t>is</a:t>
            </a:r>
            <a:r>
              <a:rPr/>
              <a:t> </a:t>
            </a:r>
            <a:r>
              <a:rPr/>
              <a:t>pretty</a:t>
            </a:r>
            <a:r>
              <a:rPr/>
              <a:t> </a:t>
            </a:r>
            <a:r>
              <a:rPr/>
              <a:t>easy:</a:t>
            </a:r>
            <a:r>
              <a:rPr/>
              <a:t> </a:t>
            </a:r>
            <a:r>
              <a:rPr/>
              <a:t>add</a:t>
            </a:r>
            <a:r>
              <a:rPr/>
              <a:t> </a:t>
            </a:r>
            <a:r>
              <a:rPr/>
              <a:t>up</a:t>
            </a:r>
            <a:r>
              <a:rPr/>
              <a:t> </a:t>
            </a:r>
            <a:r>
              <a:rPr/>
              <a:t>the</a:t>
            </a:r>
            <a:r>
              <a:rPr/>
              <a:t> </a:t>
            </a:r>
            <a:r>
              <a:rPr/>
              <a:t>121</a:t>
            </a:r>
            <a:r>
              <a:rPr/>
              <a:t> </a:t>
            </a:r>
            <a:r>
              <a:rPr/>
              <a:t>cells</a:t>
            </a:r>
            <a:r>
              <a:rPr/>
              <a:t> </a:t>
            </a:r>
            <a:r>
              <a:rPr/>
              <a:t>to</a:t>
            </a:r>
            <a:r>
              <a:rPr/>
              <a:t> </a:t>
            </a:r>
            <a:r>
              <a:rPr/>
              <a:t>get</a:t>
            </a:r>
            <a:r>
              <a:rPr/>
              <a:t> </a:t>
            </a:r>
            <a:r>
              <a:rPr/>
              <a:t>794</a:t>
            </a:r>
            <a:r>
              <a:rPr/>
              <a:t> </a:t>
            </a:r>
            <a:r>
              <a:rPr/>
              <a:t>out</a:t>
            </a:r>
            <a:r>
              <a:rPr/>
              <a:t> </a:t>
            </a:r>
            <a:r>
              <a:rPr/>
              <a:t>of</a:t>
            </a:r>
            <a:r>
              <a:rPr/>
              <a:t> </a:t>
            </a:r>
            <a:r>
              <a:rPr/>
              <a:t>a</a:t>
            </a:r>
            <a:r>
              <a:rPr/>
              <a:t> </a:t>
            </a:r>
            <a:r>
              <a:rPr/>
              <a:t>million</a:t>
            </a:r>
            <a:r>
              <a:rPr/>
              <a:t> </a:t>
            </a:r>
            <a:r>
              <a:rPr/>
              <a:t>and</a:t>
            </a:r>
            <a:r>
              <a:rPr/>
              <a:t> </a:t>
            </a:r>
            <a:r>
              <a:rPr/>
              <a:t>then</a:t>
            </a:r>
            <a:r>
              <a:rPr/>
              <a:t> </a:t>
            </a:r>
            <a:r>
              <a:rPr/>
              <a:t>divide</a:t>
            </a:r>
            <a:r>
              <a:rPr/>
              <a:t> </a:t>
            </a:r>
            <a:r>
              <a:rPr/>
              <a:t>each</a:t>
            </a:r>
            <a:r>
              <a:rPr/>
              <a:t> </a:t>
            </a:r>
            <a:r>
              <a:rPr/>
              <a:t>cell</a:t>
            </a:r>
            <a:r>
              <a:rPr/>
              <a:t> </a:t>
            </a:r>
            <a:r>
              <a:rPr/>
              <a:t>by</a:t>
            </a:r>
            <a:r>
              <a:rPr/>
              <a:t> </a:t>
            </a:r>
            <a:r>
              <a:rPr/>
              <a:t>that</a:t>
            </a:r>
            <a:r>
              <a:rPr/>
              <a:t> </a:t>
            </a:r>
            <a:r>
              <a:rPr/>
              <a:t>sum.</a:t>
            </a:r>
            <a:r>
              <a:rPr/>
              <a:t> </a:t>
            </a:r>
            <a:r>
              <a:rPr/>
              <a:t>For</a:t>
            </a:r>
            <a:r>
              <a:rPr/>
              <a:t> </a:t>
            </a:r>
            <a:r>
              <a:rPr/>
              <a:t>more</a:t>
            </a:r>
            <a:r>
              <a:rPr/>
              <a:t> </a:t>
            </a:r>
            <a:r>
              <a:rPr/>
              <a:t>complex</a:t>
            </a:r>
            <a:r>
              <a:rPr/>
              <a:t> </a:t>
            </a:r>
            <a:r>
              <a:rPr/>
              <a:t>setting,</a:t>
            </a:r>
            <a:r>
              <a:rPr/>
              <a:t> </a:t>
            </a:r>
            <a:r>
              <a:rPr/>
              <a:t>this</a:t>
            </a:r>
            <a:r>
              <a:rPr/>
              <a:t> </a:t>
            </a:r>
            <a:r>
              <a:rPr/>
              <a:t>calculation</a:t>
            </a:r>
            <a:r>
              <a:rPr/>
              <a:t> </a:t>
            </a:r>
            <a:r>
              <a:rPr/>
              <a:t>requires</a:t>
            </a:r>
            <a:r>
              <a:rPr/>
              <a:t> </a:t>
            </a:r>
            <a:r>
              <a:rPr/>
              <a:t>some</a:t>
            </a:r>
            <a:r>
              <a:rPr/>
              <a:t> </a:t>
            </a:r>
            <a:r>
              <a:rPr/>
              <a:t>calculus,</a:t>
            </a:r>
            <a:r>
              <a:rPr/>
              <a:t> </a:t>
            </a:r>
            <a:r>
              <a:rPr/>
              <a:t>which</a:t>
            </a:r>
            <a:r>
              <a:rPr/>
              <a:t> </a:t>
            </a:r>
            <a:r>
              <a:rPr/>
              <a:t>should</a:t>
            </a:r>
            <a:r>
              <a:rPr/>
              <a:t> </a:t>
            </a:r>
            <a:r>
              <a:rPr/>
              <a:t>put</a:t>
            </a:r>
            <a:r>
              <a:rPr/>
              <a:t> </a:t>
            </a:r>
            <a:r>
              <a:rPr/>
              <a:t>some</a:t>
            </a:r>
            <a:r>
              <a:rPr/>
              <a:t> </a:t>
            </a:r>
            <a:r>
              <a:rPr/>
              <a:t>fear</a:t>
            </a:r>
            <a:r>
              <a:rPr/>
              <a:t> </a:t>
            </a:r>
            <a:r>
              <a:rPr/>
              <a:t>and</a:t>
            </a:r>
            <a:r>
              <a:rPr/>
              <a:t> </a:t>
            </a:r>
            <a:r>
              <a:rPr/>
              <a:t>dread</a:t>
            </a:r>
            <a:r>
              <a:rPr/>
              <a:t> </a:t>
            </a:r>
            <a:r>
              <a:rPr/>
              <a:t>into</a:t>
            </a:r>
            <a:r>
              <a:rPr/>
              <a:t> </a:t>
            </a:r>
            <a:r>
              <a:rPr/>
              <a:t>most</a:t>
            </a:r>
            <a:r>
              <a:rPr/>
              <a:t> </a:t>
            </a:r>
            <a:r>
              <a:rPr/>
              <a:t>of</a:t>
            </a:r>
            <a:r>
              <a:rPr/>
              <a:t> </a:t>
            </a:r>
            <a:r>
              <a:rPr/>
              <a:t>you.</a:t>
            </a:r>
            <a:r>
              <a:rPr/>
              <a:t> </a:t>
            </a:r>
            <a:r>
              <a:rPr/>
              <a:t>It</a:t>
            </a:r>
            <a:r>
              <a:rPr/>
              <a:t> </a:t>
            </a:r>
            <a:r>
              <a:rPr/>
              <a:t>turns</a:t>
            </a:r>
            <a:r>
              <a:rPr/>
              <a:t> </a:t>
            </a:r>
            <a:r>
              <a:rPr/>
              <a:t>out</a:t>
            </a:r>
            <a:r>
              <a:rPr/>
              <a:t> </a:t>
            </a:r>
            <a:r>
              <a:rPr/>
              <a:t>that</a:t>
            </a:r>
            <a:r>
              <a:rPr/>
              <a:t> </a:t>
            </a:r>
            <a:r>
              <a:rPr/>
              <a:t>even</a:t>
            </a:r>
            <a:r>
              <a:rPr/>
              <a:t> </a:t>
            </a:r>
            <a:r>
              <a:rPr/>
              <a:t>experts</a:t>
            </a:r>
            <a:r>
              <a:rPr/>
              <a:t> </a:t>
            </a:r>
            <a:r>
              <a:rPr/>
              <a:t>in</a:t>
            </a:r>
            <a:r>
              <a:rPr/>
              <a:t> </a:t>
            </a:r>
            <a:r>
              <a:rPr/>
              <a:t>Calculus</a:t>
            </a:r>
            <a:r>
              <a:rPr/>
              <a:t> </a:t>
            </a:r>
            <a:r>
              <a:rPr/>
              <a:t>will</a:t>
            </a:r>
            <a:r>
              <a:rPr/>
              <a:t> </a:t>
            </a:r>
            <a:r>
              <a:rPr/>
              <a:t>find</a:t>
            </a:r>
            <a:r>
              <a:rPr/>
              <a:t> </a:t>
            </a:r>
            <a:r>
              <a:rPr/>
              <a:t>it</a:t>
            </a:r>
            <a:r>
              <a:rPr/>
              <a:t> </a:t>
            </a:r>
            <a:r>
              <a:rPr/>
              <a:t>impossible</a:t>
            </a:r>
            <a:r>
              <a:rPr/>
              <a:t> </a:t>
            </a:r>
            <a:r>
              <a:rPr/>
              <a:t>to</a:t>
            </a:r>
            <a:r>
              <a:rPr/>
              <a:t> </a:t>
            </a:r>
            <a:r>
              <a:rPr/>
              <a:t>get</a:t>
            </a:r>
            <a:r>
              <a:rPr/>
              <a:t> </a:t>
            </a:r>
            <a:r>
              <a:rPr/>
              <a:t>an</a:t>
            </a:r>
            <a:r>
              <a:rPr/>
              <a:t> </a:t>
            </a:r>
            <a:r>
              <a:rPr/>
              <a:t>answer</a:t>
            </a:r>
            <a:r>
              <a:rPr/>
              <a:t> </a:t>
            </a:r>
            <a:r>
              <a:rPr/>
              <a:t>for</a:t>
            </a:r>
            <a:r>
              <a:rPr/>
              <a:t> </a:t>
            </a:r>
            <a:r>
              <a:rPr/>
              <a:t>some</a:t>
            </a:r>
            <a:r>
              <a:rPr/>
              <a:t> </a:t>
            </a:r>
            <a:r>
              <a:rPr/>
              <a:t>data</a:t>
            </a:r>
            <a:r>
              <a:rPr/>
              <a:t> </a:t>
            </a:r>
            <a:r>
              <a:rPr/>
              <a:t>analysis</a:t>
            </a:r>
            <a:r>
              <a:rPr/>
              <a:t> </a:t>
            </a:r>
            <a:r>
              <a:rPr/>
              <a:t>settings,</a:t>
            </a:r>
            <a:r>
              <a:rPr/>
              <a:t> </a:t>
            </a:r>
            <a:r>
              <a:rPr/>
              <a:t>so</a:t>
            </a:r>
            <a:r>
              <a:rPr/>
              <a:t> </a:t>
            </a:r>
            <a:r>
              <a:rPr/>
              <a:t>often</a:t>
            </a:r>
            <a:r>
              <a:rPr/>
              <a:t> </a:t>
            </a:r>
            <a:r>
              <a:rPr/>
              <a:t>Bayesian</a:t>
            </a:r>
            <a:r>
              <a:rPr/>
              <a:t> </a:t>
            </a:r>
            <a:r>
              <a:rPr/>
              <a:t>data</a:t>
            </a:r>
            <a:r>
              <a:rPr/>
              <a:t> </a:t>
            </a:r>
            <a:r>
              <a:rPr/>
              <a:t>analysis</a:t>
            </a:r>
            <a:r>
              <a:rPr/>
              <a:t> </a:t>
            </a:r>
            <a:r>
              <a:rPr/>
              <a:t>requires</a:t>
            </a:r>
            <a:r>
              <a:rPr/>
              <a:t> </a:t>
            </a:r>
            <a:r>
              <a:rPr/>
              <a:t>computer</a:t>
            </a:r>
            <a:r>
              <a:rPr/>
              <a:t> </a:t>
            </a:r>
            <a:r>
              <a:rPr/>
              <a:t>simulations</a:t>
            </a:r>
            <a:r>
              <a:rPr/>
              <a:t> </a:t>
            </a:r>
            <a:r>
              <a:rPr/>
              <a:t>at</a:t>
            </a:r>
            <a:r>
              <a:rPr/>
              <a:t> </a:t>
            </a:r>
            <a:r>
              <a:rPr/>
              <a:t>this</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table</a:t>
            </a:r>
            <a:r>
              <a:rPr/>
              <a:t> </a:t>
            </a:r>
            <a:r>
              <a:rPr/>
              <a:t>after</a:t>
            </a:r>
            <a:r>
              <a:rPr/>
              <a:t> </a:t>
            </a:r>
            <a:r>
              <a:rPr/>
              <a:t>standardizing</a:t>
            </a:r>
            <a:r>
              <a:rPr/>
              <a:t> </a:t>
            </a:r>
            <a:r>
              <a:rPr/>
              <a:t>all</a:t>
            </a:r>
            <a:r>
              <a:rPr/>
              <a:t> </a:t>
            </a:r>
            <a:r>
              <a:rPr/>
              <a:t>the</a:t>
            </a:r>
            <a:r>
              <a:rPr/>
              <a:t> </a:t>
            </a:r>
            <a:r>
              <a:rPr/>
              <a:t>terms</a:t>
            </a:r>
            <a:r>
              <a:rPr/>
              <a:t> </a:t>
            </a:r>
            <a:r>
              <a:rPr/>
              <a:t>so</a:t>
            </a:r>
            <a:r>
              <a:rPr/>
              <a:t> </a:t>
            </a:r>
            <a:r>
              <a:rPr/>
              <a:t>they</a:t>
            </a:r>
            <a:r>
              <a:rPr/>
              <a:t> </a:t>
            </a:r>
            <a:r>
              <a:rPr/>
              <a:t>add</a:t>
            </a:r>
            <a:r>
              <a:rPr/>
              <a:t> </a:t>
            </a:r>
            <a:r>
              <a:rPr/>
              <a:t>up</a:t>
            </a:r>
            <a:r>
              <a:rPr/>
              <a:t> </a:t>
            </a:r>
            <a:r>
              <a:rPr/>
              <a:t>to</a:t>
            </a:r>
            <a:r>
              <a:rPr/>
              <a:t> </a:t>
            </a:r>
            <a:r>
              <a:rPr/>
              <a:t>1.</a:t>
            </a:r>
          </a:p>
          <a:p>
            <a:pPr lvl="0" marL="0" indent="0">
              <a:buNone/>
            </a:pPr>
          </a:p>
          <a:p>
            <a:pPr lvl="0" marL="0" indent="0">
              <a:buNone/>
            </a:pPr>
            <a:r>
              <a:rPr/>
              <a:t>This</a:t>
            </a:r>
            <a:r>
              <a:rPr/>
              <a:t> </a:t>
            </a:r>
            <a:r>
              <a:rPr/>
              <a:t>table</a:t>
            </a:r>
            <a:r>
              <a:rPr/>
              <a:t> </a:t>
            </a:r>
            <a:r>
              <a:rPr/>
              <a:t>is</a:t>
            </a:r>
            <a:r>
              <a:rPr/>
              <a:t> </a:t>
            </a:r>
            <a:r>
              <a:rPr/>
              <a:t>the</a:t>
            </a:r>
            <a:r>
              <a:rPr/>
              <a:t> </a:t>
            </a:r>
            <a:r>
              <a:rPr/>
              <a:t>posterior</a:t>
            </a:r>
            <a:r>
              <a:rPr/>
              <a:t> </a:t>
            </a:r>
            <a:r>
              <a:rPr/>
              <a:t>probabilities,</a:t>
            </a:r>
            <a:r>
              <a:rPr/>
              <a:t> </a:t>
            </a:r>
            <a:r>
              <a:rPr/>
              <a:t>P(H</a:t>
            </a:r>
            <a:r>
              <a:rPr/>
              <a:t> </a:t>
            </a:r>
            <a:r>
              <a:rPr/>
              <a:t>|</a:t>
            </a:r>
            <a:r>
              <a:rPr/>
              <a:t> </a:t>
            </a:r>
            <a:r>
              <a:rPr/>
              <a:t>E).</a:t>
            </a:r>
            <a:r>
              <a:rPr/>
              <a:t> </a:t>
            </a:r>
            <a:r>
              <a:rPr/>
              <a:t>You</a:t>
            </a:r>
            <a:r>
              <a:rPr/>
              <a:t> </a:t>
            </a:r>
            <a:r>
              <a:rPr/>
              <a:t>can</a:t>
            </a:r>
            <a:r>
              <a:rPr/>
              <a:t> </a:t>
            </a:r>
            <a:r>
              <a:rPr/>
              <a:t>combine</a:t>
            </a:r>
            <a:r>
              <a:rPr/>
              <a:t> </a:t>
            </a:r>
            <a:r>
              <a:rPr/>
              <a:t>and</a:t>
            </a:r>
            <a:r>
              <a:rPr/>
              <a:t> </a:t>
            </a:r>
            <a:r>
              <a:rPr/>
              <a:t>manipulate</a:t>
            </a:r>
            <a:r>
              <a:rPr/>
              <a:t> </a:t>
            </a:r>
            <a:r>
              <a:rPr/>
              <a:t>these</a:t>
            </a:r>
            <a:r>
              <a:rPr/>
              <a:t> </a:t>
            </a:r>
            <a:r>
              <a:rPr/>
              <a:t>posterior</a:t>
            </a:r>
            <a:r>
              <a:rPr/>
              <a:t> </a:t>
            </a:r>
            <a:r>
              <a:rPr/>
              <a:t>probabilities</a:t>
            </a:r>
            <a:r>
              <a:rPr/>
              <a:t> </a:t>
            </a:r>
            <a:r>
              <a:rPr/>
              <a:t>far</a:t>
            </a:r>
            <a:r>
              <a:rPr/>
              <a:t> </a:t>
            </a:r>
            <a:r>
              <a:rPr/>
              <a:t>more</a:t>
            </a:r>
            <a:r>
              <a:rPr/>
              <a:t> </a:t>
            </a:r>
            <a:r>
              <a:rPr/>
              <a:t>easily</a:t>
            </a:r>
            <a:r>
              <a:rPr/>
              <a:t> </a:t>
            </a:r>
            <a:r>
              <a:rPr/>
              <a:t>than</a:t>
            </a:r>
            <a:r>
              <a:rPr/>
              <a:t> </a:t>
            </a:r>
            <a:r>
              <a:rPr/>
              <a:t>classical</a:t>
            </a:r>
            <a:r>
              <a:rPr/>
              <a:t> </a:t>
            </a:r>
            <a:r>
              <a:rPr/>
              <a:t>statistics</a:t>
            </a:r>
            <a:r>
              <a:rPr/>
              <a:t> </a:t>
            </a:r>
            <a:r>
              <a:rPr/>
              <a:t>would</a:t>
            </a:r>
            <a:r>
              <a:rPr/>
              <a:t> </a:t>
            </a:r>
            <a:r>
              <a:rPr/>
              <a:t>allow.</a:t>
            </a:r>
            <a:r>
              <a:rPr/>
              <a:t> </a:t>
            </a:r>
            <a:r>
              <a:rPr/>
              <a:t>For</a:t>
            </a:r>
            <a:r>
              <a:rPr/>
              <a:t> </a:t>
            </a:r>
            <a:r>
              <a:rPr/>
              <a:t>example,</a:t>
            </a:r>
            <a:r>
              <a:rPr/>
              <a:t> </a:t>
            </a:r>
            <a:r>
              <a:rPr/>
              <a:t>how</a:t>
            </a:r>
            <a:r>
              <a:rPr/>
              <a:t> </a:t>
            </a:r>
            <a:r>
              <a:rPr/>
              <a:t>likely</a:t>
            </a:r>
            <a:r>
              <a:rPr/>
              <a:t> </a:t>
            </a:r>
            <a:r>
              <a:rPr/>
              <a:t>are</a:t>
            </a:r>
            <a:r>
              <a:rPr/>
              <a:t> </a:t>
            </a:r>
            <a:r>
              <a:rPr/>
              <a:t>we</a:t>
            </a:r>
            <a:r>
              <a:rPr/>
              <a:t> </a:t>
            </a:r>
            <a:r>
              <a:rPr/>
              <a:t>to</a:t>
            </a:r>
            <a:r>
              <a:rPr/>
              <a:t> </a:t>
            </a:r>
            <a:r>
              <a:rPr/>
              <a:t>believe</a:t>
            </a:r>
            <a:r>
              <a:rPr/>
              <a:t> </a:t>
            </a:r>
            <a:r>
              <a:rPr/>
              <a:t>the</a:t>
            </a:r>
            <a:r>
              <a:rPr/>
              <a:t> </a:t>
            </a:r>
            <a:r>
              <a:rPr/>
              <a:t>hypothesis</a:t>
            </a:r>
            <a:r>
              <a:rPr/>
              <a:t> </a:t>
            </a:r>
            <a:r>
              <a:rPr/>
              <a:t>that</a:t>
            </a:r>
            <a:r>
              <a:rPr/>
              <a:t> </a:t>
            </a:r>
            <a:r>
              <a:rPr/>
              <a:t>ECMO</a:t>
            </a:r>
            <a:r>
              <a:rPr/>
              <a:t> </a:t>
            </a:r>
            <a:r>
              <a:rPr/>
              <a:t>and</a:t>
            </a:r>
            <a:r>
              <a:rPr/>
              <a:t> </a:t>
            </a:r>
            <a:r>
              <a:rPr/>
              <a:t>conventional</a:t>
            </a:r>
            <a:r>
              <a:rPr/>
              <a:t> </a:t>
            </a:r>
            <a:r>
              <a:rPr/>
              <a:t>therapy</a:t>
            </a:r>
            <a:r>
              <a:rPr/>
              <a:t> </a:t>
            </a:r>
            <a:r>
              <a:rPr/>
              <a:t>have</a:t>
            </a:r>
            <a:r>
              <a:rPr/>
              <a:t> </a:t>
            </a:r>
            <a:r>
              <a:rPr/>
              <a:t>the</a:t>
            </a:r>
            <a:r>
              <a:rPr/>
              <a:t> </a:t>
            </a:r>
            <a:r>
              <a:rPr/>
              <a:t>same</a:t>
            </a:r>
            <a:r>
              <a:rPr/>
              <a:t> </a:t>
            </a:r>
            <a:r>
              <a:rPr/>
              <a:t>survival</a:t>
            </a:r>
            <a:r>
              <a:rPr/>
              <a:t> </a:t>
            </a:r>
            <a:r>
              <a:rPr/>
              <a:t>rates?</a:t>
            </a:r>
            <a:r>
              <a:rPr/>
              <a:t> </a:t>
            </a:r>
            <a:r>
              <a:rPr/>
              <a:t>Just</a:t>
            </a:r>
            <a:r>
              <a:rPr/>
              <a:t> </a:t>
            </a:r>
            <a:r>
              <a:rPr/>
              <a:t>add</a:t>
            </a:r>
            <a:r>
              <a:rPr/>
              <a:t> </a:t>
            </a:r>
            <a:r>
              <a:rPr/>
              <a:t>the</a:t>
            </a:r>
            <a:r>
              <a:rPr/>
              <a:t> </a:t>
            </a:r>
            <a:r>
              <a:rPr/>
              <a:t>cells</a:t>
            </a:r>
            <a:r>
              <a:rPr/>
              <a:t> </a:t>
            </a:r>
            <a:r>
              <a:rPr/>
              <a:t>along</a:t>
            </a:r>
            <a:r>
              <a:rPr/>
              <a:t> </a:t>
            </a:r>
            <a:r>
              <a:rPr/>
              <a:t>the</a:t>
            </a:r>
            <a:r>
              <a:rPr/>
              <a:t> </a:t>
            </a:r>
            <a:r>
              <a:rPr/>
              <a:t>diagonal</a:t>
            </a:r>
            <a:r>
              <a:rPr/>
              <a:t> </a:t>
            </a:r>
            <a:r>
              <a:rPr/>
              <a:t>(0+0+…+5+57+97+0)</a:t>
            </a:r>
            <a:r>
              <a:rPr/>
              <a:t> </a:t>
            </a:r>
            <a:r>
              <a:rPr/>
              <a:t>to</a:t>
            </a:r>
            <a:r>
              <a:rPr/>
              <a:t> </a:t>
            </a:r>
            <a:r>
              <a:rPr/>
              <a:t>get</a:t>
            </a:r>
            <a:r>
              <a:rPr/>
              <a:t> </a:t>
            </a:r>
            <a:r>
              <a:rPr/>
              <a:t>159</a:t>
            </a:r>
            <a:r>
              <a:rPr/>
              <a:t> </a:t>
            </a:r>
            <a:r>
              <a:rPr/>
              <a:t>out</a:t>
            </a:r>
            <a:r>
              <a:rPr/>
              <a:t> </a:t>
            </a:r>
            <a:r>
              <a:rPr/>
              <a:t>of</a:t>
            </a:r>
            <a:r>
              <a:rPr/>
              <a:t> </a:t>
            </a:r>
            <a:r>
              <a:rPr/>
              <a:t>a</a:t>
            </a:r>
            <a:r>
              <a:rPr/>
              <a:t> </a:t>
            </a:r>
            <a:r>
              <a:rPr/>
              <a:t>thousand.</a:t>
            </a:r>
            <a:r>
              <a:rPr/>
              <a:t> </a:t>
            </a:r>
            <a:r>
              <a:rPr/>
              <a:t>Prior</a:t>
            </a:r>
            <a:r>
              <a:rPr/>
              <a:t> </a:t>
            </a:r>
            <a:r>
              <a:rPr/>
              <a:t>to</a:t>
            </a:r>
            <a:r>
              <a:rPr/>
              <a:t> </a:t>
            </a:r>
            <a:r>
              <a:rPr/>
              <a:t>collecting</a:t>
            </a:r>
            <a:r>
              <a:rPr/>
              <a:t> </a:t>
            </a:r>
            <a:r>
              <a:rPr/>
              <a:t>the</a:t>
            </a:r>
            <a:r>
              <a:rPr/>
              <a:t> </a:t>
            </a:r>
            <a:r>
              <a:rPr/>
              <a:t>data,</a:t>
            </a:r>
            <a:r>
              <a:rPr/>
              <a:t> </a:t>
            </a:r>
            <a:r>
              <a:rPr/>
              <a:t>we</a:t>
            </a:r>
            <a:r>
              <a:rPr/>
              <a:t> </a:t>
            </a:r>
            <a:r>
              <a:rPr/>
              <a:t>placed</a:t>
            </a:r>
            <a:r>
              <a:rPr/>
              <a:t> </a:t>
            </a:r>
            <a:r>
              <a:rPr/>
              <a:t>the</a:t>
            </a:r>
            <a:r>
              <a:rPr/>
              <a:t> </a:t>
            </a:r>
            <a:r>
              <a:rPr/>
              <a:t>probability</a:t>
            </a:r>
            <a:r>
              <a:rPr/>
              <a:t> </a:t>
            </a:r>
            <a:r>
              <a:rPr/>
              <a:t>that</a:t>
            </a:r>
            <a:r>
              <a:rPr/>
              <a:t> </a:t>
            </a:r>
            <a:r>
              <a:rPr/>
              <a:t>the</a:t>
            </a:r>
            <a:r>
              <a:rPr/>
              <a:t> </a:t>
            </a:r>
            <a:r>
              <a:rPr/>
              <a:t>two</a:t>
            </a:r>
            <a:r>
              <a:rPr/>
              <a:t> </a:t>
            </a:r>
            <a:r>
              <a:rPr/>
              <a:t>rates</a:t>
            </a:r>
            <a:r>
              <a:rPr/>
              <a:t> </a:t>
            </a:r>
            <a:r>
              <a:rPr/>
              <a:t>were</a:t>
            </a:r>
            <a:r>
              <a:rPr/>
              <a:t> </a:t>
            </a:r>
            <a:r>
              <a:rPr/>
              <a:t>equal</a:t>
            </a:r>
            <a:r>
              <a:rPr/>
              <a:t> </a:t>
            </a:r>
            <a:r>
              <a:rPr/>
              <a:t>at</a:t>
            </a:r>
            <a:r>
              <a:rPr/>
              <a:t> </a:t>
            </a:r>
            <a:r>
              <a:rPr/>
              <a:t>500</a:t>
            </a:r>
            <a:r>
              <a:rPr/>
              <a:t> </a:t>
            </a:r>
            <a:r>
              <a:rPr/>
              <a:t>out</a:t>
            </a:r>
            <a:r>
              <a:rPr/>
              <a:t> </a:t>
            </a:r>
            <a:r>
              <a:rPr/>
              <a:t>of</a:t>
            </a:r>
            <a:r>
              <a:rPr/>
              <a:t> </a:t>
            </a:r>
            <a:r>
              <a:rPr/>
              <a:t>a</a:t>
            </a:r>
            <a:r>
              <a:rPr/>
              <a:t> </a:t>
            </a:r>
            <a:r>
              <a:rPr/>
              <a:t>thousand,</a:t>
            </a:r>
            <a:r>
              <a:rPr/>
              <a:t> </a:t>
            </a:r>
            <a:r>
              <a:rPr/>
              <a:t>so</a:t>
            </a:r>
            <a:r>
              <a:rPr/>
              <a:t> </a:t>
            </a:r>
            <a:r>
              <a:rPr/>
              <a:t>the</a:t>
            </a:r>
            <a:r>
              <a:rPr/>
              <a:t> </a:t>
            </a:r>
            <a:r>
              <a:rPr/>
              <a:t>data</a:t>
            </a:r>
            <a:r>
              <a:rPr/>
              <a:t> </a:t>
            </a:r>
            <a:r>
              <a:rPr/>
              <a:t>has</a:t>
            </a:r>
            <a:r>
              <a:rPr/>
              <a:t> </a:t>
            </a:r>
            <a:r>
              <a:rPr/>
              <a:t>greatly</a:t>
            </a:r>
            <a:r>
              <a:rPr/>
              <a:t> </a:t>
            </a:r>
            <a:r>
              <a:rPr/>
              <a:t>(but</a:t>
            </a:r>
            <a:r>
              <a:rPr/>
              <a:t> </a:t>
            </a:r>
            <a:r>
              <a:rPr/>
              <a:t>not</a:t>
            </a:r>
            <a:r>
              <a:rPr/>
              <a:t> </a:t>
            </a:r>
            <a:r>
              <a:rPr/>
              <a:t>completely)</a:t>
            </a:r>
            <a:r>
              <a:rPr/>
              <a:t> </a:t>
            </a:r>
            <a:r>
              <a:rPr/>
              <a:t>dissuaded</a:t>
            </a:r>
            <a:r>
              <a:rPr/>
              <a:t> </a:t>
            </a:r>
            <a:r>
              <a:rPr/>
              <a:t>us</a:t>
            </a:r>
            <a:r>
              <a:rPr/>
              <a:t> </a:t>
            </a:r>
            <a:r>
              <a:rPr/>
              <a:t>from</a:t>
            </a:r>
            <a:r>
              <a:rPr/>
              <a:t> </a:t>
            </a:r>
            <a:r>
              <a:rPr/>
              <a:t>this</a:t>
            </a:r>
            <a:r>
              <a:rPr/>
              <a:t> </a:t>
            </a:r>
            <a:r>
              <a:rPr/>
              <a:t>belief.</a:t>
            </a:r>
            <a:r>
              <a:rPr/>
              <a:t> </a:t>
            </a:r>
            <a:r>
              <a:rPr/>
              <a:t>You</a:t>
            </a:r>
            <a:r>
              <a:rPr/>
              <a:t> </a:t>
            </a:r>
            <a:r>
              <a:rPr/>
              <a:t>can</a:t>
            </a:r>
            <a:r>
              <a:rPr/>
              <a:t> </a:t>
            </a:r>
            <a:r>
              <a:rPr/>
              <a:t>calculate</a:t>
            </a:r>
            <a:r>
              <a:rPr/>
              <a:t> </a:t>
            </a:r>
            <a:r>
              <a:rPr/>
              <a:t>the</a:t>
            </a:r>
            <a:r>
              <a:rPr/>
              <a:t> </a:t>
            </a:r>
            <a:r>
              <a:rPr/>
              <a:t>probability</a:t>
            </a:r>
            <a:r>
              <a:rPr/>
              <a:t> </a:t>
            </a:r>
            <a:r>
              <a:rPr/>
              <a:t>that</a:t>
            </a:r>
            <a:r>
              <a:rPr/>
              <a:t> </a:t>
            </a:r>
            <a:r>
              <a:rPr/>
              <a:t>ECMO</a:t>
            </a:r>
            <a:r>
              <a:rPr/>
              <a:t> </a:t>
            </a:r>
            <a:r>
              <a:rPr/>
              <a:t>is</a:t>
            </a:r>
            <a:r>
              <a:rPr/>
              <a:t> </a:t>
            </a:r>
            <a:r>
              <a:rPr/>
              <a:t>exactly</a:t>
            </a:r>
            <a:r>
              <a:rPr/>
              <a:t> </a:t>
            </a:r>
            <a:r>
              <a:rPr/>
              <a:t>10%</a:t>
            </a:r>
            <a:r>
              <a:rPr/>
              <a:t> </a:t>
            </a:r>
            <a:r>
              <a:rPr/>
              <a:t>better</a:t>
            </a:r>
            <a:r>
              <a:rPr/>
              <a:t> </a:t>
            </a:r>
            <a:r>
              <a:rPr/>
              <a:t>than</a:t>
            </a:r>
            <a:r>
              <a:rPr/>
              <a:t> </a:t>
            </a:r>
            <a:r>
              <a:rPr/>
              <a:t>conventional</a:t>
            </a:r>
            <a:r>
              <a:rPr/>
              <a:t> </a:t>
            </a:r>
            <a:r>
              <a:rPr/>
              <a:t>therapy</a:t>
            </a:r>
            <a:r>
              <a:rPr/>
              <a:t> </a:t>
            </a:r>
            <a:r>
              <a:rPr/>
              <a:t>(0+0+…+1+13+84+0</a:t>
            </a:r>
            <a:r>
              <a:rPr/>
              <a:t> </a:t>
            </a:r>
            <a:r>
              <a:rPr/>
              <a:t>=</a:t>
            </a:r>
            <a:r>
              <a:rPr/>
              <a:t> </a:t>
            </a:r>
            <a:r>
              <a:rPr/>
              <a:t>98</a:t>
            </a:r>
            <a:r>
              <a:rPr/>
              <a:t> </a:t>
            </a:r>
            <a:r>
              <a:rPr/>
              <a:t>out</a:t>
            </a:r>
            <a:r>
              <a:rPr/>
              <a:t> </a:t>
            </a:r>
            <a:r>
              <a:rPr/>
              <a:t>of</a:t>
            </a:r>
            <a:r>
              <a:rPr/>
              <a:t> </a:t>
            </a:r>
            <a:r>
              <a:rPr/>
              <a:t>a</a:t>
            </a:r>
            <a:r>
              <a:rPr/>
              <a:t> </a:t>
            </a:r>
            <a:r>
              <a:rPr/>
              <a:t>thousand),</a:t>
            </a:r>
            <a:r>
              <a:rPr/>
              <a:t> </a:t>
            </a:r>
            <a:r>
              <a:rPr/>
              <a:t>that</a:t>
            </a:r>
            <a:r>
              <a:rPr/>
              <a:t> </a:t>
            </a:r>
            <a:r>
              <a:rPr/>
              <a:t>ECMO</a:t>
            </a:r>
            <a:r>
              <a:rPr/>
              <a:t> </a:t>
            </a:r>
            <a:r>
              <a:rPr/>
              <a:t>is</a:t>
            </a:r>
            <a:r>
              <a:rPr/>
              <a:t> </a:t>
            </a:r>
            <a:r>
              <a:rPr/>
              <a:t>exactly</a:t>
            </a:r>
            <a:r>
              <a:rPr/>
              <a:t> </a:t>
            </a:r>
            <a:r>
              <a:rPr/>
              <a:t>20%</a:t>
            </a:r>
            <a:r>
              <a:rPr/>
              <a:t> </a:t>
            </a:r>
            <a:r>
              <a:rPr/>
              <a:t>better</a:t>
            </a:r>
            <a:r>
              <a:rPr/>
              <a:t> </a:t>
            </a:r>
            <a:r>
              <a:rPr/>
              <a:t>(0+0+…+13+218+0</a:t>
            </a:r>
            <a:r>
              <a:rPr/>
              <a:t> </a:t>
            </a:r>
            <a:r>
              <a:rPr/>
              <a:t>=</a:t>
            </a:r>
            <a:r>
              <a:rPr/>
              <a:t> </a:t>
            </a:r>
            <a:r>
              <a:rPr/>
              <a:t>231</a:t>
            </a:r>
            <a:r>
              <a:rPr/>
              <a:t> </a:t>
            </a:r>
            <a:r>
              <a:rPr/>
              <a:t>out</a:t>
            </a:r>
            <a:r>
              <a:rPr/>
              <a:t> </a:t>
            </a:r>
            <a:r>
              <a:rPr/>
              <a:t>of</a:t>
            </a:r>
            <a:r>
              <a:rPr/>
              <a:t> </a:t>
            </a:r>
            <a:r>
              <a:rPr/>
              <a:t>a</a:t>
            </a:r>
            <a:r>
              <a:rPr/>
              <a:t> </a:t>
            </a:r>
            <a:r>
              <a:rPr/>
              <a:t>thousand),</a:t>
            </a:r>
            <a:r>
              <a:rPr/>
              <a:t> </a:t>
            </a:r>
            <a:r>
              <a:rPr/>
              <a:t>exactly</a:t>
            </a:r>
            <a:r>
              <a:rPr/>
              <a:t> </a:t>
            </a:r>
            <a:r>
              <a:rPr/>
              <a:t>30%</a:t>
            </a:r>
            <a:r>
              <a:rPr/>
              <a:t> </a:t>
            </a:r>
            <a:r>
              <a:rPr/>
              <a:t>better</a:t>
            </a:r>
            <a:r>
              <a:rPr/>
              <a:t> </a:t>
            </a:r>
            <a:r>
              <a:rPr/>
              <a:t>(0+0+…+7+178+0</a:t>
            </a:r>
            <a:r>
              <a:rPr/>
              <a:t> </a:t>
            </a:r>
            <a:r>
              <a:rPr/>
              <a:t>=</a:t>
            </a:r>
            <a:r>
              <a:rPr/>
              <a:t> </a:t>
            </a:r>
            <a:r>
              <a:rPr/>
              <a:t>185</a:t>
            </a:r>
            <a:r>
              <a:rPr/>
              <a:t> </a:t>
            </a:r>
            <a:r>
              <a:rPr/>
              <a:t>out</a:t>
            </a:r>
            <a:r>
              <a:rPr/>
              <a:t> </a:t>
            </a:r>
            <a:r>
              <a:rPr/>
              <a:t>of</a:t>
            </a:r>
            <a:r>
              <a:rPr/>
              <a:t> </a:t>
            </a:r>
            <a:r>
              <a:rPr/>
              <a:t>a</a:t>
            </a:r>
            <a:r>
              <a:rPr/>
              <a:t> </a:t>
            </a:r>
            <a:r>
              <a:rPr/>
              <a:t>thousand),</a:t>
            </a:r>
            <a:r>
              <a:rPr/>
              <a:t> </a:t>
            </a:r>
            <a:r>
              <a:rPr/>
              <a:t>and</a:t>
            </a:r>
            <a:r>
              <a:rPr/>
              <a:t> </a:t>
            </a:r>
            <a:r>
              <a:rPr/>
              <a:t>so</a:t>
            </a:r>
            <a:r>
              <a:rPr/>
              <a:t> </a:t>
            </a:r>
            <a:r>
              <a:rPr/>
              <a:t>forth.</a:t>
            </a:r>
          </a:p>
          <a:p>
            <a:pPr lvl="0" marL="0" indent="0">
              <a:buNone/>
            </a:pPr>
          </a:p>
          <a:p>
            <a:pPr lvl="0" marL="0" indent="0">
              <a:buNone/>
            </a:pPr>
            <a:r>
              <a:rPr/>
              <a:t>Here’s</a:t>
            </a:r>
            <a:r>
              <a:rPr/>
              <a:t> </a:t>
            </a:r>
            <a:r>
              <a:rPr/>
              <a:t>something</a:t>
            </a:r>
            <a:r>
              <a:rPr/>
              <a:t> </a:t>
            </a:r>
            <a:r>
              <a:rPr/>
              <a:t>fun</a:t>
            </a:r>
            <a:r>
              <a:rPr/>
              <a:t> </a:t>
            </a:r>
            <a:r>
              <a:rPr/>
              <a:t>that</a:t>
            </a:r>
            <a:r>
              <a:rPr/>
              <a:t> </a:t>
            </a:r>
            <a:r>
              <a:rPr/>
              <a:t>Dr. Albert</a:t>
            </a:r>
            <a:r>
              <a:rPr/>
              <a:t> </a:t>
            </a:r>
            <a:r>
              <a:rPr/>
              <a:t>didn’t</a:t>
            </a:r>
            <a:r>
              <a:rPr/>
              <a:t> </a:t>
            </a:r>
            <a:r>
              <a:rPr/>
              <a:t>show.</a:t>
            </a:r>
            <a:r>
              <a:rPr/>
              <a:t> </a:t>
            </a:r>
            <a:r>
              <a:rPr/>
              <a:t>You</a:t>
            </a:r>
            <a:r>
              <a:rPr/>
              <a:t> </a:t>
            </a:r>
            <a:r>
              <a:rPr/>
              <a:t>could</a:t>
            </a:r>
            <a:r>
              <a:rPr/>
              <a:t> </a:t>
            </a:r>
            <a:r>
              <a:rPr/>
              <a:t>take</a:t>
            </a:r>
            <a:r>
              <a:rPr/>
              <a:t> </a:t>
            </a:r>
            <a:r>
              <a:rPr/>
              <a:t>each</a:t>
            </a:r>
            <a:r>
              <a:rPr/>
              <a:t> </a:t>
            </a:r>
            <a:r>
              <a:rPr/>
              <a:t>of</a:t>
            </a:r>
            <a:r>
              <a:rPr/>
              <a:t> </a:t>
            </a:r>
            <a:r>
              <a:rPr/>
              <a:t>the</a:t>
            </a:r>
            <a:r>
              <a:rPr/>
              <a:t> </a:t>
            </a:r>
            <a:r>
              <a:rPr/>
              <a:t>cells</a:t>
            </a:r>
            <a:r>
              <a:rPr/>
              <a:t> </a:t>
            </a:r>
            <a:r>
              <a:rPr/>
              <a:t>in</a:t>
            </a:r>
            <a:r>
              <a:rPr/>
              <a:t> </a:t>
            </a:r>
            <a:r>
              <a:rPr/>
              <a:t>the</a:t>
            </a:r>
            <a:r>
              <a:rPr/>
              <a:t> </a:t>
            </a:r>
            <a:r>
              <a:rPr/>
              <a:t>table,</a:t>
            </a:r>
            <a:r>
              <a:rPr/>
              <a:t> </a:t>
            </a:r>
            <a:r>
              <a:rPr/>
              <a:t>compute</a:t>
            </a:r>
            <a:r>
              <a:rPr/>
              <a:t> </a:t>
            </a:r>
            <a:r>
              <a:rPr/>
              <a:t>a</a:t>
            </a:r>
            <a:r>
              <a:rPr/>
              <a:t> </a:t>
            </a:r>
            <a:r>
              <a:rPr/>
              <a:t>ratio</a:t>
            </a:r>
            <a:r>
              <a:rPr/>
              <a:t> </a:t>
            </a:r>
            <a:r>
              <a:rPr/>
              <a:t>of</a:t>
            </a:r>
            <a:r>
              <a:rPr/>
              <a:t> </a:t>
            </a:r>
            <a:r>
              <a:rPr/>
              <a:t>survival</a:t>
            </a:r>
            <a:r>
              <a:rPr/>
              <a:t> </a:t>
            </a:r>
            <a:r>
              <a:rPr/>
              <a:t>rates</a:t>
            </a:r>
            <a:r>
              <a:rPr/>
              <a:t> </a:t>
            </a:r>
            <a:r>
              <a:rPr/>
              <a:t>and</a:t>
            </a:r>
            <a:r>
              <a:rPr/>
              <a:t> </a:t>
            </a:r>
            <a:r>
              <a:rPr/>
              <a:t>then</a:t>
            </a:r>
            <a:r>
              <a:rPr/>
              <a:t> </a:t>
            </a:r>
            <a:r>
              <a:rPr/>
              <a:t>calculate</a:t>
            </a:r>
            <a:r>
              <a:rPr/>
              <a:t> </a:t>
            </a:r>
            <a:r>
              <a:rPr/>
              <a:t>the</a:t>
            </a:r>
            <a:r>
              <a:rPr/>
              <a:t> </a:t>
            </a:r>
            <a:r>
              <a:rPr/>
              <a:t>median</a:t>
            </a:r>
            <a:r>
              <a:rPr/>
              <a:t> </a:t>
            </a:r>
            <a:r>
              <a:rPr/>
              <a:t>of</a:t>
            </a:r>
            <a:r>
              <a:rPr/>
              <a:t> </a:t>
            </a:r>
            <a:r>
              <a:rPr/>
              <a:t>these</a:t>
            </a:r>
            <a:r>
              <a:rPr/>
              <a:t> </a:t>
            </a:r>
            <a:r>
              <a:rPr/>
              <a:t>ratios</a:t>
            </a:r>
            <a:r>
              <a:rPr/>
              <a:t> </a:t>
            </a:r>
            <a:r>
              <a:rPr/>
              <a:t>as</a:t>
            </a:r>
            <a:r>
              <a:rPr/>
              <a:t> </a:t>
            </a:r>
            <a:r>
              <a:rPr/>
              <a:t>1.5</a:t>
            </a:r>
            <a:r>
              <a:rPr/>
              <a:t> </a:t>
            </a:r>
            <a:r>
              <a:rPr/>
              <a:t>(see</a:t>
            </a:r>
            <a:r>
              <a:rPr/>
              <a:t> </a:t>
            </a:r>
            <a:r>
              <a:rPr/>
              <a:t>above</a:t>
            </a:r>
            <a:r>
              <a:rPr/>
              <a:t> </a:t>
            </a:r>
            <a:r>
              <a:rPr/>
              <a:t>for</a:t>
            </a:r>
            <a:r>
              <a:rPr/>
              <a:t> </a:t>
            </a:r>
            <a:r>
              <a:rPr/>
              <a:t>details).</a:t>
            </a:r>
            <a:r>
              <a:rPr/>
              <a:t> </a:t>
            </a:r>
            <a:r>
              <a:rPr/>
              <a:t>You</a:t>
            </a:r>
            <a:r>
              <a:rPr/>
              <a:t> </a:t>
            </a:r>
            <a:r>
              <a:rPr/>
              <a:t>might</a:t>
            </a:r>
            <a:r>
              <a:rPr/>
              <a:t> </a:t>
            </a:r>
            <a:r>
              <a:rPr/>
              <a:t>argue</a:t>
            </a:r>
            <a:r>
              <a:rPr/>
              <a:t> </a:t>
            </a:r>
            <a:r>
              <a:rPr/>
              <a:t>that</a:t>
            </a:r>
            <a:r>
              <a:rPr/>
              <a:t> </a:t>
            </a:r>
            <a:r>
              <a:rPr/>
              <a:t>1.33</a:t>
            </a:r>
            <a:r>
              <a:rPr/>
              <a:t> </a:t>
            </a:r>
            <a:r>
              <a:rPr/>
              <a:t>is</a:t>
            </a:r>
            <a:r>
              <a:rPr/>
              <a:t> </a:t>
            </a:r>
            <a:r>
              <a:rPr/>
              <a:t>a</a:t>
            </a:r>
            <a:r>
              <a:rPr/>
              <a:t> </a:t>
            </a:r>
            <a:r>
              <a:rPr/>
              <a:t>“</a:t>
            </a:r>
            <a:r>
              <a:rPr/>
              <a:t>better</a:t>
            </a:r>
            <a:r>
              <a:rPr/>
              <a:t>”</a:t>
            </a:r>
            <a:r>
              <a:rPr/>
              <a:t> </a:t>
            </a:r>
            <a:r>
              <a:rPr/>
              <a:t>median</a:t>
            </a:r>
            <a:r>
              <a:rPr/>
              <a:t> </a:t>
            </a:r>
            <a:r>
              <a:rPr/>
              <a:t>because</a:t>
            </a:r>
            <a:r>
              <a:rPr/>
              <a:t> </a:t>
            </a:r>
            <a:r>
              <a:rPr/>
              <a:t>448</a:t>
            </a:r>
            <a:r>
              <a:rPr/>
              <a:t> </a:t>
            </a:r>
            <a:r>
              <a:rPr/>
              <a:t>is</a:t>
            </a:r>
            <a:r>
              <a:rPr/>
              <a:t> </a:t>
            </a:r>
            <a:r>
              <a:rPr/>
              <a:t>closer</a:t>
            </a:r>
            <a:r>
              <a:rPr/>
              <a:t> </a:t>
            </a:r>
            <a:r>
              <a:rPr/>
              <a:t>to</a:t>
            </a:r>
            <a:r>
              <a:rPr/>
              <a:t> </a:t>
            </a:r>
            <a:r>
              <a:rPr/>
              <a:t>500</a:t>
            </a:r>
            <a:r>
              <a:rPr/>
              <a:t> </a:t>
            </a:r>
            <a:r>
              <a:rPr/>
              <a:t>than</a:t>
            </a:r>
            <a:r>
              <a:rPr/>
              <a:t> </a:t>
            </a:r>
            <a:r>
              <a:rPr/>
              <a:t>666,</a:t>
            </a:r>
            <a:r>
              <a:rPr/>
              <a:t> </a:t>
            </a:r>
            <a:r>
              <a:rPr/>
              <a:t>and</a:t>
            </a:r>
            <a:r>
              <a:rPr/>
              <a:t> </a:t>
            </a:r>
            <a:r>
              <a:rPr/>
              <a:t>I</a:t>
            </a:r>
            <a:r>
              <a:rPr/>
              <a:t> </a:t>
            </a:r>
            <a:r>
              <a:rPr/>
              <a:t>wouldn’t</a:t>
            </a:r>
            <a:r>
              <a:rPr/>
              <a:t> </a:t>
            </a:r>
            <a:r>
              <a:rPr/>
              <a:t>argue</a:t>
            </a:r>
            <a:r>
              <a:rPr/>
              <a:t> </a:t>
            </a:r>
            <a:r>
              <a:rPr/>
              <a:t>too</a:t>
            </a:r>
            <a:r>
              <a:rPr/>
              <a:t> </a:t>
            </a:r>
            <a:r>
              <a:rPr/>
              <a:t>much</a:t>
            </a:r>
            <a:r>
              <a:rPr/>
              <a:t> </a:t>
            </a:r>
            <a:r>
              <a:rPr/>
              <a:t>with</a:t>
            </a:r>
            <a:r>
              <a:rPr/>
              <a:t> </a:t>
            </a:r>
            <a:r>
              <a:rPr/>
              <a:t>you</a:t>
            </a:r>
            <a:r>
              <a:rPr/>
              <a:t> </a:t>
            </a:r>
            <a:r>
              <a:rPr/>
              <a:t>about</a:t>
            </a:r>
            <a:r>
              <a:rPr/>
              <a:t> </a:t>
            </a:r>
            <a:r>
              <a:rPr/>
              <a:t>that</a:t>
            </a:r>
            <a:r>
              <a:rPr/>
              <a:t> </a:t>
            </a:r>
            <a:r>
              <a:rPr/>
              <a:t>choice.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large</a:t>
            </a:r>
            <a:r>
              <a:rPr/>
              <a:t> </a:t>
            </a:r>
            <a:r>
              <a:rPr/>
              <a:t>p-value</a:t>
            </a:r>
            <a:r>
              <a:rPr/>
              <a:t> </a:t>
            </a:r>
            <a:r>
              <a:rPr/>
              <a:t>should</a:t>
            </a:r>
            <a:r>
              <a:rPr/>
              <a:t> </a:t>
            </a:r>
            <a:r>
              <a:rPr/>
              <a:t>not</a:t>
            </a:r>
            <a:r>
              <a:rPr/>
              <a:t> </a:t>
            </a:r>
            <a:r>
              <a:rPr/>
              <a:t>automatically</a:t>
            </a:r>
            <a:r>
              <a:rPr/>
              <a:t> </a:t>
            </a:r>
            <a:r>
              <a:rPr/>
              <a:t>be</a:t>
            </a:r>
            <a:r>
              <a:rPr/>
              <a:t> </a:t>
            </a:r>
            <a:r>
              <a:rPr/>
              <a:t>construed</a:t>
            </a:r>
            <a:r>
              <a:rPr/>
              <a:t> </a:t>
            </a:r>
            <a:r>
              <a:rPr/>
              <a:t>as</a:t>
            </a:r>
            <a:r>
              <a:rPr/>
              <a:t> </a:t>
            </a:r>
            <a:r>
              <a:rPr/>
              <a:t>evidence</a:t>
            </a:r>
            <a:r>
              <a:rPr/>
              <a:t> </a:t>
            </a:r>
            <a:r>
              <a:rPr/>
              <a:t>in</a:t>
            </a:r>
            <a:r>
              <a:rPr/>
              <a:t> </a:t>
            </a:r>
            <a:r>
              <a:rPr/>
              <a:t>support</a:t>
            </a:r>
            <a:r>
              <a:rPr/>
              <a:t> </a:t>
            </a:r>
            <a:r>
              <a:rPr/>
              <a:t>of</a:t>
            </a:r>
            <a:r>
              <a:rPr/>
              <a:t> </a:t>
            </a:r>
            <a:r>
              <a:rPr/>
              <a:t>the</a:t>
            </a:r>
            <a:r>
              <a:rPr/>
              <a:t> </a:t>
            </a:r>
            <a:r>
              <a:rPr/>
              <a:t>null</a:t>
            </a:r>
            <a:r>
              <a:rPr/>
              <a:t> </a:t>
            </a:r>
            <a:r>
              <a:rPr/>
              <a:t>hypothesis.</a:t>
            </a:r>
            <a:r>
              <a:rPr/>
              <a:t> </a:t>
            </a:r>
            <a:r>
              <a:rPr/>
              <a:t>Perhaps</a:t>
            </a:r>
            <a:r>
              <a:rPr/>
              <a:t> </a:t>
            </a:r>
            <a:r>
              <a:rPr/>
              <a:t>the</a:t>
            </a:r>
            <a:r>
              <a:rPr/>
              <a:t> </a:t>
            </a:r>
            <a:r>
              <a:rPr/>
              <a:t>failure</a:t>
            </a:r>
            <a:r>
              <a:rPr/>
              <a:t> </a:t>
            </a:r>
            <a:r>
              <a:rPr/>
              <a:t>to</a:t>
            </a:r>
            <a:r>
              <a:rPr/>
              <a:t> </a:t>
            </a:r>
            <a:r>
              <a:rPr/>
              <a:t>reject</a:t>
            </a:r>
            <a:r>
              <a:rPr/>
              <a:t> </a:t>
            </a:r>
            <a:r>
              <a:rPr/>
              <a:t>the</a:t>
            </a:r>
            <a:r>
              <a:rPr/>
              <a:t> </a:t>
            </a:r>
            <a:r>
              <a:rPr/>
              <a:t>null</a:t>
            </a:r>
            <a:r>
              <a:rPr/>
              <a:t> </a:t>
            </a:r>
            <a:r>
              <a:rPr/>
              <a:t>hypothesis</a:t>
            </a:r>
            <a:r>
              <a:rPr/>
              <a:t> </a:t>
            </a:r>
            <a:r>
              <a:rPr/>
              <a:t>was</a:t>
            </a:r>
            <a:r>
              <a:rPr/>
              <a:t> </a:t>
            </a:r>
            <a:r>
              <a:rPr/>
              <a:t>caused</a:t>
            </a:r>
            <a:r>
              <a:rPr/>
              <a:t> </a:t>
            </a:r>
            <a:r>
              <a:rPr/>
              <a:t>by</a:t>
            </a:r>
            <a:r>
              <a:rPr/>
              <a:t> </a:t>
            </a:r>
            <a:r>
              <a:rPr/>
              <a:t>an</a:t>
            </a:r>
            <a:r>
              <a:rPr/>
              <a:t> </a:t>
            </a:r>
            <a:r>
              <a:rPr/>
              <a:t>inadequate</a:t>
            </a:r>
            <a:r>
              <a:rPr/>
              <a:t> </a:t>
            </a:r>
            <a:r>
              <a:rPr/>
              <a:t>sample</a:t>
            </a:r>
            <a:r>
              <a:rPr/>
              <a:t> </a:t>
            </a:r>
            <a:r>
              <a:rPr/>
              <a:t>size.</a:t>
            </a:r>
            <a:r>
              <a:rPr/>
              <a:t> </a:t>
            </a:r>
            <a:r>
              <a:rPr/>
              <a:t>When</a:t>
            </a:r>
            <a:r>
              <a:rPr/>
              <a:t> </a:t>
            </a:r>
            <a:r>
              <a:rPr/>
              <a:t>you</a:t>
            </a:r>
            <a:r>
              <a:rPr/>
              <a:t> </a:t>
            </a:r>
            <a:r>
              <a:rPr/>
              <a:t>see</a:t>
            </a:r>
            <a:r>
              <a:rPr/>
              <a:t> </a:t>
            </a:r>
            <a:r>
              <a:rPr/>
              <a:t>a</a:t>
            </a:r>
            <a:r>
              <a:rPr/>
              <a:t> </a:t>
            </a:r>
            <a:r>
              <a:rPr/>
              <a:t>large</a:t>
            </a:r>
            <a:r>
              <a:rPr/>
              <a:t> </a:t>
            </a:r>
            <a:r>
              <a:rPr/>
              <a:t>p-value</a:t>
            </a:r>
            <a:r>
              <a:rPr/>
              <a:t> </a:t>
            </a:r>
            <a:r>
              <a:rPr/>
              <a:t>in</a:t>
            </a:r>
            <a:r>
              <a:rPr/>
              <a:t> </a:t>
            </a:r>
            <a:r>
              <a:rPr/>
              <a:t>a</a:t>
            </a:r>
            <a:r>
              <a:rPr/>
              <a:t> </a:t>
            </a:r>
            <a:r>
              <a:rPr/>
              <a:t>research</a:t>
            </a:r>
            <a:r>
              <a:rPr/>
              <a:t> </a:t>
            </a:r>
            <a:r>
              <a:rPr/>
              <a:t>study,</a:t>
            </a:r>
            <a:r>
              <a:rPr/>
              <a:t> </a:t>
            </a:r>
            <a:r>
              <a:rPr/>
              <a:t>you</a:t>
            </a:r>
            <a:r>
              <a:rPr/>
              <a:t> </a:t>
            </a:r>
            <a:r>
              <a:rPr/>
              <a:t>should</a:t>
            </a:r>
            <a:r>
              <a:rPr/>
              <a:t> </a:t>
            </a:r>
            <a:r>
              <a:rPr/>
              <a:t>also</a:t>
            </a:r>
            <a:r>
              <a:rPr/>
              <a:t> </a:t>
            </a:r>
            <a:r>
              <a:rPr/>
              <a:t>look</a:t>
            </a:r>
            <a:r>
              <a:rPr/>
              <a:t> </a:t>
            </a:r>
            <a:r>
              <a:rPr/>
              <a:t>for</a:t>
            </a:r>
            <a:r>
              <a:rPr/>
              <a:t> </a:t>
            </a:r>
            <a:r>
              <a:rPr/>
              <a:t>one</a:t>
            </a:r>
            <a:r>
              <a:rPr/>
              <a:t> </a:t>
            </a:r>
            <a:r>
              <a:rPr/>
              <a:t>of</a:t>
            </a:r>
            <a:r>
              <a:rPr/>
              <a:t> </a:t>
            </a:r>
            <a:r>
              <a:rPr/>
              <a:t>two</a:t>
            </a:r>
            <a:r>
              <a:rPr/>
              <a:t> </a:t>
            </a:r>
            <a:r>
              <a:rPr/>
              <a:t>things:</a:t>
            </a:r>
          </a:p>
          <a:p>
            <a:pPr lvl="0" marL="0" indent="0">
              <a:buNone/>
            </a:pPr>
          </a:p>
          <a:p>
            <a:pPr lvl="0" marL="0" indent="0">
              <a:buNone/>
            </a:pPr>
            <a:r>
              <a:rPr/>
              <a:t>a</a:t>
            </a:r>
            <a:r>
              <a:rPr/>
              <a:t> </a:t>
            </a:r>
            <a:r>
              <a:rPr/>
              <a:t>power</a:t>
            </a:r>
            <a:r>
              <a:rPr/>
              <a:t> </a:t>
            </a:r>
            <a:r>
              <a:rPr/>
              <a:t>calculation</a:t>
            </a:r>
            <a:r>
              <a:rPr/>
              <a:t> </a:t>
            </a:r>
            <a:r>
              <a:rPr/>
              <a:t>that</a:t>
            </a:r>
            <a:r>
              <a:rPr/>
              <a:t> </a:t>
            </a:r>
            <a:r>
              <a:rPr/>
              <a:t>confirms</a:t>
            </a:r>
            <a:r>
              <a:rPr/>
              <a:t> </a:t>
            </a:r>
            <a:r>
              <a:rPr/>
              <a:t>that</a:t>
            </a:r>
            <a:r>
              <a:rPr/>
              <a:t> </a:t>
            </a:r>
            <a:r>
              <a:rPr/>
              <a:t>the</a:t>
            </a:r>
            <a:r>
              <a:rPr/>
              <a:t> </a:t>
            </a:r>
            <a:r>
              <a:rPr/>
              <a:t>sample</a:t>
            </a:r>
            <a:r>
              <a:rPr/>
              <a:t> </a:t>
            </a:r>
            <a:r>
              <a:rPr/>
              <a:t>size</a:t>
            </a:r>
            <a:r>
              <a:rPr/>
              <a:t> </a:t>
            </a:r>
            <a:r>
              <a:rPr/>
              <a:t>in</a:t>
            </a:r>
            <a:r>
              <a:rPr/>
              <a:t> </a:t>
            </a:r>
            <a:r>
              <a:rPr/>
              <a:t>that</a:t>
            </a:r>
            <a:r>
              <a:rPr/>
              <a:t> </a:t>
            </a:r>
            <a:r>
              <a:rPr/>
              <a:t>study</a:t>
            </a:r>
            <a:r>
              <a:rPr/>
              <a:t> </a:t>
            </a:r>
            <a:r>
              <a:rPr/>
              <a:t>was</a:t>
            </a:r>
            <a:r>
              <a:rPr/>
              <a:t> </a:t>
            </a:r>
            <a:r>
              <a:rPr/>
              <a:t>adequate</a:t>
            </a:r>
            <a:r>
              <a:rPr/>
              <a:t> </a:t>
            </a:r>
            <a:r>
              <a:rPr/>
              <a:t>for</a:t>
            </a:r>
            <a:r>
              <a:rPr/>
              <a:t> </a:t>
            </a:r>
            <a:r>
              <a:rPr/>
              <a:t>detecting</a:t>
            </a:r>
            <a:r>
              <a:rPr/>
              <a:t> </a:t>
            </a:r>
            <a:r>
              <a:rPr/>
              <a:t>a</a:t>
            </a:r>
            <a:r>
              <a:rPr/>
              <a:t> </a:t>
            </a:r>
            <a:r>
              <a:rPr/>
              <a:t>clinically</a:t>
            </a:r>
            <a:r>
              <a:rPr/>
              <a:t> </a:t>
            </a:r>
            <a:r>
              <a:rPr/>
              <a:t>relevant</a:t>
            </a:r>
            <a:r>
              <a:rPr/>
              <a:t> </a:t>
            </a:r>
            <a:r>
              <a:rPr/>
              <a:t>difference;</a:t>
            </a:r>
            <a:r>
              <a:rPr/>
              <a:t> </a:t>
            </a:r>
            <a:r>
              <a:rPr/>
              <a:t>and/or</a:t>
            </a:r>
          </a:p>
          <a:p>
            <a:pPr lvl="0" marL="0" indent="0">
              <a:buNone/>
            </a:pPr>
          </a:p>
          <a:p>
            <a:pPr lvl="0" marL="0" indent="0">
              <a:buNone/>
            </a:pPr>
            <a:r>
              <a:rPr/>
              <a:t>a</a:t>
            </a:r>
            <a:r>
              <a:rPr/>
              <a:t> </a:t>
            </a:r>
            <a:r>
              <a:rPr/>
              <a:t>confidence</a:t>
            </a:r>
            <a:r>
              <a:rPr/>
              <a:t> </a:t>
            </a:r>
            <a:r>
              <a:rPr/>
              <a:t>interval</a:t>
            </a:r>
            <a:r>
              <a:rPr/>
              <a:t> </a:t>
            </a:r>
            <a:r>
              <a:rPr/>
              <a:t>that</a:t>
            </a:r>
            <a:r>
              <a:rPr/>
              <a:t> </a:t>
            </a:r>
            <a:r>
              <a:rPr/>
              <a:t>lies</a:t>
            </a:r>
            <a:r>
              <a:rPr/>
              <a:t> </a:t>
            </a:r>
            <a:r>
              <a:rPr/>
              <a:t>entirely</a:t>
            </a:r>
            <a:r>
              <a:rPr/>
              <a:t> </a:t>
            </a:r>
            <a:r>
              <a:rPr/>
              <a:t>within</a:t>
            </a:r>
            <a:r>
              <a:rPr/>
              <a:t> </a:t>
            </a:r>
            <a:r>
              <a:rPr/>
              <a:t>the</a:t>
            </a:r>
            <a:r>
              <a:rPr/>
              <a:t> </a:t>
            </a:r>
            <a:r>
              <a:rPr/>
              <a:t>range</a:t>
            </a:r>
            <a:r>
              <a:rPr/>
              <a:t> </a:t>
            </a:r>
            <a:r>
              <a:rPr/>
              <a:t>of</a:t>
            </a:r>
            <a:r>
              <a:rPr/>
              <a:t> </a:t>
            </a:r>
            <a:r>
              <a:rPr/>
              <a:t>clinical</a:t>
            </a:r>
            <a:r>
              <a:rPr/>
              <a:t> </a:t>
            </a:r>
            <a:r>
              <a:rPr/>
              <a:t>indifference.</a:t>
            </a:r>
          </a:p>
          <a:p>
            <a:pPr lvl="0" marL="0" indent="0">
              <a:buNone/>
            </a:pPr>
          </a:p>
          <a:p>
            <a:pPr lvl="0" marL="0" indent="0">
              <a:buNone/>
            </a:pPr>
            <a:r>
              <a:rPr/>
              <a:t>You</a:t>
            </a:r>
            <a:r>
              <a:rPr/>
              <a:t> </a:t>
            </a:r>
            <a:r>
              <a:rPr/>
              <a:t>should</a:t>
            </a:r>
            <a:r>
              <a:rPr/>
              <a:t> </a:t>
            </a:r>
            <a:r>
              <a:rPr/>
              <a:t>also</a:t>
            </a:r>
            <a:r>
              <a:rPr/>
              <a:t> </a:t>
            </a:r>
            <a:r>
              <a:rPr/>
              <a:t>be</a:t>
            </a:r>
            <a:r>
              <a:rPr/>
              <a:t> </a:t>
            </a:r>
            <a:r>
              <a:rPr/>
              <a:t>cautious</a:t>
            </a:r>
            <a:r>
              <a:rPr/>
              <a:t> </a:t>
            </a:r>
            <a:r>
              <a:rPr/>
              <a:t>about</a:t>
            </a:r>
            <a:r>
              <a:rPr/>
              <a:t> </a:t>
            </a:r>
            <a:r>
              <a:rPr/>
              <a:t>a</a:t>
            </a:r>
            <a:r>
              <a:rPr/>
              <a:t> </a:t>
            </a:r>
            <a:r>
              <a:rPr/>
              <a:t>small</a:t>
            </a:r>
            <a:r>
              <a:rPr/>
              <a:t> </a:t>
            </a:r>
            <a:r>
              <a:rPr/>
              <a:t>p-value,</a:t>
            </a:r>
            <a:r>
              <a:rPr/>
              <a:t> </a:t>
            </a:r>
            <a:r>
              <a:rPr/>
              <a:t>but</a:t>
            </a:r>
            <a:r>
              <a:rPr/>
              <a:t> </a:t>
            </a:r>
            <a:r>
              <a:rPr/>
              <a:t>for</a:t>
            </a:r>
            <a:r>
              <a:rPr/>
              <a:t> </a:t>
            </a:r>
            <a:r>
              <a:rPr/>
              <a:t>different</a:t>
            </a:r>
            <a:r>
              <a:rPr/>
              <a:t> </a:t>
            </a:r>
            <a:r>
              <a:rPr/>
              <a:t>reasons.</a:t>
            </a:r>
            <a:r>
              <a:rPr/>
              <a:t> </a:t>
            </a:r>
            <a:r>
              <a:rPr/>
              <a:t>In</a:t>
            </a:r>
            <a:r>
              <a:rPr/>
              <a:t> </a:t>
            </a:r>
            <a:r>
              <a:rPr/>
              <a:t>some</a:t>
            </a:r>
            <a:r>
              <a:rPr/>
              <a:t> </a:t>
            </a:r>
            <a:r>
              <a:rPr/>
              <a:t>situations,</a:t>
            </a:r>
            <a:r>
              <a:rPr/>
              <a:t> </a:t>
            </a:r>
            <a:r>
              <a:rPr/>
              <a:t>the</a:t>
            </a:r>
            <a:r>
              <a:rPr/>
              <a:t> </a:t>
            </a:r>
            <a:r>
              <a:rPr/>
              <a:t>sample</a:t>
            </a:r>
            <a:r>
              <a:rPr/>
              <a:t> </a:t>
            </a:r>
            <a:r>
              <a:rPr/>
              <a:t>size</a:t>
            </a:r>
            <a:r>
              <a:rPr/>
              <a:t> </a:t>
            </a:r>
            <a:r>
              <a:rPr/>
              <a:t>is</a:t>
            </a:r>
            <a:r>
              <a:rPr/>
              <a:t> </a:t>
            </a:r>
            <a:r>
              <a:rPr/>
              <a:t>so</a:t>
            </a:r>
            <a:r>
              <a:rPr/>
              <a:t> </a:t>
            </a:r>
            <a:r>
              <a:rPr/>
              <a:t>large</a:t>
            </a:r>
            <a:r>
              <a:rPr/>
              <a:t> </a:t>
            </a:r>
            <a:r>
              <a:rPr/>
              <a:t>that</a:t>
            </a:r>
            <a:r>
              <a:rPr/>
              <a:t> </a:t>
            </a:r>
            <a:r>
              <a:rPr/>
              <a:t>even</a:t>
            </a:r>
            <a:r>
              <a:rPr/>
              <a:t> </a:t>
            </a:r>
            <a:r>
              <a:rPr/>
              <a:t>differences</a:t>
            </a:r>
            <a:r>
              <a:rPr/>
              <a:t> </a:t>
            </a:r>
            <a:r>
              <a:rPr/>
              <a:t>that</a:t>
            </a:r>
            <a:r>
              <a:rPr/>
              <a:t> </a:t>
            </a:r>
            <a:r>
              <a:rPr/>
              <a:t>are</a:t>
            </a:r>
            <a:r>
              <a:rPr/>
              <a:t> </a:t>
            </a:r>
            <a:r>
              <a:rPr/>
              <a:t>trivial</a:t>
            </a:r>
            <a:r>
              <a:rPr/>
              <a:t> </a:t>
            </a:r>
            <a:r>
              <a:rPr/>
              <a:t>from</a:t>
            </a:r>
            <a:r>
              <a:rPr/>
              <a:t> </a:t>
            </a:r>
            <a:r>
              <a:rPr/>
              <a:t>a</a:t>
            </a:r>
            <a:r>
              <a:rPr/>
              <a:t> </a:t>
            </a:r>
            <a:r>
              <a:rPr/>
              <a:t>medical</a:t>
            </a:r>
            <a:r>
              <a:rPr/>
              <a:t> </a:t>
            </a:r>
            <a:r>
              <a:rPr/>
              <a:t>perspective</a:t>
            </a:r>
            <a:r>
              <a:rPr/>
              <a:t> </a:t>
            </a:r>
            <a:r>
              <a:rPr/>
              <a:t>can</a:t>
            </a:r>
            <a:r>
              <a:rPr/>
              <a:t> </a:t>
            </a:r>
            <a:r>
              <a:rPr/>
              <a:t>still</a:t>
            </a:r>
            <a:r>
              <a:rPr/>
              <a:t> </a:t>
            </a:r>
            <a:r>
              <a:rPr/>
              <a:t>achieve</a:t>
            </a:r>
            <a:r>
              <a:rPr/>
              <a:t> </a:t>
            </a:r>
            <a:r>
              <a:rPr/>
              <a:t>statistical</a:t>
            </a:r>
            <a:r>
              <a:rPr/>
              <a:t> </a:t>
            </a:r>
            <a:r>
              <a:rPr/>
              <a:t>significance.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Keep</a:t>
            </a:r>
            <a:r>
              <a:rPr/>
              <a:t> </a:t>
            </a:r>
            <a:r>
              <a:rPr/>
              <a:t>alert</a:t>
            </a:r>
            <a:r>
              <a:rPr/>
              <a:t> </a:t>
            </a:r>
            <a:r>
              <a:rPr/>
              <a:t>and</a:t>
            </a:r>
            <a:r>
              <a:rPr/>
              <a:t> </a:t>
            </a:r>
            <a:r>
              <a:rPr/>
              <a:t>look</a:t>
            </a:r>
            <a:r>
              <a:rPr/>
              <a:t> </a:t>
            </a:r>
            <a:r>
              <a:rPr/>
              <a:t>for</a:t>
            </a:r>
            <a:r>
              <a:rPr/>
              <a:t> </a:t>
            </a:r>
            <a:r>
              <a:rPr/>
              <a:t>things</a:t>
            </a:r>
            <a:r>
              <a:rPr/>
              <a:t> </a:t>
            </a:r>
            <a:r>
              <a:rPr/>
              <a:t>that</a:t>
            </a:r>
            <a:r>
              <a:rPr/>
              <a:t> </a:t>
            </a:r>
            <a:r>
              <a:rPr/>
              <a:t>come</a:t>
            </a:r>
            <a:r>
              <a:rPr/>
              <a:t> </a:t>
            </a:r>
            <a:r>
              <a:rPr/>
              <a:t>out</a:t>
            </a:r>
            <a:r>
              <a:rPr/>
              <a:t> </a:t>
            </a:r>
            <a:r>
              <a:rPr/>
              <a:t>in</a:t>
            </a:r>
            <a:r>
              <a:rPr/>
              <a:t> </a:t>
            </a:r>
            <a:r>
              <a:rPr/>
              <a:t>the</a:t>
            </a:r>
            <a:r>
              <a:rPr/>
              <a:t> </a:t>
            </a:r>
            <a:r>
              <a:rPr/>
              <a:t>material</a:t>
            </a:r>
            <a:r>
              <a:rPr/>
              <a:t> </a:t>
            </a:r>
            <a:r>
              <a:rPr/>
              <a:t>that</a:t>
            </a:r>
            <a:r>
              <a:rPr/>
              <a:t> </a:t>
            </a:r>
            <a:r>
              <a:rPr/>
              <a:t>you</a:t>
            </a:r>
            <a:r>
              <a:rPr/>
              <a:t> </a:t>
            </a:r>
            <a:r>
              <a:rPr/>
              <a:t>were</a:t>
            </a:r>
            <a:r>
              <a:rPr/>
              <a:t> </a:t>
            </a:r>
            <a:r>
              <a:rPr/>
              <a:t>not</a:t>
            </a:r>
            <a:r>
              <a:rPr/>
              <a:t> </a:t>
            </a:r>
            <a:r>
              <a:rPr/>
              <a:t>anticipating.</a:t>
            </a:r>
            <a:r>
              <a:rPr/>
              <a:t> </a:t>
            </a:r>
            <a:r>
              <a:rPr/>
              <a:t>As</a:t>
            </a:r>
            <a:r>
              <a:rPr/>
              <a:t> </a:t>
            </a:r>
            <a:r>
              <a:rPr/>
              <a:t>your</a:t>
            </a:r>
            <a:r>
              <a:rPr/>
              <a:t> </a:t>
            </a:r>
            <a:r>
              <a:rPr/>
              <a:t>categories,</a:t>
            </a:r>
            <a:r>
              <a:rPr/>
              <a:t> </a:t>
            </a:r>
            <a:r>
              <a:rPr/>
              <a:t>go</a:t>
            </a:r>
            <a:r>
              <a:rPr/>
              <a:t> </a:t>
            </a:r>
            <a:r>
              <a:rPr/>
              <a:t>back</a:t>
            </a:r>
            <a:r>
              <a:rPr/>
              <a:t> </a:t>
            </a:r>
            <a:r>
              <a:rPr/>
              <a:t>and</a:t>
            </a:r>
            <a:r>
              <a:rPr/>
              <a:t> </a:t>
            </a:r>
            <a:r>
              <a:rPr/>
              <a:t>compare</a:t>
            </a:r>
            <a:r>
              <a:rPr/>
              <a:t> </a:t>
            </a:r>
            <a:r>
              <a:rPr/>
              <a:t>them</a:t>
            </a:r>
            <a:r>
              <a:rPr/>
              <a:t> </a:t>
            </a:r>
            <a:r>
              <a:rPr/>
              <a:t>against</a:t>
            </a:r>
            <a:r>
              <a:rPr/>
              <a:t> </a:t>
            </a:r>
            <a:r>
              <a:rPr/>
              <a:t>the</a:t>
            </a:r>
            <a:r>
              <a:rPr/>
              <a:t> </a:t>
            </a:r>
            <a:r>
              <a:rPr/>
              <a:t>raw</a:t>
            </a:r>
            <a:r>
              <a:rPr/>
              <a:t> </a:t>
            </a:r>
            <a:r>
              <a:rPr/>
              <a:t>data.</a:t>
            </a:r>
            <a:r>
              <a:rPr/>
              <a:t> </a:t>
            </a:r>
            <a:r>
              <a:rPr/>
              <a:t>Make</a:t>
            </a:r>
            <a:r>
              <a:rPr/>
              <a:t> </a:t>
            </a:r>
            <a:r>
              <a:rPr/>
              <a:t>sure</a:t>
            </a:r>
            <a:r>
              <a:rPr/>
              <a:t> </a:t>
            </a:r>
            <a:r>
              <a:rPr/>
              <a:t>that</a:t>
            </a:r>
            <a:r>
              <a:rPr/>
              <a:t> </a:t>
            </a:r>
            <a:r>
              <a:rPr/>
              <a:t>you</a:t>
            </a:r>
            <a:r>
              <a:rPr/>
              <a:t> </a:t>
            </a:r>
            <a:r>
              <a:rPr/>
              <a:t>allow</a:t>
            </a:r>
            <a:r>
              <a:rPr/>
              <a:t> </a:t>
            </a:r>
            <a:r>
              <a:rPr/>
              <a:t>the</a:t>
            </a:r>
            <a:r>
              <a:rPr/>
              <a:t> </a:t>
            </a:r>
            <a:r>
              <a:rPr/>
              <a:t>data</a:t>
            </a:r>
            <a:r>
              <a:rPr/>
              <a:t> </a:t>
            </a:r>
            <a:r>
              <a:rPr/>
              <a:t>to</a:t>
            </a:r>
            <a:r>
              <a:rPr/>
              <a:t> </a:t>
            </a:r>
            <a:r>
              <a:rPr/>
              <a:t>guide</a:t>
            </a:r>
            <a:r>
              <a:rPr/>
              <a:t> </a:t>
            </a:r>
            <a:r>
              <a:rPr/>
              <a:t>you.</a:t>
            </a:r>
            <a:r>
              <a:rPr/>
              <a:t> </a:t>
            </a:r>
            <a:r>
              <a:rPr/>
              <a:t>Often</a:t>
            </a:r>
            <a:r>
              <a:rPr/>
              <a:t> </a:t>
            </a:r>
            <a:r>
              <a:rPr/>
              <a:t>coding</a:t>
            </a:r>
            <a:r>
              <a:rPr/>
              <a:t> </a:t>
            </a:r>
            <a:r>
              <a:rPr/>
              <a:t>from</a:t>
            </a:r>
            <a:r>
              <a:rPr/>
              <a:t> </a:t>
            </a:r>
            <a:r>
              <a:rPr/>
              <a:t>transcripts.</a:t>
            </a:r>
            <a:r>
              <a:rPr/>
              <a:t> </a:t>
            </a:r>
            <a:r>
              <a:rPr/>
              <a:t>But</a:t>
            </a:r>
            <a:r>
              <a:rPr/>
              <a:t> </a:t>
            </a:r>
            <a:r>
              <a:rPr/>
              <a:t>it</a:t>
            </a:r>
            <a:r>
              <a:rPr/>
              <a:t> </a:t>
            </a:r>
            <a:r>
              <a:rPr/>
              <a:t>is</a:t>
            </a:r>
            <a:r>
              <a:rPr/>
              <a:t> </a:t>
            </a:r>
            <a:r>
              <a:rPr/>
              <a:t>also</a:t>
            </a:r>
            <a:r>
              <a:rPr/>
              <a:t> </a:t>
            </a:r>
            <a:r>
              <a:rPr/>
              <a:t>good</a:t>
            </a:r>
            <a:r>
              <a:rPr/>
              <a:t> </a:t>
            </a:r>
            <a:r>
              <a:rPr/>
              <a:t>to</a:t>
            </a:r>
            <a:r>
              <a:rPr/>
              <a:t> </a:t>
            </a:r>
            <a:r>
              <a:rPr/>
              <a:t>have</a:t>
            </a:r>
            <a:r>
              <a:rPr/>
              <a:t> </a:t>
            </a:r>
            <a:r>
              <a:rPr/>
              <a:t>access</a:t>
            </a:r>
            <a:r>
              <a:rPr/>
              <a:t> </a:t>
            </a:r>
            <a:r>
              <a:rPr/>
              <a:t>to</a:t>
            </a:r>
            <a:r>
              <a:rPr/>
              <a:t> </a:t>
            </a:r>
            <a:r>
              <a:rPr/>
              <a:t>the</a:t>
            </a:r>
            <a:r>
              <a:rPr/>
              <a:t> </a:t>
            </a:r>
            <a:r>
              <a:rPr/>
              <a:t>original</a:t>
            </a:r>
            <a:r>
              <a:rPr/>
              <a:t> </a:t>
            </a:r>
            <a:r>
              <a:rPr/>
              <a:t>recordings.</a:t>
            </a:r>
            <a:r>
              <a:rPr/>
              <a:t> </a:t>
            </a:r>
            <a:r>
              <a:rPr/>
              <a:t>Sometimes</a:t>
            </a:r>
            <a:r>
              <a:rPr/>
              <a:t> </a:t>
            </a:r>
            <a:r>
              <a:rPr/>
              <a:t>there</a:t>
            </a:r>
            <a:r>
              <a:rPr/>
              <a:t> </a:t>
            </a:r>
            <a:r>
              <a:rPr/>
              <a:t>is</a:t>
            </a:r>
            <a:r>
              <a:rPr/>
              <a:t> </a:t>
            </a:r>
            <a:r>
              <a:rPr/>
              <a:t>a</a:t>
            </a:r>
            <a:r>
              <a:rPr/>
              <a:t> </a:t>
            </a:r>
            <a:r>
              <a:rPr/>
              <a:t>doubt</a:t>
            </a:r>
            <a:r>
              <a:rPr/>
              <a:t> </a:t>
            </a:r>
            <a:r>
              <a:rPr/>
              <a:t>about</a:t>
            </a:r>
            <a:r>
              <a:rPr/>
              <a:t> </a:t>
            </a:r>
            <a:r>
              <a:rPr/>
              <a:t>what</a:t>
            </a:r>
            <a:r>
              <a:rPr/>
              <a:t> </a:t>
            </a:r>
            <a:r>
              <a:rPr/>
              <a:t>some</a:t>
            </a:r>
            <a:r>
              <a:rPr/>
              <a:t> </a:t>
            </a:r>
            <a:r>
              <a:rPr/>
              <a:t>was</a:t>
            </a:r>
            <a:r>
              <a:rPr/>
              <a:t> </a:t>
            </a:r>
            <a:r>
              <a:rPr/>
              <a:t>saying</a:t>
            </a:r>
            <a:r>
              <a:rPr/>
              <a:t> </a:t>
            </a:r>
            <a:r>
              <a:rPr/>
              <a:t>(joking</a:t>
            </a:r>
            <a:r>
              <a:rPr/>
              <a:t> </a:t>
            </a:r>
            <a:r>
              <a:rPr/>
              <a:t>or</a:t>
            </a:r>
            <a:r>
              <a:rPr/>
              <a:t> </a:t>
            </a:r>
            <a:r>
              <a:rPr/>
              <a:t>sarcasm).</a:t>
            </a:r>
            <a:r>
              <a:rPr/>
              <a:t> </a:t>
            </a:r>
            <a:r>
              <a:rPr/>
              <a:t>Look</a:t>
            </a:r>
            <a:r>
              <a:rPr/>
              <a:t> </a:t>
            </a:r>
            <a:r>
              <a:rPr/>
              <a:t>for</a:t>
            </a:r>
            <a:r>
              <a:rPr/>
              <a:t> </a:t>
            </a:r>
            <a:r>
              <a:rPr/>
              <a:t>tone</a:t>
            </a:r>
            <a:r>
              <a:rPr/>
              <a:t> </a:t>
            </a:r>
            <a:r>
              <a:rPr/>
              <a:t>of</a:t>
            </a:r>
            <a:r>
              <a:rPr/>
              <a:t> </a:t>
            </a:r>
            <a:r>
              <a:rPr/>
              <a:t>voice</a:t>
            </a:r>
            <a:r>
              <a:rPr/>
              <a:t> </a:t>
            </a:r>
            <a:r>
              <a:rPr/>
              <a:t>and</a:t>
            </a:r>
            <a:r>
              <a:rPr/>
              <a:t> </a:t>
            </a:r>
            <a:r>
              <a:rPr/>
              <a:t>non-verbal</a:t>
            </a:r>
            <a:r>
              <a:rPr/>
              <a:t> </a:t>
            </a:r>
            <a:r>
              <a:rPr/>
              <a:t>cues.</a:t>
            </a:r>
          </a:p>
          <a:p>
            <a:pPr lvl="0" marL="0" indent="0">
              <a:buNone/>
            </a:pPr>
          </a:p>
          <a:p>
            <a:pPr lvl="0" marL="0" indent="0">
              <a:buNone/>
            </a:pPr>
            <a:r>
              <a:rPr/>
              <a:t>Content</a:t>
            </a:r>
            <a:r>
              <a:rPr/>
              <a:t> </a:t>
            </a:r>
            <a:r>
              <a:rPr/>
              <a:t>analysis</a:t>
            </a:r>
            <a:r>
              <a:rPr/>
              <a:t> </a:t>
            </a:r>
            <a:r>
              <a:rPr/>
              <a:t>is</a:t>
            </a:r>
            <a:r>
              <a:rPr/>
              <a:t> </a:t>
            </a:r>
            <a:r>
              <a:rPr/>
              <a:t>a</a:t>
            </a:r>
            <a:r>
              <a:rPr/>
              <a:t> </a:t>
            </a:r>
            <a:r>
              <a:rPr/>
              <a:t>generic</a:t>
            </a:r>
            <a:r>
              <a:rPr/>
              <a:t> </a:t>
            </a:r>
            <a:r>
              <a:rPr/>
              <a:t>term,</a:t>
            </a:r>
            <a:r>
              <a:rPr/>
              <a:t> </a:t>
            </a:r>
            <a:r>
              <a:rPr/>
              <a:t>but</a:t>
            </a:r>
            <a:r>
              <a:rPr/>
              <a:t> </a:t>
            </a:r>
            <a:r>
              <a:rPr/>
              <a:t>you</a:t>
            </a:r>
            <a:r>
              <a:rPr/>
              <a:t> </a:t>
            </a:r>
            <a:r>
              <a:rPr/>
              <a:t>can</a:t>
            </a:r>
            <a:r>
              <a:rPr/>
              <a:t> </a:t>
            </a:r>
            <a:r>
              <a:rPr/>
              <a:t>look</a:t>
            </a:r>
            <a:r>
              <a:rPr/>
              <a:t> </a:t>
            </a:r>
            <a:r>
              <a:rPr/>
              <a:t>at</a:t>
            </a:r>
            <a:r>
              <a:rPr/>
              <a:t> </a:t>
            </a:r>
            <a:r>
              <a:rPr/>
              <a:t>things</a:t>
            </a:r>
            <a:r>
              <a:rPr/>
              <a:t> </a:t>
            </a:r>
            <a:r>
              <a:rPr/>
              <a:t>like</a:t>
            </a:r>
            <a:r>
              <a:rPr/>
              <a:t> </a:t>
            </a:r>
            <a:r>
              <a:rPr/>
              <a:t>ad</a:t>
            </a:r>
            <a:r>
              <a:rPr/>
              <a:t> </a:t>
            </a:r>
            <a:r>
              <a:rPr/>
              <a:t>messages</a:t>
            </a:r>
            <a:r>
              <a:rPr/>
              <a:t> </a:t>
            </a:r>
            <a:r>
              <a:rPr/>
              <a:t>in</a:t>
            </a:r>
            <a:r>
              <a:rPr/>
              <a:t> </a:t>
            </a:r>
            <a:r>
              <a:rPr/>
              <a:t>magazines</a:t>
            </a:r>
            <a:r>
              <a:rPr/>
              <a:t> </a:t>
            </a:r>
            <a:r>
              <a:rPr/>
              <a:t>that</a:t>
            </a:r>
            <a:r>
              <a:rPr/>
              <a:t> </a:t>
            </a:r>
            <a:r>
              <a:rPr/>
              <a:t>appeal</a:t>
            </a:r>
            <a:r>
              <a:rPr/>
              <a:t> </a:t>
            </a:r>
            <a:r>
              <a:rPr/>
              <a:t>to</a:t>
            </a:r>
            <a:r>
              <a:rPr/>
              <a:t> </a:t>
            </a:r>
            <a:r>
              <a:rPr/>
              <a:t>young</a:t>
            </a:r>
            <a:r>
              <a:rPr/>
              <a:t> </a:t>
            </a:r>
            <a:r>
              <a:rPr/>
              <a:t>adults.</a:t>
            </a:r>
          </a:p>
          <a:p>
            <a:pPr lvl="0" marL="0" indent="0">
              <a:buNone/>
            </a:pPr>
          </a:p>
          <a:p>
            <a:pPr lvl="0" marL="0" indent="0">
              <a:buNone/>
            </a:pPr>
            <a:r>
              <a:rPr/>
              <a:t>Thematic</a:t>
            </a:r>
            <a:r>
              <a:rPr/>
              <a:t> </a:t>
            </a:r>
            <a:r>
              <a:rPr/>
              <a:t>analysis</a:t>
            </a:r>
            <a:r>
              <a:rPr/>
              <a:t> </a:t>
            </a:r>
            <a:r>
              <a:rPr/>
              <a:t>is</a:t>
            </a:r>
            <a:r>
              <a:rPr/>
              <a:t> </a:t>
            </a:r>
            <a:r>
              <a:rPr/>
              <a:t>looking</a:t>
            </a:r>
            <a:r>
              <a:rPr/>
              <a:t> </a:t>
            </a:r>
            <a:r>
              <a:rPr/>
              <a:t>for</a:t>
            </a:r>
            <a:r>
              <a:rPr/>
              <a:t> </a:t>
            </a:r>
            <a:r>
              <a:rPr/>
              <a:t>patterns.</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Break</a:t>
            </a:r>
            <a:r>
              <a:rPr/>
              <a:t> </a:t>
            </a:r>
            <a:r>
              <a:rPr/>
              <a:t>up</a:t>
            </a:r>
            <a:r>
              <a:rPr/>
              <a:t> </a:t>
            </a:r>
            <a:r>
              <a:rPr/>
              <a:t>the</a:t>
            </a:r>
            <a:r>
              <a:rPr/>
              <a:t> </a:t>
            </a:r>
            <a:r>
              <a:rPr/>
              <a:t>text</a:t>
            </a:r>
            <a:r>
              <a:rPr/>
              <a:t> </a:t>
            </a:r>
            <a:r>
              <a:rPr/>
              <a:t>into</a:t>
            </a:r>
            <a:r>
              <a:rPr/>
              <a:t> </a:t>
            </a:r>
            <a:r>
              <a:rPr/>
              <a:t>“</a:t>
            </a:r>
            <a:r>
              <a:rPr/>
              <a:t>bits</a:t>
            </a:r>
            <a:r>
              <a:rPr/>
              <a:t>”</a:t>
            </a:r>
            <a:r>
              <a:rPr/>
              <a:t> </a:t>
            </a:r>
            <a:r>
              <a:rPr/>
              <a:t>that</a:t>
            </a:r>
            <a:r>
              <a:rPr/>
              <a:t> </a:t>
            </a:r>
            <a:r>
              <a:rPr/>
              <a:t>represent</a:t>
            </a:r>
            <a:r>
              <a:rPr/>
              <a:t> </a:t>
            </a:r>
            <a:r>
              <a:rPr/>
              <a:t>specific</a:t>
            </a:r>
            <a:r>
              <a:rPr/>
              <a:t> </a:t>
            </a:r>
            <a:r>
              <a:rPr/>
              <a:t>thoughts.</a:t>
            </a:r>
            <a:r>
              <a:rPr/>
              <a:t> </a:t>
            </a:r>
            <a:r>
              <a:rPr/>
              <a:t>Open</a:t>
            </a:r>
            <a:r>
              <a:rPr/>
              <a:t> </a:t>
            </a:r>
            <a:r>
              <a:rPr/>
              <a:t>coding</a:t>
            </a:r>
            <a:r>
              <a:rPr/>
              <a:t> </a:t>
            </a:r>
            <a:r>
              <a:rPr/>
              <a:t>lots</a:t>
            </a:r>
            <a:r>
              <a:rPr/>
              <a:t> </a:t>
            </a:r>
            <a:r>
              <a:rPr/>
              <a:t>of</a:t>
            </a:r>
            <a:r>
              <a:rPr/>
              <a:t> </a:t>
            </a:r>
            <a:r>
              <a:rPr/>
              <a:t>themes.</a:t>
            </a:r>
            <a:r>
              <a:rPr/>
              <a:t> </a:t>
            </a:r>
            <a:r>
              <a:rPr/>
              <a:t>Axial</a:t>
            </a:r>
            <a:r>
              <a:rPr/>
              <a:t> </a:t>
            </a:r>
            <a:r>
              <a:rPr/>
              <a:t>coding</a:t>
            </a:r>
            <a:r>
              <a:rPr/>
              <a:t> </a:t>
            </a:r>
            <a:r>
              <a:rPr/>
              <a:t>looks</a:t>
            </a:r>
            <a:r>
              <a:rPr/>
              <a:t> </a:t>
            </a:r>
            <a:r>
              <a:rPr/>
              <a:t>at</a:t>
            </a:r>
            <a:r>
              <a:rPr/>
              <a:t> </a:t>
            </a:r>
            <a:r>
              <a:rPr/>
              <a:t>the</a:t>
            </a:r>
            <a:r>
              <a:rPr/>
              <a:t> </a:t>
            </a:r>
            <a:r>
              <a:rPr/>
              <a:t>relationships</a:t>
            </a:r>
            <a:r>
              <a:rPr/>
              <a:t> </a:t>
            </a:r>
            <a:r>
              <a:rPr/>
              <a:t>between</a:t>
            </a:r>
            <a:r>
              <a:rPr/>
              <a:t> </a:t>
            </a:r>
            <a:r>
              <a:rPr/>
              <a:t>themes,</a:t>
            </a:r>
            <a:r>
              <a:rPr/>
              <a:t> </a:t>
            </a:r>
            <a:r>
              <a:rPr/>
              <a:t>builds</a:t>
            </a:r>
            <a:r>
              <a:rPr/>
              <a:t> </a:t>
            </a:r>
            <a:r>
              <a:rPr/>
              <a:t>a</a:t>
            </a:r>
            <a:r>
              <a:rPr/>
              <a:t> </a:t>
            </a:r>
            <a:r>
              <a:rPr/>
              <a:t>superstructure</a:t>
            </a:r>
            <a:r>
              <a:rPr/>
              <a:t> </a:t>
            </a:r>
            <a:r>
              <a:rPr/>
              <a:t>of</a:t>
            </a:r>
            <a:r>
              <a:rPr/>
              <a:t> </a:t>
            </a:r>
            <a:r>
              <a:rPr/>
              <a:t>ideas.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Software</a:t>
            </a:r>
            <a:r>
              <a:rPr/>
              <a:t> </a:t>
            </a:r>
            <a:r>
              <a:rPr/>
              <a:t>allows</a:t>
            </a:r>
            <a:r>
              <a:rPr/>
              <a:t> </a:t>
            </a:r>
            <a:r>
              <a:rPr/>
              <a:t>you</a:t>
            </a:r>
            <a:r>
              <a:rPr/>
              <a:t> </a:t>
            </a:r>
            <a:r>
              <a:rPr/>
              <a:t>to</a:t>
            </a:r>
            <a:r>
              <a:rPr/>
              <a:t> </a:t>
            </a:r>
            <a:r>
              <a:rPr/>
              <a:t>go</a:t>
            </a:r>
            <a:r>
              <a:rPr/>
              <a:t> </a:t>
            </a:r>
            <a:r>
              <a:rPr/>
              <a:t>back</a:t>
            </a:r>
            <a:r>
              <a:rPr/>
              <a:t> </a:t>
            </a:r>
            <a:r>
              <a:rPr/>
              <a:t>and</a:t>
            </a:r>
            <a:r>
              <a:rPr/>
              <a:t> </a:t>
            </a:r>
            <a:r>
              <a:rPr/>
              <a:t>forth</a:t>
            </a:r>
            <a:r>
              <a:rPr/>
              <a:t> </a:t>
            </a:r>
            <a:r>
              <a:rPr/>
              <a:t>between</a:t>
            </a:r>
            <a:r>
              <a:rPr/>
              <a:t> </a:t>
            </a:r>
            <a:r>
              <a:rPr/>
              <a:t>themes</a:t>
            </a:r>
            <a:r>
              <a:rPr/>
              <a:t> </a:t>
            </a:r>
            <a:r>
              <a:rPr/>
              <a:t>and</a:t>
            </a:r>
            <a:r>
              <a:rPr/>
              <a:t> </a:t>
            </a:r>
            <a:r>
              <a:rPr/>
              <a:t>the</a:t>
            </a:r>
            <a:r>
              <a:rPr/>
              <a:t> </a:t>
            </a:r>
            <a:r>
              <a:rPr/>
              <a:t>original</a:t>
            </a:r>
            <a:r>
              <a:rPr/>
              <a:t> </a:t>
            </a:r>
            <a:r>
              <a:rPr/>
              <a:t>text.</a:t>
            </a:r>
            <a:r>
              <a:rPr/>
              <a:t> </a:t>
            </a:r>
            <a:r>
              <a:rPr/>
              <a:t>Cross-referencing</a:t>
            </a:r>
            <a:r>
              <a:rPr/>
              <a:t> </a:t>
            </a:r>
            <a:r>
              <a:rPr/>
              <a:t>is</a:t>
            </a:r>
            <a:r>
              <a:rPr/>
              <a:t> </a:t>
            </a:r>
            <a:r>
              <a:rPr/>
              <a:t>important.</a:t>
            </a:r>
            <a:r>
              <a:rPr/>
              <a:t> </a:t>
            </a:r>
            <a:r>
              <a:rPr/>
              <a:t>Find</a:t>
            </a:r>
            <a:r>
              <a:rPr/>
              <a:t> </a:t>
            </a:r>
            <a:r>
              <a:rPr/>
              <a:t>examples</a:t>
            </a:r>
            <a:r>
              <a:rPr/>
              <a:t> </a:t>
            </a:r>
            <a:r>
              <a:rPr/>
              <a:t>easily.</a:t>
            </a:r>
            <a:r>
              <a:rPr/>
              <a:t> </a:t>
            </a:r>
            <a:r>
              <a:rPr/>
              <a:t>It</a:t>
            </a:r>
            <a:r>
              <a:rPr/>
              <a:t> </a:t>
            </a:r>
            <a:r>
              <a:rPr/>
              <a:t>helps</a:t>
            </a:r>
            <a:r>
              <a:rPr/>
              <a:t> </a:t>
            </a:r>
            <a:r>
              <a:rPr/>
              <a:t>provide</a:t>
            </a:r>
            <a:r>
              <a:rPr/>
              <a:t> </a:t>
            </a:r>
            <a:r>
              <a:rPr/>
              <a:t>validity</a:t>
            </a:r>
            <a:r>
              <a:rPr/>
              <a:t> </a:t>
            </a:r>
            <a:r>
              <a:rPr/>
              <a:t>checks.</a:t>
            </a:r>
            <a:r>
              <a:rPr/>
              <a:t> </a:t>
            </a:r>
            <a:r>
              <a:rPr/>
              <a:t>Does</a:t>
            </a:r>
            <a:r>
              <a:rPr/>
              <a:t> </a:t>
            </a:r>
            <a:r>
              <a:rPr/>
              <a:t>someone</a:t>
            </a:r>
            <a:r>
              <a:rPr/>
              <a:t> </a:t>
            </a:r>
            <a:r>
              <a:rPr/>
              <a:t>agree</a:t>
            </a:r>
            <a:r>
              <a:rPr/>
              <a:t> </a:t>
            </a:r>
            <a:r>
              <a:rPr/>
              <a:t>with</a:t>
            </a:r>
            <a:r>
              <a:rPr/>
              <a:t> </a:t>
            </a:r>
            <a:r>
              <a:rPr/>
              <a:t>your</a:t>
            </a:r>
            <a:r>
              <a:rPr/>
              <a:t> </a:t>
            </a:r>
            <a:r>
              <a:rPr/>
              <a:t>categorization.</a:t>
            </a:r>
          </a:p>
          <a:p>
            <a:pPr lvl="0" marL="0" indent="0">
              <a:buNone/>
            </a:pPr>
          </a:p>
          <a:p>
            <a:pPr lvl="0" marL="0" indent="0">
              <a:buNone/>
            </a:pPr>
            <a:r>
              <a:rPr/>
              <a:t>Categories</a:t>
            </a:r>
            <a:r>
              <a:rPr/>
              <a:t> </a:t>
            </a:r>
            <a:r>
              <a:rPr/>
              <a:t>need</a:t>
            </a:r>
            <a:r>
              <a:rPr/>
              <a:t> </a:t>
            </a:r>
            <a:r>
              <a:rPr/>
              <a:t>to</a:t>
            </a:r>
            <a:r>
              <a:rPr/>
              <a:t> </a:t>
            </a:r>
            <a:r>
              <a:rPr/>
              <a:t>be</a:t>
            </a:r>
            <a:r>
              <a:rPr/>
              <a:t> </a:t>
            </a:r>
            <a:r>
              <a:rPr/>
              <a:t>faithful</a:t>
            </a:r>
            <a:r>
              <a:rPr/>
              <a:t> </a:t>
            </a:r>
            <a:r>
              <a:rPr/>
              <a:t>to</a:t>
            </a:r>
            <a:r>
              <a:rPr/>
              <a:t> </a:t>
            </a:r>
            <a:r>
              <a:rPr/>
              <a:t>the</a:t>
            </a:r>
            <a:r>
              <a:rPr/>
              <a:t> </a:t>
            </a:r>
            <a:r>
              <a:rPr/>
              <a:t>data.</a:t>
            </a:r>
            <a:r>
              <a:rPr/>
              <a:t> </a:t>
            </a:r>
            <a:r>
              <a:rPr/>
              <a:t>This</a:t>
            </a:r>
            <a:r>
              <a:rPr/>
              <a:t> </a:t>
            </a:r>
            <a:r>
              <a:rPr/>
              <a:t>is</a:t>
            </a:r>
            <a:r>
              <a:rPr/>
              <a:t> </a:t>
            </a:r>
            <a:r>
              <a:rPr/>
              <a:t>internal</a:t>
            </a:r>
            <a:r>
              <a:rPr/>
              <a:t> </a:t>
            </a:r>
            <a:r>
              <a:rPr/>
              <a:t>validity.</a:t>
            </a:r>
            <a:r>
              <a:rPr/>
              <a:t> </a:t>
            </a:r>
            <a:r>
              <a:rPr/>
              <a:t>But</a:t>
            </a:r>
            <a:r>
              <a:rPr/>
              <a:t> </a:t>
            </a:r>
            <a:r>
              <a:rPr/>
              <a:t>you</a:t>
            </a:r>
            <a:r>
              <a:rPr/>
              <a:t> </a:t>
            </a:r>
            <a:r>
              <a:rPr/>
              <a:t>need</a:t>
            </a:r>
            <a:r>
              <a:rPr/>
              <a:t> </a:t>
            </a:r>
            <a:r>
              <a:rPr/>
              <a:t>to</a:t>
            </a:r>
            <a:r>
              <a:rPr/>
              <a:t> </a:t>
            </a:r>
            <a:r>
              <a:rPr/>
              <a:t>place</a:t>
            </a:r>
            <a:r>
              <a:rPr/>
              <a:t> </a:t>
            </a:r>
            <a:r>
              <a:rPr/>
              <a:t>this</a:t>
            </a:r>
            <a:r>
              <a:rPr/>
              <a:t> </a:t>
            </a:r>
            <a:r>
              <a:rPr/>
              <a:t>in</a:t>
            </a:r>
            <a:r>
              <a:rPr/>
              <a:t> </a:t>
            </a:r>
            <a:r>
              <a:rPr/>
              <a:t>a</a:t>
            </a:r>
            <a:r>
              <a:rPr/>
              <a:t> </a:t>
            </a:r>
            <a:r>
              <a:rPr/>
              <a:t>broader</a:t>
            </a:r>
            <a:r>
              <a:rPr/>
              <a:t> </a:t>
            </a:r>
            <a:r>
              <a:rPr/>
              <a:t>understanding.</a:t>
            </a:r>
          </a:p>
          <a:p>
            <a:pPr lvl="0" marL="0" indent="0">
              <a:buNone/>
            </a:pPr>
          </a:p>
          <a:p>
            <a:pPr lvl="0" marL="0" indent="0">
              <a:buNone/>
            </a:pPr>
            <a:r>
              <a:rPr/>
              <a:t>You</a:t>
            </a:r>
            <a:r>
              <a:rPr/>
              <a:t> </a:t>
            </a:r>
            <a:r>
              <a:rPr/>
              <a:t>need</a:t>
            </a:r>
            <a:r>
              <a:rPr/>
              <a:t> </a:t>
            </a:r>
            <a:r>
              <a:rPr/>
              <a:t>to</a:t>
            </a:r>
            <a:r>
              <a:rPr/>
              <a:t> </a:t>
            </a:r>
            <a:r>
              <a:rPr/>
              <a:t>be</a:t>
            </a:r>
            <a:r>
              <a:rPr/>
              <a:t> </a:t>
            </a:r>
            <a:r>
              <a:rPr/>
              <a:t>careful</a:t>
            </a:r>
            <a:r>
              <a:rPr/>
              <a:t> </a:t>
            </a:r>
            <a:r>
              <a:rPr/>
              <a:t>about</a:t>
            </a:r>
            <a:r>
              <a:rPr/>
              <a:t> </a:t>
            </a:r>
            <a:r>
              <a:rPr/>
              <a:t>trying</a:t>
            </a:r>
            <a:r>
              <a:rPr/>
              <a:t> </a:t>
            </a:r>
            <a:r>
              <a:rPr/>
              <a:t>to</a:t>
            </a:r>
            <a:r>
              <a:rPr/>
              <a:t> </a:t>
            </a:r>
            <a:r>
              <a:rPr/>
              <a:t>quantify</a:t>
            </a:r>
            <a:r>
              <a:rPr/>
              <a:t> </a:t>
            </a:r>
            <a:r>
              <a:rPr/>
              <a:t>this</a:t>
            </a:r>
            <a:r>
              <a:rPr/>
              <a:t> </a:t>
            </a:r>
            <a:r>
              <a:rPr/>
              <a:t>too</a:t>
            </a:r>
            <a:r>
              <a:rPr/>
              <a:t> </a:t>
            </a:r>
            <a:r>
              <a:rPr/>
              <a:t>much.</a:t>
            </a:r>
            <a:r>
              <a:rPr/>
              <a:t> </a:t>
            </a:r>
            <a:r>
              <a:rPr/>
              <a:t>Keep</a:t>
            </a:r>
            <a:r>
              <a:rPr/>
              <a:t> </a:t>
            </a:r>
            <a:r>
              <a:rPr/>
              <a:t>in</a:t>
            </a:r>
            <a:r>
              <a:rPr/>
              <a:t> </a:t>
            </a:r>
            <a:r>
              <a:rPr/>
              <a:t>mind</a:t>
            </a:r>
            <a:r>
              <a:rPr/>
              <a:t> </a:t>
            </a:r>
            <a:r>
              <a:rPr/>
              <a:t>that</a:t>
            </a:r>
            <a:r>
              <a:rPr/>
              <a:t> </a:t>
            </a:r>
            <a:r>
              <a:rPr/>
              <a:t>just</a:t>
            </a:r>
            <a:r>
              <a:rPr/>
              <a:t> </a:t>
            </a:r>
            <a:r>
              <a:rPr/>
              <a:t>because</a:t>
            </a:r>
            <a:r>
              <a:rPr/>
              <a:t> </a:t>
            </a:r>
            <a:r>
              <a:rPr/>
              <a:t>someone</a:t>
            </a:r>
            <a:r>
              <a:rPr/>
              <a:t> </a:t>
            </a:r>
            <a:r>
              <a:rPr/>
              <a:t>talks</a:t>
            </a:r>
            <a:r>
              <a:rPr/>
              <a:t> </a:t>
            </a:r>
            <a:r>
              <a:rPr/>
              <a:t>about</a:t>
            </a:r>
            <a:r>
              <a:rPr/>
              <a:t> </a:t>
            </a:r>
            <a:r>
              <a:rPr/>
              <a:t>something</a:t>
            </a:r>
            <a:r>
              <a:rPr/>
              <a:t> </a:t>
            </a:r>
            <a:r>
              <a:rPr/>
              <a:t>a</a:t>
            </a:r>
            <a:r>
              <a:rPr/>
              <a:t> </a:t>
            </a:r>
            <a:r>
              <a:rPr/>
              <a:t>lot</a:t>
            </a:r>
            <a:r>
              <a:rPr/>
              <a:t> </a:t>
            </a:r>
            <a:r>
              <a:rPr/>
              <a:t>does</a:t>
            </a:r>
            <a:r>
              <a:rPr/>
              <a:t> </a:t>
            </a:r>
            <a:r>
              <a:rPr/>
              <a:t>not</a:t>
            </a:r>
            <a:r>
              <a:rPr/>
              <a:t> </a:t>
            </a:r>
            <a:r>
              <a:rPr/>
              <a:t>mean</a:t>
            </a:r>
            <a:r>
              <a:rPr/>
              <a:t> </a:t>
            </a:r>
            <a:r>
              <a:rPr/>
              <a:t>that</a:t>
            </a:r>
            <a:r>
              <a:rPr/>
              <a:t> </a:t>
            </a:r>
            <a:r>
              <a:rPr/>
              <a:t>this</a:t>
            </a:r>
            <a:r>
              <a:rPr/>
              <a:t> </a:t>
            </a:r>
            <a:r>
              <a:rPr/>
              <a:t>is</a:t>
            </a:r>
            <a:r>
              <a:rPr/>
              <a:t> </a:t>
            </a:r>
            <a:r>
              <a:rPr/>
              <a:t>the</a:t>
            </a:r>
            <a:r>
              <a:rPr/>
              <a:t> </a:t>
            </a:r>
            <a:r>
              <a:rPr/>
              <a:t>most</a:t>
            </a:r>
            <a:r>
              <a:rPr/>
              <a:t> </a:t>
            </a:r>
            <a:r>
              <a:rPr/>
              <a:t>important</a:t>
            </a:r>
            <a:r>
              <a:rPr/>
              <a:t> </a:t>
            </a:r>
            <a:r>
              <a:rPr/>
              <a:t>thing</a:t>
            </a:r>
            <a:r>
              <a:rPr/>
              <a:t> </a:t>
            </a:r>
            <a:r>
              <a:rPr/>
              <a:t>to</a:t>
            </a:r>
            <a:r>
              <a:rPr/>
              <a:t> </a:t>
            </a:r>
            <a:r>
              <a:rPr/>
              <a:t>them.</a:t>
            </a:r>
            <a:r>
              <a:rPr/>
              <a:t> </a:t>
            </a:r>
            <a:r>
              <a:rPr/>
              <a:t>The</a:t>
            </a:r>
            <a:r>
              <a:rPr/>
              <a:t> </a:t>
            </a:r>
            <a:r>
              <a:rPr/>
              <a:t>most</a:t>
            </a:r>
            <a:r>
              <a:rPr/>
              <a:t> </a:t>
            </a:r>
            <a:r>
              <a:rPr/>
              <a:t>important</a:t>
            </a:r>
            <a:r>
              <a:rPr/>
              <a:t> </a:t>
            </a:r>
            <a:r>
              <a:rPr/>
              <a:t>thing</a:t>
            </a:r>
            <a:r>
              <a:rPr/>
              <a:t> </a:t>
            </a:r>
            <a:r>
              <a:rPr/>
              <a:t>might</a:t>
            </a:r>
            <a:r>
              <a:rPr/>
              <a:t> </a:t>
            </a:r>
            <a:r>
              <a:rPr/>
              <a:t>be</a:t>
            </a:r>
            <a:r>
              <a:rPr/>
              <a:t> </a:t>
            </a:r>
            <a:r>
              <a:rPr/>
              <a:t>something</a:t>
            </a:r>
            <a:r>
              <a:rPr/>
              <a:t> </a:t>
            </a:r>
            <a:r>
              <a:rPr/>
              <a:t>that</a:t>
            </a:r>
            <a:r>
              <a:rPr/>
              <a:t> </a:t>
            </a:r>
            <a:r>
              <a:rPr/>
              <a:t>people</a:t>
            </a:r>
            <a:r>
              <a:rPr/>
              <a:t> </a:t>
            </a:r>
            <a:r>
              <a:rPr/>
              <a:t>are</a:t>
            </a:r>
            <a:r>
              <a:rPr/>
              <a:t> </a:t>
            </a:r>
            <a:r>
              <a:rPr/>
              <a:t>uncomfortable</a:t>
            </a:r>
            <a:r>
              <a:rPr/>
              <a:t> </a:t>
            </a:r>
            <a:r>
              <a:rPr/>
              <a:t>talking</a:t>
            </a:r>
            <a:r>
              <a:rPr/>
              <a:t> </a:t>
            </a:r>
            <a:r>
              <a:rPr/>
              <a:t>about.</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sample</a:t>
            </a:r>
            <a:r>
              <a:rPr/>
              <a:t> </a:t>
            </a:r>
            <a:r>
              <a:rPr/>
              <a:t>is</a:t>
            </a:r>
            <a:r>
              <a:rPr/>
              <a:t> </a:t>
            </a:r>
            <a:r>
              <a:rPr/>
              <a:t>a</a:t>
            </a:r>
            <a:r>
              <a:rPr/>
              <a:t> </a:t>
            </a:r>
            <a:r>
              <a:rPr/>
              <a:t>subet</a:t>
            </a:r>
            <a:r>
              <a:rPr/>
              <a:t> </a:t>
            </a:r>
            <a:r>
              <a:rPr/>
              <a:t>of</a:t>
            </a:r>
            <a:r>
              <a:rPr/>
              <a:t> </a:t>
            </a:r>
            <a:r>
              <a:rPr/>
              <a:t>a</a:t>
            </a:r>
            <a:r>
              <a:rPr/>
              <a:t> </a:t>
            </a:r>
            <a:r>
              <a:rPr/>
              <a:t>population.</a:t>
            </a:r>
            <a:r>
              <a:rPr/>
              <a:t> </a:t>
            </a:r>
            <a:r>
              <a:rPr/>
              <a:t>Usually</a:t>
            </a:r>
            <a:r>
              <a:rPr/>
              <a:t> </a:t>
            </a:r>
            <a:r>
              <a:rPr/>
              <a:t>it</a:t>
            </a:r>
            <a:r>
              <a:rPr/>
              <a:t> </a:t>
            </a:r>
            <a:r>
              <a:rPr/>
              <a:t>is</a:t>
            </a:r>
            <a:r>
              <a:rPr/>
              <a:t> </a:t>
            </a:r>
            <a:r>
              <a:rPr/>
              <a:t>of</a:t>
            </a:r>
            <a:r>
              <a:rPr/>
              <a:t> </a:t>
            </a:r>
            <a:r>
              <a:rPr/>
              <a:t>a</a:t>
            </a:r>
            <a:r>
              <a:rPr/>
              <a:t> </a:t>
            </a:r>
            <a:r>
              <a:rPr/>
              <a:t>much</a:t>
            </a:r>
            <a:r>
              <a:rPr/>
              <a:t> </a:t>
            </a:r>
            <a:r>
              <a:rPr/>
              <a:t>smaller</a:t>
            </a:r>
            <a:r>
              <a:rPr/>
              <a:t> </a:t>
            </a:r>
            <a:r>
              <a:rPr/>
              <a:t>size</a:t>
            </a:r>
            <a:r>
              <a:rPr/>
              <a:t> </a:t>
            </a:r>
            <a:r>
              <a:rPr/>
              <a:t>than</a:t>
            </a:r>
            <a:r>
              <a:rPr/>
              <a:t> </a:t>
            </a:r>
            <a:r>
              <a:rPr/>
              <a:t>the</a:t>
            </a:r>
            <a:r>
              <a:rPr/>
              <a:t> </a:t>
            </a:r>
            <a:r>
              <a:rPr/>
              <a:t>population.</a:t>
            </a:r>
            <a:r>
              <a:rPr/>
              <a:t> </a:t>
            </a:r>
            <a:r>
              <a:rPr/>
              <a:t>It</a:t>
            </a:r>
            <a:r>
              <a:rPr/>
              <a:t> </a:t>
            </a:r>
            <a:r>
              <a:rPr/>
              <a:t>has</a:t>
            </a:r>
            <a:r>
              <a:rPr/>
              <a:t> </a:t>
            </a:r>
            <a:r>
              <a:rPr/>
              <a:t>to</a:t>
            </a:r>
            <a:r>
              <a:rPr/>
              <a:t> </a:t>
            </a:r>
            <a:r>
              <a:rPr/>
              <a:t>be</a:t>
            </a:r>
            <a:r>
              <a:rPr/>
              <a:t> </a:t>
            </a:r>
            <a:r>
              <a:rPr/>
              <a:t>small</a:t>
            </a:r>
            <a:r>
              <a:rPr/>
              <a:t> </a:t>
            </a:r>
            <a:r>
              <a:rPr/>
              <a:t>enough</a:t>
            </a:r>
            <a:r>
              <a:rPr/>
              <a:t> </a:t>
            </a:r>
            <a:r>
              <a:rPr/>
              <a:t>to</a:t>
            </a:r>
            <a:r>
              <a:rPr/>
              <a:t> </a:t>
            </a:r>
            <a:r>
              <a:rPr/>
              <a:t>be</a:t>
            </a:r>
            <a:r>
              <a:rPr/>
              <a:t> </a:t>
            </a:r>
            <a:r>
              <a:rPr/>
              <a:t>manageable.</a:t>
            </a:r>
          </a:p>
          <a:p>
            <a:pPr lvl="0" marL="0" indent="0">
              <a:buNone/>
            </a:pPr>
          </a:p>
          <a:p>
            <a:pPr lvl="0" marL="0" indent="0">
              <a:buNone/>
            </a:pPr>
            <a:r>
              <a:rPr/>
              <a:t>A</a:t>
            </a:r>
            <a:r>
              <a:rPr/>
              <a:t> </a:t>
            </a:r>
            <a:r>
              <a:rPr/>
              <a:t>key</a:t>
            </a:r>
            <a:r>
              <a:rPr/>
              <a:t> </a:t>
            </a:r>
            <a:r>
              <a:rPr/>
              <a:t>question</a:t>
            </a:r>
            <a:r>
              <a:rPr/>
              <a:t> </a:t>
            </a:r>
            <a:r>
              <a:rPr/>
              <a:t>you</a:t>
            </a:r>
            <a:r>
              <a:rPr/>
              <a:t> </a:t>
            </a:r>
            <a:r>
              <a:rPr/>
              <a:t>should</a:t>
            </a:r>
            <a:r>
              <a:rPr/>
              <a:t> </a:t>
            </a:r>
            <a:r>
              <a:rPr/>
              <a:t>always</a:t>
            </a:r>
            <a:r>
              <a:rPr/>
              <a:t> </a:t>
            </a:r>
            <a:r>
              <a:rPr/>
              <a:t>is</a:t>
            </a:r>
            <a:r>
              <a:rPr/>
              <a:t> </a:t>
            </a:r>
            <a:r>
              <a:rPr/>
              <a:t>whether</a:t>
            </a:r>
            <a:r>
              <a:rPr/>
              <a:t> </a:t>
            </a:r>
            <a:r>
              <a:rPr/>
              <a:t>your</a:t>
            </a:r>
            <a:r>
              <a:rPr/>
              <a:t> </a:t>
            </a:r>
            <a:r>
              <a:rPr/>
              <a:t>sample</a:t>
            </a:r>
            <a:r>
              <a:rPr/>
              <a:t> </a:t>
            </a:r>
            <a:r>
              <a:rPr/>
              <a:t>is</a:t>
            </a:r>
            <a:r>
              <a:rPr/>
              <a:t> </a:t>
            </a:r>
            <a:r>
              <a:rPr/>
              <a:t>representative</a:t>
            </a:r>
            <a:r>
              <a:rPr/>
              <a:t> </a:t>
            </a:r>
            <a:r>
              <a:rPr/>
              <a:t>of</a:t>
            </a:r>
            <a:r>
              <a:rPr/>
              <a:t> </a:t>
            </a:r>
            <a:r>
              <a:rPr/>
              <a:t>your</a:t>
            </a:r>
            <a:r>
              <a:rPr/>
              <a:t> </a:t>
            </a:r>
            <a:r>
              <a:rPr/>
              <a:t>population.</a:t>
            </a:r>
          </a:p>
          <a:p>
            <a:pPr lvl="0" marL="0" indent="0">
              <a:buNone/>
            </a:pPr>
          </a:p>
          <a:p>
            <a:pPr lvl="0" marL="0" indent="0">
              <a:buNone/>
            </a:pPr>
            <a:r>
              <a:rPr/>
              <a:t>The</a:t>
            </a:r>
            <a:r>
              <a:rPr/>
              <a:t> </a:t>
            </a:r>
            <a:r>
              <a:rPr/>
              <a:t>primary</a:t>
            </a:r>
            <a:r>
              <a:rPr/>
              <a:t> </a:t>
            </a:r>
            <a:r>
              <a:rPr/>
              <a:t>goal</a:t>
            </a:r>
            <a:r>
              <a:rPr/>
              <a:t> </a:t>
            </a:r>
            <a:r>
              <a:rPr/>
              <a:t>of</a:t>
            </a:r>
            <a:r>
              <a:rPr/>
              <a:t> </a:t>
            </a:r>
            <a:r>
              <a:rPr/>
              <a:t>much</a:t>
            </a:r>
            <a:r>
              <a:rPr/>
              <a:t> </a:t>
            </a:r>
            <a:r>
              <a:rPr/>
              <a:t>research</a:t>
            </a:r>
            <a:r>
              <a:rPr/>
              <a:t> </a:t>
            </a:r>
            <a:r>
              <a:rPr/>
              <a:t>is</a:t>
            </a:r>
            <a:r>
              <a:rPr/>
              <a:t> </a:t>
            </a:r>
            <a:r>
              <a:rPr/>
              <a:t>to</a:t>
            </a:r>
            <a:r>
              <a:rPr/>
              <a:t> </a:t>
            </a:r>
            <a:r>
              <a:rPr/>
              <a:t>use</a:t>
            </a:r>
            <a:r>
              <a:rPr/>
              <a:t> </a:t>
            </a:r>
            <a:r>
              <a:rPr/>
              <a:t>information</a:t>
            </a:r>
            <a:r>
              <a:rPr/>
              <a:t> </a:t>
            </a:r>
            <a:r>
              <a:rPr/>
              <a:t>collected</a:t>
            </a:r>
            <a:r>
              <a:rPr/>
              <a:t> </a:t>
            </a:r>
            <a:r>
              <a:rPr/>
              <a:t>from</a:t>
            </a:r>
            <a:r>
              <a:rPr/>
              <a:t> </a:t>
            </a:r>
            <a:r>
              <a:rPr/>
              <a:t>a</a:t>
            </a:r>
            <a:r>
              <a:rPr/>
              <a:t> </a:t>
            </a:r>
            <a:r>
              <a:rPr/>
              <a:t>sample</a:t>
            </a:r>
            <a:r>
              <a:rPr/>
              <a:t> </a:t>
            </a:r>
            <a:r>
              <a:rPr/>
              <a:t>to</a:t>
            </a:r>
            <a:r>
              <a:rPr/>
              <a:t> </a:t>
            </a:r>
            <a:r>
              <a:rPr/>
              <a:t>try</a:t>
            </a:r>
            <a:r>
              <a:rPr/>
              <a:t> </a:t>
            </a:r>
            <a:r>
              <a:rPr/>
              <a:t>to</a:t>
            </a:r>
            <a:r>
              <a:rPr/>
              <a:t> </a:t>
            </a:r>
            <a:r>
              <a:rPr/>
              <a:t>characterize</a:t>
            </a:r>
            <a:r>
              <a:rPr/>
              <a:t> </a:t>
            </a:r>
            <a:r>
              <a:rPr/>
              <a:t>a</a:t>
            </a:r>
            <a:r>
              <a:rPr/>
              <a:t> </a:t>
            </a:r>
            <a:r>
              <a:rPr/>
              <a:t>certain</a:t>
            </a:r>
            <a:r>
              <a:rPr/>
              <a:t> </a:t>
            </a:r>
            <a:r>
              <a:rPr/>
              <a:t>population.</a:t>
            </a:r>
            <a:r>
              <a:rPr/>
              <a:t> </a:t>
            </a:r>
            <a:r>
              <a:rPr/>
              <a:t>As</a:t>
            </a:r>
            <a:r>
              <a:rPr/>
              <a:t> </a:t>
            </a:r>
            <a:r>
              <a:rPr/>
              <a:t>such,</a:t>
            </a:r>
            <a:r>
              <a:rPr/>
              <a:t> </a:t>
            </a:r>
            <a:r>
              <a:rPr/>
              <a:t>you</a:t>
            </a:r>
            <a:r>
              <a:rPr/>
              <a:t> </a:t>
            </a:r>
            <a:r>
              <a:rPr/>
              <a:t>should</a:t>
            </a:r>
            <a:r>
              <a:rPr/>
              <a:t> </a:t>
            </a:r>
            <a:r>
              <a:rPr/>
              <a:t>pay</a:t>
            </a:r>
            <a:r>
              <a:rPr/>
              <a:t> </a:t>
            </a:r>
            <a:r>
              <a:rPr/>
              <a:t>a</a:t>
            </a:r>
            <a:r>
              <a:rPr/>
              <a:t> </a:t>
            </a:r>
            <a:r>
              <a:rPr/>
              <a:t>lot</a:t>
            </a:r>
            <a:r>
              <a:rPr/>
              <a:t> </a:t>
            </a:r>
            <a:r>
              <a:rPr/>
              <a:t>of</a:t>
            </a:r>
            <a:r>
              <a:rPr/>
              <a:t> </a:t>
            </a:r>
            <a:r>
              <a:rPr/>
              <a:t>attention</a:t>
            </a:r>
            <a:r>
              <a:rPr/>
              <a:t> </a:t>
            </a:r>
            <a:r>
              <a:rPr/>
              <a:t>to</a:t>
            </a:r>
            <a:r>
              <a:rPr/>
              <a:t> </a:t>
            </a:r>
            <a:r>
              <a:rPr/>
              <a:t>how</a:t>
            </a:r>
            <a:r>
              <a:rPr/>
              <a:t> </a:t>
            </a:r>
            <a:r>
              <a:rPr/>
              <a:t>representative</a:t>
            </a:r>
            <a:r>
              <a:rPr/>
              <a:t> </a:t>
            </a:r>
            <a:r>
              <a:rPr/>
              <a:t>the</a:t>
            </a:r>
            <a:r>
              <a:rPr/>
              <a:t> </a:t>
            </a:r>
            <a:r>
              <a:rPr/>
              <a:t>sample</a:t>
            </a:r>
            <a:r>
              <a:rPr/>
              <a:t> </a:t>
            </a:r>
            <a:r>
              <a:rPr/>
              <a:t>is</a:t>
            </a:r>
            <a:r>
              <a:rPr/>
              <a:t> </a:t>
            </a:r>
            <a:r>
              <a:rPr/>
              <a:t>of</a:t>
            </a:r>
            <a:r>
              <a:rPr/>
              <a:t> </a:t>
            </a:r>
            <a:r>
              <a:rPr/>
              <a:t>the</a:t>
            </a:r>
            <a:r>
              <a:rPr/>
              <a:t> </a:t>
            </a:r>
            <a:r>
              <a:rPr/>
              <a:t>population.</a:t>
            </a:r>
          </a:p>
          <a:p>
            <a:pPr lvl="0" marL="0" indent="0">
              <a:buNone/>
            </a:pPr>
          </a:p>
          <a:p>
            <a:pPr lvl="0" marL="0" indent="0">
              <a:buNone/>
            </a:pPr>
            <a:r>
              <a:rPr/>
              <a:t>If</a:t>
            </a:r>
            <a:r>
              <a:rPr/>
              <a:t> </a:t>
            </a:r>
            <a:r>
              <a:rPr/>
              <a:t>there</a:t>
            </a:r>
            <a:r>
              <a:rPr/>
              <a:t> </a:t>
            </a:r>
            <a:r>
              <a:rPr/>
              <a:t>are</a:t>
            </a:r>
            <a:r>
              <a:rPr/>
              <a:t> </a:t>
            </a:r>
            <a:r>
              <a:rPr/>
              <a:t>problems,</a:t>
            </a:r>
            <a:r>
              <a:rPr/>
              <a:t> </a:t>
            </a:r>
            <a:r>
              <a:rPr/>
              <a:t>with</a:t>
            </a:r>
            <a:r>
              <a:rPr/>
              <a:t> </a:t>
            </a:r>
            <a:r>
              <a:rPr/>
              <a:t>representativeness,</a:t>
            </a:r>
            <a:r>
              <a:rPr/>
              <a:t> </a:t>
            </a:r>
            <a:r>
              <a:rPr/>
              <a:t>consider</a:t>
            </a:r>
            <a:r>
              <a:rPr/>
              <a:t> </a:t>
            </a:r>
            <a:r>
              <a:rPr/>
              <a:t>redefining</a:t>
            </a:r>
            <a:r>
              <a:rPr/>
              <a:t> </a:t>
            </a:r>
            <a:r>
              <a:rPr/>
              <a:t>your</a:t>
            </a:r>
            <a:r>
              <a:rPr/>
              <a:t> </a:t>
            </a:r>
            <a:r>
              <a:rPr/>
              <a:t>population</a:t>
            </a:r>
            <a:r>
              <a:rPr/>
              <a:t> </a:t>
            </a:r>
            <a:r>
              <a:rPr/>
              <a:t>a</a:t>
            </a:r>
            <a:r>
              <a:rPr/>
              <a:t> </a:t>
            </a:r>
            <a:r>
              <a:rPr/>
              <a:t>bit</a:t>
            </a:r>
            <a:r>
              <a:rPr/>
              <a:t> </a:t>
            </a:r>
            <a:r>
              <a:rPr/>
              <a:t>more</a:t>
            </a:r>
            <a:r>
              <a:rPr/>
              <a:t> </a:t>
            </a:r>
            <a:r>
              <a:rPr/>
              <a:t>narrowly.</a:t>
            </a:r>
            <a:r>
              <a:rPr/>
              <a:t> </a:t>
            </a:r>
            <a:r>
              <a:rPr/>
              <a:t>For</a:t>
            </a:r>
            <a:r>
              <a:rPr/>
              <a:t> </a:t>
            </a:r>
            <a:r>
              <a:rPr/>
              <a:t>example,</a:t>
            </a:r>
            <a:r>
              <a:rPr/>
              <a:t> </a:t>
            </a:r>
            <a:r>
              <a:rPr/>
              <a:t>a</a:t>
            </a:r>
            <a:r>
              <a:rPr/>
              <a:t> </a:t>
            </a:r>
            <a:r>
              <a:rPr/>
              <a:t>sample</a:t>
            </a:r>
            <a:r>
              <a:rPr/>
              <a:t> </a:t>
            </a:r>
            <a:r>
              <a:rPr/>
              <a:t>of</a:t>
            </a:r>
            <a:r>
              <a:rPr/>
              <a:t> </a:t>
            </a:r>
            <a:r>
              <a:rPr/>
              <a:t>85</a:t>
            </a:r>
            <a:r>
              <a:rPr/>
              <a:t> </a:t>
            </a:r>
            <a:r>
              <a:rPr/>
              <a:t>smokers</a:t>
            </a:r>
            <a:r>
              <a:rPr/>
              <a:t> </a:t>
            </a:r>
            <a:r>
              <a:rPr/>
              <a:t>between</a:t>
            </a:r>
            <a:r>
              <a:rPr/>
              <a:t> </a:t>
            </a:r>
            <a:r>
              <a:rPr/>
              <a:t>the</a:t>
            </a:r>
            <a:r>
              <a:rPr/>
              <a:t> </a:t>
            </a:r>
            <a:r>
              <a:rPr/>
              <a:t>ages</a:t>
            </a:r>
            <a:r>
              <a:rPr/>
              <a:t> </a:t>
            </a:r>
            <a:r>
              <a:rPr/>
              <a:t>of</a:t>
            </a:r>
            <a:r>
              <a:rPr/>
              <a:t> </a:t>
            </a:r>
            <a:r>
              <a:rPr/>
              <a:t>13</a:t>
            </a:r>
            <a:r>
              <a:rPr/>
              <a:t> </a:t>
            </a:r>
            <a:r>
              <a:rPr/>
              <a:t>and</a:t>
            </a:r>
            <a:r>
              <a:rPr/>
              <a:t> </a:t>
            </a:r>
            <a:r>
              <a:rPr/>
              <a:t>18</a:t>
            </a:r>
            <a:r>
              <a:rPr/>
              <a:t> </a:t>
            </a:r>
            <a:r>
              <a:rPr/>
              <a:t>in</a:t>
            </a:r>
            <a:r>
              <a:rPr/>
              <a:t> </a:t>
            </a:r>
            <a:r>
              <a:rPr/>
              <a:t>Rochester,</a:t>
            </a:r>
            <a:r>
              <a:rPr/>
              <a:t> </a:t>
            </a:r>
            <a:r>
              <a:rPr/>
              <a:t>Minnesota</a:t>
            </a:r>
            <a:r>
              <a:rPr/>
              <a:t> </a:t>
            </a:r>
            <a:r>
              <a:rPr/>
              <a:t>who</a:t>
            </a:r>
            <a:r>
              <a:rPr/>
              <a:t> </a:t>
            </a:r>
            <a:r>
              <a:rPr/>
              <a:t>respond</a:t>
            </a:r>
            <a:r>
              <a:rPr/>
              <a:t> </a:t>
            </a:r>
            <a:r>
              <a:rPr/>
              <a:t>to</a:t>
            </a:r>
            <a:r>
              <a:rPr/>
              <a:t> </a:t>
            </a:r>
            <a:r>
              <a:rPr/>
              <a:t>an</a:t>
            </a:r>
            <a:r>
              <a:rPr/>
              <a:t> </a:t>
            </a:r>
            <a:r>
              <a:rPr/>
              <a:t>advertisement</a:t>
            </a:r>
            <a:r>
              <a:rPr/>
              <a:t> </a:t>
            </a:r>
            <a:r>
              <a:rPr/>
              <a:t>about</a:t>
            </a:r>
            <a:r>
              <a:rPr/>
              <a:t> </a:t>
            </a:r>
            <a:r>
              <a:rPr/>
              <a:t>participation</a:t>
            </a:r>
            <a:r>
              <a:rPr/>
              <a:t> </a:t>
            </a:r>
            <a:r>
              <a:rPr/>
              <a:t>in</a:t>
            </a:r>
            <a:r>
              <a:rPr/>
              <a:t> </a:t>
            </a:r>
            <a:r>
              <a:rPr/>
              <a:t>a</a:t>
            </a:r>
            <a:r>
              <a:rPr/>
              <a:t> </a:t>
            </a:r>
            <a:r>
              <a:rPr/>
              <a:t>smoking</a:t>
            </a:r>
            <a:r>
              <a:rPr/>
              <a:t> </a:t>
            </a:r>
            <a:r>
              <a:rPr/>
              <a:t>cessation</a:t>
            </a:r>
            <a:r>
              <a:rPr/>
              <a:t> </a:t>
            </a:r>
            <a:r>
              <a:rPr/>
              <a:t>program</a:t>
            </a:r>
            <a:r>
              <a:rPr/>
              <a:t> </a:t>
            </a:r>
            <a:r>
              <a:rPr/>
              <a:t>might</a:t>
            </a:r>
            <a:r>
              <a:rPr/>
              <a:t> </a:t>
            </a:r>
            <a:r>
              <a:rPr/>
              <a:t>not</a:t>
            </a:r>
            <a:r>
              <a:rPr/>
              <a:t> </a:t>
            </a:r>
            <a:r>
              <a:rPr/>
              <a:t>be</a:t>
            </a:r>
            <a:r>
              <a:rPr/>
              <a:t> </a:t>
            </a:r>
            <a:r>
              <a:rPr/>
              <a:t>considered</a:t>
            </a:r>
            <a:r>
              <a:rPr/>
              <a:t> </a:t>
            </a:r>
            <a:r>
              <a:rPr/>
              <a:t>representative</a:t>
            </a:r>
            <a:r>
              <a:rPr/>
              <a:t> </a:t>
            </a:r>
            <a:r>
              <a:rPr/>
              <a:t>of</a:t>
            </a:r>
            <a:r>
              <a:rPr/>
              <a:t> </a:t>
            </a:r>
            <a:r>
              <a:rPr/>
              <a:t>the</a:t>
            </a:r>
            <a:r>
              <a:rPr/>
              <a:t> </a:t>
            </a:r>
            <a:r>
              <a:rPr/>
              <a:t>population</a:t>
            </a:r>
            <a:r>
              <a:rPr/>
              <a:t> </a:t>
            </a:r>
            <a:r>
              <a:rPr/>
              <a:t>of</a:t>
            </a:r>
            <a:r>
              <a:rPr/>
              <a:t> </a:t>
            </a:r>
            <a:r>
              <a:rPr/>
              <a:t>all</a:t>
            </a:r>
            <a:r>
              <a:rPr/>
              <a:t> </a:t>
            </a:r>
            <a:r>
              <a:rPr/>
              <a:t>teenage</a:t>
            </a:r>
            <a:r>
              <a:rPr/>
              <a:t> </a:t>
            </a:r>
            <a:r>
              <a:rPr/>
              <a:t>smokers,</a:t>
            </a:r>
            <a:r>
              <a:rPr/>
              <a:t> </a:t>
            </a:r>
            <a:r>
              <a:rPr/>
              <a:t>because</a:t>
            </a:r>
            <a:r>
              <a:rPr/>
              <a:t> </a:t>
            </a:r>
            <a:r>
              <a:rPr/>
              <a:t>the</a:t>
            </a:r>
            <a:r>
              <a:rPr/>
              <a:t> </a:t>
            </a:r>
            <a:r>
              <a:rPr/>
              <a:t>participants</a:t>
            </a:r>
            <a:r>
              <a:rPr/>
              <a:t> </a:t>
            </a:r>
            <a:r>
              <a:rPr/>
              <a:t>selected</a:t>
            </a:r>
            <a:r>
              <a:rPr/>
              <a:t> </a:t>
            </a:r>
            <a:r>
              <a:rPr/>
              <a:t>themselves.</a:t>
            </a:r>
            <a:r>
              <a:rPr/>
              <a:t> </a:t>
            </a:r>
            <a:r>
              <a:rPr/>
              <a:t>The</a:t>
            </a:r>
            <a:r>
              <a:rPr/>
              <a:t> </a:t>
            </a:r>
            <a:r>
              <a:rPr/>
              <a:t>sample</a:t>
            </a:r>
            <a:r>
              <a:rPr/>
              <a:t> </a:t>
            </a:r>
            <a:r>
              <a:rPr/>
              <a:t>might</a:t>
            </a:r>
            <a:r>
              <a:rPr/>
              <a:t> </a:t>
            </a:r>
            <a:r>
              <a:rPr/>
              <a:t>be</a:t>
            </a:r>
            <a:r>
              <a:rPr/>
              <a:t> </a:t>
            </a:r>
            <a:r>
              <a:rPr/>
              <a:t>more</a:t>
            </a:r>
            <a:r>
              <a:rPr/>
              <a:t> </a:t>
            </a:r>
            <a:r>
              <a:rPr/>
              <a:t>representative</a:t>
            </a:r>
            <a:r>
              <a:rPr/>
              <a:t> </a:t>
            </a:r>
            <a:r>
              <a:rPr/>
              <a:t>if</a:t>
            </a:r>
            <a:r>
              <a:rPr/>
              <a:t> </a:t>
            </a:r>
            <a:r>
              <a:rPr/>
              <a:t>we</a:t>
            </a:r>
            <a:r>
              <a:rPr/>
              <a:t> </a:t>
            </a:r>
            <a:r>
              <a:rPr/>
              <a:t>restrict</a:t>
            </a:r>
            <a:r>
              <a:rPr/>
              <a:t> </a:t>
            </a:r>
            <a:r>
              <a:rPr/>
              <a:t>our</a:t>
            </a:r>
            <a:r>
              <a:rPr/>
              <a:t> </a:t>
            </a:r>
            <a:r>
              <a:rPr/>
              <a:t>population</a:t>
            </a:r>
            <a:r>
              <a:rPr/>
              <a:t> </a:t>
            </a:r>
            <a:r>
              <a:rPr/>
              <a:t>to</a:t>
            </a:r>
            <a:r>
              <a:rPr/>
              <a:t> </a:t>
            </a:r>
            <a:r>
              <a:rPr/>
              <a:t>those</a:t>
            </a:r>
            <a:r>
              <a:rPr/>
              <a:t> </a:t>
            </a:r>
            <a:r>
              <a:rPr/>
              <a:t>teenage</a:t>
            </a:r>
            <a:r>
              <a:rPr/>
              <a:t> </a:t>
            </a:r>
            <a:r>
              <a:rPr/>
              <a:t>smokers</a:t>
            </a:r>
            <a:r>
              <a:rPr/>
              <a:t> </a:t>
            </a:r>
            <a:r>
              <a:rPr/>
              <a:t>who</a:t>
            </a:r>
            <a:r>
              <a:rPr/>
              <a:t> </a:t>
            </a:r>
            <a:r>
              <a:rPr/>
              <a:t>want</a:t>
            </a:r>
            <a:r>
              <a:rPr/>
              <a:t> </a:t>
            </a:r>
            <a:r>
              <a:rPr/>
              <a:t>to</a:t>
            </a:r>
            <a:r>
              <a:rPr/>
              <a:t> </a:t>
            </a:r>
            <a:r>
              <a:rPr/>
              <a:t>quit.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Phrasing</a:t>
            </a:r>
            <a:r>
              <a:rPr/>
              <a:t> </a:t>
            </a:r>
            <a:r>
              <a:rPr/>
              <a:t>of</a:t>
            </a:r>
            <a:r>
              <a:rPr/>
              <a:t> </a:t>
            </a:r>
            <a:r>
              <a:rPr/>
              <a:t>the</a:t>
            </a:r>
            <a:r>
              <a:rPr/>
              <a:t> </a:t>
            </a:r>
            <a:r>
              <a:rPr/>
              <a:t>person</a:t>
            </a:r>
            <a:r>
              <a:rPr/>
              <a:t> </a:t>
            </a:r>
            <a:r>
              <a:rPr/>
              <a:t>versus</a:t>
            </a:r>
            <a:r>
              <a:rPr/>
              <a:t> </a:t>
            </a:r>
            <a:r>
              <a:rPr/>
              <a:t>observations</a:t>
            </a:r>
            <a:r>
              <a:rPr/>
              <a:t> </a:t>
            </a:r>
            <a:r>
              <a:rPr/>
              <a:t>generated</a:t>
            </a:r>
            <a:r>
              <a:rPr/>
              <a:t> </a:t>
            </a:r>
            <a:r>
              <a:rPr/>
              <a:t>by</a:t>
            </a:r>
            <a:r>
              <a:rPr/>
              <a:t> </a:t>
            </a:r>
            <a:r>
              <a:rPr/>
              <a:t>the</a:t>
            </a:r>
            <a:r>
              <a:rPr/>
              <a:t> </a:t>
            </a:r>
            <a:r>
              <a:rPr/>
              <a:t>researcher.</a:t>
            </a:r>
            <a:r>
              <a:rPr/>
              <a:t> </a:t>
            </a:r>
            <a:r>
              <a:rPr/>
              <a:t>Labels</a:t>
            </a:r>
            <a:r>
              <a:rPr/>
              <a:t> </a:t>
            </a:r>
            <a:r>
              <a:rPr/>
              <a:t>should</a:t>
            </a:r>
            <a:r>
              <a:rPr/>
              <a:t> </a:t>
            </a:r>
            <a:r>
              <a:rPr/>
              <a:t>be</a:t>
            </a:r>
            <a:r>
              <a:rPr/>
              <a:t> </a:t>
            </a:r>
            <a:r>
              <a:rPr/>
              <a:t>considered</a:t>
            </a:r>
            <a:r>
              <a:rPr/>
              <a:t> </a:t>
            </a:r>
            <a:r>
              <a:rPr/>
              <a:t>as</a:t>
            </a:r>
            <a:r>
              <a:rPr/>
              <a:t> </a:t>
            </a:r>
            <a:r>
              <a:rPr/>
              <a:t>provisional</a:t>
            </a:r>
            <a:r>
              <a:rPr/>
              <a:t> </a:t>
            </a:r>
            <a:r>
              <a:rPr/>
              <a:t>as</a:t>
            </a:r>
            <a:r>
              <a:rPr/>
              <a:t> </a:t>
            </a:r>
            <a:r>
              <a:rPr/>
              <a:t>you</a:t>
            </a:r>
            <a:r>
              <a:rPr/>
              <a:t> </a:t>
            </a:r>
            <a:r>
              <a:rPr/>
              <a:t>work</a:t>
            </a:r>
            <a:r>
              <a:rPr/>
              <a:t> </a:t>
            </a:r>
            <a:r>
              <a:rPr/>
              <a:t>with</a:t>
            </a:r>
            <a:r>
              <a:rPr/>
              <a:t> </a:t>
            </a:r>
            <a:r>
              <a:rPr/>
              <a:t>more</a:t>
            </a:r>
            <a:r>
              <a:rPr/>
              <a:t> </a:t>
            </a:r>
            <a:r>
              <a:rPr/>
              <a:t>complete</a:t>
            </a:r>
            <a:r>
              <a:rPr/>
              <a:t> </a:t>
            </a:r>
            <a:r>
              <a:rPr/>
              <a:t>information.</a:t>
            </a:r>
            <a:r>
              <a:rPr/>
              <a:t> </a:t>
            </a:r>
            <a:r>
              <a:rPr/>
              <a:t>It</a:t>
            </a:r>
            <a:r>
              <a:rPr/>
              <a:t> </a:t>
            </a:r>
            <a:r>
              <a:rPr/>
              <a:t>is</a:t>
            </a:r>
            <a:r>
              <a:rPr/>
              <a:t> </a:t>
            </a:r>
            <a:r>
              <a:rPr/>
              <a:t>an</a:t>
            </a:r>
            <a:r>
              <a:rPr/>
              <a:t> </a:t>
            </a:r>
            <a:r>
              <a:rPr/>
              <a:t>iterative</a:t>
            </a:r>
            <a:r>
              <a:rPr/>
              <a:t> </a:t>
            </a:r>
            <a:r>
              <a:rPr/>
              <a:t>process.</a:t>
            </a:r>
            <a:r>
              <a:rPr/>
              <a:t> </a:t>
            </a:r>
            <a:r>
              <a:rPr/>
              <a:t>Go</a:t>
            </a:r>
            <a:r>
              <a:rPr/>
              <a:t> </a:t>
            </a:r>
            <a:r>
              <a:rPr/>
              <a:t>back</a:t>
            </a:r>
            <a:r>
              <a:rPr/>
              <a:t> </a:t>
            </a:r>
            <a:r>
              <a:rPr/>
              <a:t>to</a:t>
            </a:r>
            <a:r>
              <a:rPr/>
              <a:t> </a:t>
            </a:r>
            <a:r>
              <a:rPr/>
              <a:t>original</a:t>
            </a:r>
            <a:r>
              <a:rPr/>
              <a:t> </a:t>
            </a:r>
            <a:r>
              <a:rPr/>
              <a:t>data.</a:t>
            </a:r>
            <a:r>
              <a:rPr/>
              <a:t> </a:t>
            </a:r>
            <a:r>
              <a:rPr/>
              <a:t>You’re</a:t>
            </a:r>
            <a:r>
              <a:rPr/>
              <a:t> </a:t>
            </a:r>
            <a:r>
              <a:rPr/>
              <a:t>looking</a:t>
            </a:r>
            <a:r>
              <a:rPr/>
              <a:t> </a:t>
            </a:r>
            <a:r>
              <a:rPr/>
              <a:t>at</a:t>
            </a:r>
            <a:r>
              <a:rPr/>
              <a:t> </a:t>
            </a:r>
            <a:r>
              <a:rPr/>
              <a:t>the</a:t>
            </a:r>
            <a:r>
              <a:rPr/>
              <a:t> </a:t>
            </a:r>
            <a:r>
              <a:rPr/>
              <a:t>specific</a:t>
            </a:r>
            <a:r>
              <a:rPr/>
              <a:t> </a:t>
            </a:r>
            <a:r>
              <a:rPr/>
              <a:t>of</a:t>
            </a:r>
            <a:r>
              <a:rPr/>
              <a:t> </a:t>
            </a:r>
            <a:r>
              <a:rPr/>
              <a:t>what’s</a:t>
            </a:r>
            <a:r>
              <a:rPr/>
              <a:t> </a:t>
            </a:r>
            <a:r>
              <a:rPr/>
              <a:t>been</a:t>
            </a:r>
            <a:r>
              <a:rPr/>
              <a:t> </a:t>
            </a:r>
            <a:r>
              <a:rPr/>
              <a:t>told</a:t>
            </a:r>
            <a:r>
              <a:rPr/>
              <a:t> </a:t>
            </a:r>
            <a:r>
              <a:rPr/>
              <a:t>versus</a:t>
            </a:r>
            <a:r>
              <a:rPr/>
              <a:t> </a:t>
            </a:r>
            <a:r>
              <a:rPr/>
              <a:t>a</a:t>
            </a:r>
            <a:r>
              <a:rPr/>
              <a:t> </a:t>
            </a:r>
            <a:r>
              <a:rPr/>
              <a:t>broader</a:t>
            </a:r>
            <a:r>
              <a:rPr/>
              <a:t> </a:t>
            </a:r>
            <a:r>
              <a:rPr/>
              <a:t>understanding.</a:t>
            </a:r>
          </a:p>
          <a:p>
            <a:pPr lvl="0" marL="0" indent="0">
              <a:buNone/>
            </a:pPr>
          </a:p>
          <a:p>
            <a:pPr lvl="0" marL="0" indent="0">
              <a:buNone/>
            </a:pPr>
            <a:r>
              <a:rPr/>
              <a:t>Establishing</a:t>
            </a:r>
            <a:r>
              <a:rPr/>
              <a:t> </a:t>
            </a:r>
            <a:r>
              <a:rPr/>
              <a:t>the</a:t>
            </a:r>
            <a:r>
              <a:rPr/>
              <a:t> </a:t>
            </a:r>
            <a:r>
              <a:rPr/>
              <a:t>criteria</a:t>
            </a:r>
            <a:r>
              <a:rPr/>
              <a:t> </a:t>
            </a:r>
            <a:r>
              <a:rPr/>
              <a:t>may</a:t>
            </a:r>
            <a:r>
              <a:rPr/>
              <a:t> </a:t>
            </a:r>
            <a:r>
              <a:rPr/>
              <a:t>depend</a:t>
            </a:r>
            <a:r>
              <a:rPr/>
              <a:t> </a:t>
            </a:r>
            <a:r>
              <a:rPr/>
              <a:t>on</a:t>
            </a:r>
            <a:r>
              <a:rPr/>
              <a:t> </a:t>
            </a:r>
            <a:r>
              <a:rPr/>
              <a:t>how</a:t>
            </a:r>
            <a:r>
              <a:rPr/>
              <a:t> </a:t>
            </a:r>
            <a:r>
              <a:rPr/>
              <a:t>many</a:t>
            </a:r>
            <a:r>
              <a:rPr/>
              <a:t> </a:t>
            </a:r>
            <a:r>
              <a:rPr/>
              <a:t>people</a:t>
            </a:r>
            <a:r>
              <a:rPr/>
              <a:t> </a:t>
            </a:r>
            <a:r>
              <a:rPr/>
              <a:t>are</a:t>
            </a:r>
            <a:r>
              <a:rPr/>
              <a:t> </a:t>
            </a:r>
            <a:r>
              <a:rPr/>
              <a:t>doing</a:t>
            </a:r>
            <a:r>
              <a:rPr/>
              <a:t> </a:t>
            </a:r>
            <a:r>
              <a:rPr/>
              <a:t>the</a:t>
            </a:r>
            <a:r>
              <a:rPr/>
              <a:t> </a:t>
            </a:r>
            <a:r>
              <a:rPr/>
              <a:t>coding.</a:t>
            </a:r>
            <a:r>
              <a:rPr/>
              <a:t> </a:t>
            </a:r>
            <a:r>
              <a:rPr/>
              <a:t>If</a:t>
            </a:r>
            <a:r>
              <a:rPr/>
              <a:t> </a:t>
            </a:r>
            <a:r>
              <a:rPr/>
              <a:t>you</a:t>
            </a:r>
            <a:r>
              <a:rPr/>
              <a:t> </a:t>
            </a:r>
            <a:r>
              <a:rPr/>
              <a:t>don’t</a:t>
            </a:r>
            <a:r>
              <a:rPr/>
              <a:t> </a:t>
            </a:r>
            <a:r>
              <a:rPr/>
              <a:t>have</a:t>
            </a:r>
            <a:r>
              <a:rPr/>
              <a:t> </a:t>
            </a:r>
            <a:r>
              <a:rPr/>
              <a:t>a</a:t>
            </a:r>
            <a:r>
              <a:rPr/>
              <a:t> </a:t>
            </a:r>
            <a:r>
              <a:rPr/>
              <a:t>pre-existing</a:t>
            </a:r>
            <a:r>
              <a:rPr/>
              <a:t> </a:t>
            </a:r>
            <a:r>
              <a:rPr/>
              <a:t>structure,</a:t>
            </a:r>
            <a:r>
              <a:rPr/>
              <a:t> </a:t>
            </a:r>
            <a:r>
              <a:rPr/>
              <a:t>the</a:t>
            </a:r>
            <a:r>
              <a:rPr/>
              <a:t> </a:t>
            </a:r>
            <a:r>
              <a:rPr/>
              <a:t>coding</a:t>
            </a:r>
            <a:r>
              <a:rPr/>
              <a:t> </a:t>
            </a:r>
            <a:r>
              <a:rPr/>
              <a:t>may</a:t>
            </a:r>
            <a:r>
              <a:rPr/>
              <a:t> </a:t>
            </a:r>
            <a:r>
              <a:rPr/>
              <a:t>evolve</a:t>
            </a:r>
            <a:r>
              <a:rPr/>
              <a:t> </a:t>
            </a:r>
            <a:r>
              <a:rPr/>
              <a:t>and</a:t>
            </a:r>
            <a:r>
              <a:rPr/>
              <a:t> </a:t>
            </a:r>
            <a:r>
              <a:rPr/>
              <a:t>may</a:t>
            </a:r>
            <a:r>
              <a:rPr/>
              <a:t> </a:t>
            </a:r>
            <a:r>
              <a:rPr/>
              <a:t>involve</a:t>
            </a:r>
            <a:r>
              <a:rPr/>
              <a:t> </a:t>
            </a:r>
            <a:r>
              <a:rPr/>
              <a:t>100%</a:t>
            </a:r>
            <a:r>
              <a:rPr/>
              <a:t> </a:t>
            </a:r>
            <a:r>
              <a:rPr/>
              <a:t>review</a:t>
            </a:r>
            <a:r>
              <a:rPr/>
              <a:t> </a:t>
            </a:r>
            <a:r>
              <a:rPr/>
              <a:t>(both</a:t>
            </a:r>
            <a:r>
              <a:rPr/>
              <a:t> </a:t>
            </a:r>
            <a:r>
              <a:rPr/>
              <a:t>raters</a:t>
            </a:r>
            <a:r>
              <a:rPr/>
              <a:t> </a:t>
            </a:r>
            <a:r>
              <a:rPr/>
              <a:t>review</a:t>
            </a:r>
            <a:r>
              <a:rPr/>
              <a:t> </a:t>
            </a:r>
            <a:r>
              <a:rPr/>
              <a:t>everything</a:t>
            </a:r>
            <a:r>
              <a:rPr/>
              <a:t> </a:t>
            </a:r>
            <a:r>
              <a:rPr/>
              <a:t>and</a:t>
            </a:r>
            <a:r>
              <a:rPr/>
              <a:t> </a:t>
            </a:r>
            <a:r>
              <a:rPr/>
              <a:t>resolve</a:t>
            </a:r>
            <a:r>
              <a:rPr/>
              <a:t> </a:t>
            </a:r>
            <a:r>
              <a:rPr/>
              <a:t>discrepancy).</a:t>
            </a:r>
            <a:r>
              <a:rPr/>
              <a:t> </a:t>
            </a:r>
            <a:r>
              <a:rPr/>
              <a:t>Then</a:t>
            </a:r>
            <a:r>
              <a:rPr/>
              <a:t> </a:t>
            </a:r>
            <a:r>
              <a:rPr/>
              <a:t>a</a:t>
            </a:r>
            <a:r>
              <a:rPr/>
              <a:t> </a:t>
            </a:r>
            <a:r>
              <a:rPr/>
              <a:t>third</a:t>
            </a:r>
            <a:r>
              <a:rPr/>
              <a:t> </a:t>
            </a:r>
            <a:r>
              <a:rPr/>
              <a:t>person</a:t>
            </a:r>
            <a:r>
              <a:rPr/>
              <a:t> </a:t>
            </a:r>
            <a:r>
              <a:rPr/>
              <a:t>does</a:t>
            </a:r>
            <a:r>
              <a:rPr/>
              <a:t> </a:t>
            </a:r>
            <a:r>
              <a:rPr/>
              <a:t>an</a:t>
            </a:r>
            <a:r>
              <a:rPr/>
              <a:t> </a:t>
            </a:r>
            <a:r>
              <a:rPr/>
              <a:t>audit.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Saturation</a:t>
            </a:r>
            <a:r>
              <a:rPr/>
              <a:t> </a:t>
            </a:r>
            <a:r>
              <a:rPr/>
              <a:t>is</a:t>
            </a:r>
            <a:r>
              <a:rPr/>
              <a:t> </a:t>
            </a:r>
            <a:r>
              <a:rPr/>
              <a:t>a</a:t>
            </a:r>
            <a:r>
              <a:rPr/>
              <a:t> </a:t>
            </a:r>
            <a:r>
              <a:rPr/>
              <a:t>way</a:t>
            </a:r>
            <a:r>
              <a:rPr/>
              <a:t> </a:t>
            </a:r>
            <a:r>
              <a:rPr/>
              <a:t>to</a:t>
            </a:r>
            <a:r>
              <a:rPr/>
              <a:t> </a:t>
            </a:r>
            <a:r>
              <a:rPr/>
              <a:t>assess</a:t>
            </a:r>
            <a:r>
              <a:rPr/>
              <a:t> </a:t>
            </a:r>
            <a:r>
              <a:rPr/>
              <a:t>your</a:t>
            </a:r>
            <a:r>
              <a:rPr/>
              <a:t> </a:t>
            </a:r>
            <a:r>
              <a:rPr/>
              <a:t>sample</a:t>
            </a:r>
            <a:r>
              <a:rPr/>
              <a:t> </a:t>
            </a:r>
            <a:r>
              <a:rPr/>
              <a:t>size.</a:t>
            </a:r>
            <a:r>
              <a:rPr/>
              <a:t> </a:t>
            </a:r>
            <a:r>
              <a:rPr/>
              <a:t>Have</a:t>
            </a:r>
            <a:r>
              <a:rPr/>
              <a:t> </a:t>
            </a:r>
            <a:r>
              <a:rPr/>
              <a:t>you</a:t>
            </a:r>
            <a:r>
              <a:rPr/>
              <a:t> </a:t>
            </a:r>
            <a:r>
              <a:rPr/>
              <a:t>gotten</a:t>
            </a:r>
            <a:r>
              <a:rPr/>
              <a:t> </a:t>
            </a:r>
            <a:r>
              <a:rPr/>
              <a:t>a</a:t>
            </a:r>
            <a:r>
              <a:rPr/>
              <a:t> </a:t>
            </a:r>
            <a:r>
              <a:rPr/>
              <a:t>representative</a:t>
            </a:r>
            <a:r>
              <a:rPr/>
              <a:t> </a:t>
            </a:r>
            <a:r>
              <a:rPr/>
              <a:t>amount</a:t>
            </a:r>
            <a:r>
              <a:rPr/>
              <a:t> </a:t>
            </a:r>
            <a:r>
              <a:rPr/>
              <a:t>of</a:t>
            </a:r>
            <a:r>
              <a:rPr/>
              <a:t> </a:t>
            </a:r>
            <a:r>
              <a:rPr/>
              <a:t>data.</a:t>
            </a:r>
          </a:p>
          <a:p>
            <a:pPr lvl="0" marL="0" indent="0">
              <a:buNone/>
            </a:pPr>
          </a:p>
          <a:p>
            <a:pPr lvl="0" marL="0" indent="0">
              <a:buNone/>
            </a:pPr>
            <a:r>
              <a:rPr/>
              <a:t>Really</a:t>
            </a:r>
            <a:r>
              <a:rPr/>
              <a:t> </a:t>
            </a:r>
            <a:r>
              <a:rPr/>
              <a:t>important</a:t>
            </a:r>
            <a:r>
              <a:rPr/>
              <a:t> </a:t>
            </a:r>
            <a:r>
              <a:rPr/>
              <a:t>to</a:t>
            </a:r>
            <a:r>
              <a:rPr/>
              <a:t> </a:t>
            </a:r>
            <a:r>
              <a:rPr/>
              <a:t>keep</a:t>
            </a:r>
            <a:r>
              <a:rPr/>
              <a:t> </a:t>
            </a:r>
            <a:r>
              <a:rPr/>
              <a:t>notes</a:t>
            </a:r>
            <a:r>
              <a:rPr/>
              <a:t> </a:t>
            </a:r>
            <a:r>
              <a:rPr/>
              <a:t>of</a:t>
            </a:r>
            <a:r>
              <a:rPr/>
              <a:t> </a:t>
            </a:r>
            <a:r>
              <a:rPr/>
              <a:t>the</a:t>
            </a:r>
            <a:r>
              <a:rPr/>
              <a:t> </a:t>
            </a:r>
            <a:r>
              <a:rPr/>
              <a:t>coding</a:t>
            </a:r>
            <a:r>
              <a:rPr/>
              <a:t> </a:t>
            </a:r>
            <a:r>
              <a:rPr/>
              <a:t>and</a:t>
            </a:r>
            <a:r>
              <a:rPr/>
              <a:t> </a:t>
            </a:r>
            <a:r>
              <a:rPr/>
              <a:t>analysis</a:t>
            </a:r>
            <a:r>
              <a:rPr/>
              <a:t> </a:t>
            </a:r>
            <a:r>
              <a:rPr/>
              <a:t>process,</a:t>
            </a:r>
            <a:r>
              <a:rPr/>
              <a:t> </a:t>
            </a:r>
            <a:r>
              <a:rPr/>
              <a:t>so</a:t>
            </a:r>
            <a:r>
              <a:rPr/>
              <a:t> </a:t>
            </a:r>
            <a:r>
              <a:rPr/>
              <a:t>you</a:t>
            </a:r>
            <a:r>
              <a:rPr/>
              <a:t> </a:t>
            </a:r>
            <a:r>
              <a:rPr/>
              <a:t>can</a:t>
            </a:r>
            <a:r>
              <a:rPr/>
              <a:t> </a:t>
            </a:r>
            <a:r>
              <a:rPr/>
              <a:t>check</a:t>
            </a:r>
            <a:r>
              <a:rPr/>
              <a:t> </a:t>
            </a:r>
            <a:r>
              <a:rPr/>
              <a:t>your</a:t>
            </a:r>
            <a:r>
              <a:rPr/>
              <a:t> </a:t>
            </a:r>
            <a:r>
              <a:rPr/>
              <a:t>work.</a:t>
            </a:r>
            <a:r>
              <a:rPr/>
              <a:t> </a:t>
            </a:r>
            <a:r>
              <a:rPr/>
              <a:t>Allows</a:t>
            </a:r>
            <a:r>
              <a:rPr/>
              <a:t> </a:t>
            </a:r>
            <a:r>
              <a:rPr/>
              <a:t>you</a:t>
            </a:r>
            <a:r>
              <a:rPr/>
              <a:t> </a:t>
            </a:r>
            <a:r>
              <a:rPr/>
              <a:t>to</a:t>
            </a:r>
            <a:r>
              <a:rPr/>
              <a:t> </a:t>
            </a:r>
            <a:r>
              <a:rPr/>
              <a:t>do</a:t>
            </a:r>
            <a:r>
              <a:rPr/>
              <a:t> </a:t>
            </a:r>
            <a:r>
              <a:rPr/>
              <a:t>qualirty</a:t>
            </a:r>
            <a:r>
              <a:rPr/>
              <a:t> </a:t>
            </a:r>
            <a:r>
              <a:rPr/>
              <a:t>checks</a:t>
            </a:r>
            <a:r>
              <a:rPr/>
              <a:t> </a:t>
            </a:r>
            <a:r>
              <a:rPr/>
              <a:t>on</a:t>
            </a:r>
            <a:r>
              <a:rPr/>
              <a:t> </a:t>
            </a:r>
            <a:r>
              <a:rPr/>
              <a:t>the</a:t>
            </a:r>
            <a:r>
              <a:rPr/>
              <a:t> </a:t>
            </a:r>
            <a:r>
              <a:rPr/>
              <a:t>process.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develop</a:t>
            </a:r>
            <a:r>
              <a:rPr/>
              <a:t> </a:t>
            </a:r>
            <a:r>
              <a:rPr/>
              <a:t>a</a:t>
            </a:r>
            <a:r>
              <a:rPr/>
              <a:t> </a:t>
            </a:r>
            <a:r>
              <a:rPr/>
              <a:t>framework,</a:t>
            </a:r>
            <a:r>
              <a:rPr/>
              <a:t> </a:t>
            </a:r>
            <a:r>
              <a:rPr/>
              <a:t>but</a:t>
            </a:r>
            <a:r>
              <a:rPr/>
              <a:t> </a:t>
            </a:r>
            <a:r>
              <a:rPr/>
              <a:t>that</a:t>
            </a:r>
            <a:r>
              <a:rPr/>
              <a:t> </a:t>
            </a:r>
            <a:r>
              <a:rPr/>
              <a:t>framework</a:t>
            </a:r>
            <a:r>
              <a:rPr/>
              <a:t> </a:t>
            </a:r>
            <a:r>
              <a:rPr/>
              <a:t>must</a:t>
            </a:r>
            <a:r>
              <a:rPr/>
              <a:t> </a:t>
            </a:r>
            <a:r>
              <a:rPr/>
              <a:t>always</a:t>
            </a:r>
            <a:r>
              <a:rPr/>
              <a:t> </a:t>
            </a:r>
            <a:r>
              <a:rPr/>
              <a:t>represent</a:t>
            </a:r>
            <a:r>
              <a:rPr/>
              <a:t> </a:t>
            </a:r>
            <a:r>
              <a:rPr/>
              <a:t>what</a:t>
            </a:r>
            <a:r>
              <a:rPr/>
              <a:t> </a:t>
            </a:r>
            <a:r>
              <a:rPr/>
              <a:t>the</a:t>
            </a:r>
            <a:r>
              <a:rPr/>
              <a:t> </a:t>
            </a:r>
            <a:r>
              <a:rPr/>
              <a:t>subjects</a:t>
            </a:r>
            <a:r>
              <a:rPr/>
              <a:t> </a:t>
            </a:r>
            <a:r>
              <a:rPr/>
              <a:t>have</a:t>
            </a:r>
            <a:r>
              <a:rPr/>
              <a:t> </a:t>
            </a:r>
            <a:r>
              <a:rPr/>
              <a:t>said.</a:t>
            </a:r>
          </a:p>
          <a:p>
            <a:pPr lvl="0" marL="0" indent="0">
              <a:buNone/>
            </a:pPr>
          </a:p>
          <a:p>
            <a:pPr lvl="0" marL="0" indent="0">
              <a:buNone/>
            </a:pPr>
            <a:r>
              <a:rPr/>
              <a:t>Low</a:t>
            </a:r>
            <a:r>
              <a:rPr/>
              <a:t> </a:t>
            </a:r>
            <a:r>
              <a:rPr/>
              <a:t>inference</a:t>
            </a:r>
            <a:r>
              <a:rPr/>
              <a:t> </a:t>
            </a:r>
            <a:r>
              <a:rPr/>
              <a:t>descriptors</a:t>
            </a:r>
            <a:r>
              <a:rPr/>
              <a:t> </a:t>
            </a:r>
            <a:r>
              <a:rPr/>
              <a:t>are</a:t>
            </a:r>
            <a:r>
              <a:rPr/>
              <a:t> </a:t>
            </a:r>
            <a:r>
              <a:rPr/>
              <a:t>those</a:t>
            </a:r>
            <a:r>
              <a:rPr/>
              <a:t> </a:t>
            </a:r>
            <a:r>
              <a:rPr/>
              <a:t>things</a:t>
            </a:r>
            <a:r>
              <a:rPr/>
              <a:t> </a:t>
            </a:r>
            <a:r>
              <a:rPr/>
              <a:t>involving</a:t>
            </a:r>
            <a:r>
              <a:rPr/>
              <a:t> </a:t>
            </a:r>
            <a:r>
              <a:rPr/>
              <a:t>just</a:t>
            </a:r>
            <a:r>
              <a:rPr/>
              <a:t> </a:t>
            </a:r>
            <a:r>
              <a:rPr/>
              <a:t>the</a:t>
            </a:r>
            <a:r>
              <a:rPr/>
              <a:t> </a:t>
            </a:r>
            <a:r>
              <a:rPr/>
              <a:t>basic</a:t>
            </a:r>
            <a:r>
              <a:rPr/>
              <a:t> </a:t>
            </a:r>
            <a:r>
              <a:rPr/>
              <a:t>words</a:t>
            </a:r>
            <a:r>
              <a:rPr/>
              <a:t> </a:t>
            </a:r>
            <a:r>
              <a:rPr/>
              <a:t>or</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was</a:t>
            </a:r>
            <a:r>
              <a:rPr/>
              <a:t> </a:t>
            </a:r>
            <a:r>
              <a:rPr/>
              <a:t>mentioned</a:t>
            </a:r>
            <a:r>
              <a:rPr/>
              <a:t> </a:t>
            </a:r>
            <a:r>
              <a:rPr/>
              <a:t>earlier.</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parameter</a:t>
            </a:r>
            <a:r>
              <a:rPr/>
              <a:t> </a:t>
            </a:r>
            <a:r>
              <a:rPr/>
              <a:t>is</a:t>
            </a:r>
            <a:r>
              <a:rPr/>
              <a:t> </a:t>
            </a:r>
            <a:r>
              <a:rPr/>
              <a:t>a</a:t>
            </a:r>
            <a:r>
              <a:rPr/>
              <a:t> </a:t>
            </a:r>
            <a:r>
              <a:rPr/>
              <a:t>number</a:t>
            </a:r>
            <a:r>
              <a:rPr/>
              <a:t> </a:t>
            </a:r>
            <a:r>
              <a:rPr/>
              <a:t>computed</a:t>
            </a:r>
            <a:r>
              <a:rPr/>
              <a:t> </a:t>
            </a:r>
            <a:r>
              <a:rPr/>
              <a:t>from</a:t>
            </a:r>
            <a:r>
              <a:rPr/>
              <a:t> </a:t>
            </a:r>
            <a:r>
              <a:rPr/>
              <a:t>a</a:t>
            </a:r>
            <a:r>
              <a:rPr/>
              <a:t> </a:t>
            </a:r>
            <a:r>
              <a:rPr/>
              <a:t>population.</a:t>
            </a:r>
            <a:r>
              <a:rPr/>
              <a:t> </a:t>
            </a:r>
            <a:r>
              <a:rPr/>
              <a:t>Since</a:t>
            </a:r>
            <a:r>
              <a:rPr/>
              <a:t> </a:t>
            </a:r>
            <a:r>
              <a:rPr/>
              <a:t>the</a:t>
            </a:r>
            <a:r>
              <a:rPr/>
              <a:t> </a:t>
            </a:r>
            <a:r>
              <a:rPr/>
              <a:t>population</a:t>
            </a:r>
            <a:r>
              <a:rPr/>
              <a:t> </a:t>
            </a:r>
            <a:r>
              <a:rPr/>
              <a:t>is</a:t>
            </a:r>
            <a:r>
              <a:rPr/>
              <a:t> </a:t>
            </a:r>
            <a:r>
              <a:rPr/>
              <a:t>often</a:t>
            </a:r>
            <a:r>
              <a:rPr/>
              <a:t> </a:t>
            </a:r>
            <a:r>
              <a:rPr/>
              <a:t>very</a:t>
            </a:r>
            <a:r>
              <a:rPr/>
              <a:t> </a:t>
            </a:r>
            <a:r>
              <a:rPr/>
              <a:t>large,</a:t>
            </a:r>
            <a:r>
              <a:rPr/>
              <a:t> </a:t>
            </a:r>
            <a:r>
              <a:rPr/>
              <a:t>it</a:t>
            </a:r>
            <a:r>
              <a:rPr/>
              <a:t> </a:t>
            </a:r>
            <a:r>
              <a:rPr/>
              <a:t>is</a:t>
            </a:r>
            <a:r>
              <a:rPr/>
              <a:t> </a:t>
            </a:r>
            <a:r>
              <a:rPr/>
              <a:t>often</a:t>
            </a:r>
            <a:r>
              <a:rPr/>
              <a:t> </a:t>
            </a:r>
            <a:r>
              <a:rPr/>
              <a:t>impossible</a:t>
            </a:r>
            <a:r>
              <a:rPr/>
              <a:t> </a:t>
            </a:r>
            <a:r>
              <a:rPr/>
              <a:t>to</a:t>
            </a:r>
            <a:r>
              <a:rPr/>
              <a:t> </a:t>
            </a:r>
            <a:r>
              <a:rPr/>
              <a:t>compute</a:t>
            </a:r>
            <a:r>
              <a:rPr/>
              <a:t> </a:t>
            </a:r>
            <a:r>
              <a:rPr/>
              <a:t>a</a:t>
            </a:r>
            <a:r>
              <a:rPr/>
              <a:t> </a:t>
            </a:r>
            <a:r>
              <a:rPr/>
              <a:t>parameter.</a:t>
            </a:r>
          </a:p>
          <a:p>
            <a:pPr lvl="0" marL="0" indent="0">
              <a:buNone/>
            </a:pPr>
          </a:p>
          <a:p>
            <a:pPr lvl="0" marL="0" indent="0">
              <a:buNone/>
            </a:pPr>
            <a:r>
              <a:rPr/>
              <a:t>A</a:t>
            </a:r>
            <a:r>
              <a:rPr/>
              <a:t> </a:t>
            </a:r>
            <a:r>
              <a:rPr/>
              <a:t>statistic</a:t>
            </a:r>
            <a:r>
              <a:rPr/>
              <a:t> </a:t>
            </a:r>
            <a:r>
              <a:rPr/>
              <a:t>is</a:t>
            </a:r>
            <a:r>
              <a:rPr/>
              <a:t> </a:t>
            </a:r>
            <a:r>
              <a:rPr/>
              <a:t>a</a:t>
            </a:r>
            <a:r>
              <a:rPr/>
              <a:t> </a:t>
            </a:r>
            <a:r>
              <a:rPr/>
              <a:t>number</a:t>
            </a:r>
            <a:r>
              <a:rPr/>
              <a:t> </a:t>
            </a:r>
            <a:r>
              <a:rPr/>
              <a:t>computed</a:t>
            </a:r>
            <a:r>
              <a:rPr/>
              <a:t> </a:t>
            </a:r>
            <a:r>
              <a:rPr/>
              <a:t>from</a:t>
            </a:r>
            <a:r>
              <a:rPr/>
              <a:t> </a:t>
            </a:r>
            <a:r>
              <a:rPr/>
              <a:t>a</a:t>
            </a:r>
            <a:r>
              <a:rPr/>
              <a:t> </a:t>
            </a:r>
            <a:r>
              <a:rPr/>
              <a:t>sample.</a:t>
            </a:r>
            <a:r>
              <a:rPr/>
              <a:t> </a:t>
            </a:r>
            <a:r>
              <a:rPr/>
              <a:t>Since</a:t>
            </a:r>
            <a:r>
              <a:rPr/>
              <a:t> </a:t>
            </a:r>
            <a:r>
              <a:rPr/>
              <a:t>the</a:t>
            </a:r>
            <a:r>
              <a:rPr/>
              <a:t> </a:t>
            </a:r>
            <a:r>
              <a:rPr/>
              <a:t>sample</a:t>
            </a:r>
            <a:r>
              <a:rPr/>
              <a:t> </a:t>
            </a:r>
            <a:r>
              <a:rPr/>
              <a:t>is</a:t>
            </a:r>
            <a:r>
              <a:rPr/>
              <a:t> </a:t>
            </a:r>
            <a:r>
              <a:rPr/>
              <a:t>small</a:t>
            </a:r>
            <a:r>
              <a:rPr/>
              <a:t> </a:t>
            </a:r>
            <a:r>
              <a:rPr/>
              <a:t>enough</a:t>
            </a:r>
            <a:r>
              <a:rPr/>
              <a:t> </a:t>
            </a:r>
            <a:r>
              <a:rPr/>
              <a:t>to</a:t>
            </a:r>
            <a:r>
              <a:rPr/>
              <a:t> </a:t>
            </a:r>
            <a:r>
              <a:rPr/>
              <a:t>be</a:t>
            </a:r>
            <a:r>
              <a:rPr/>
              <a:t> </a:t>
            </a:r>
            <a:r>
              <a:rPr/>
              <a:t>manageable,</a:t>
            </a:r>
            <a:r>
              <a:rPr/>
              <a:t> </a:t>
            </a:r>
            <a:r>
              <a:rPr/>
              <a:t>the</a:t>
            </a:r>
            <a:r>
              <a:rPr/>
              <a:t> </a:t>
            </a:r>
            <a:r>
              <a:rPr/>
              <a:t>values</a:t>
            </a:r>
            <a:r>
              <a:rPr/>
              <a:t> </a:t>
            </a:r>
            <a:r>
              <a:rPr/>
              <a:t>of</a:t>
            </a:r>
            <a:r>
              <a:rPr/>
              <a:t> </a:t>
            </a:r>
            <a:r>
              <a:rPr/>
              <a:t>the</a:t>
            </a:r>
            <a:r>
              <a:rPr/>
              <a:t> </a:t>
            </a:r>
            <a:r>
              <a:rPr/>
              <a:t>statistic</a:t>
            </a:r>
            <a:r>
              <a:rPr/>
              <a:t> </a:t>
            </a:r>
            <a:r>
              <a:rPr/>
              <a:t>are</a:t>
            </a:r>
            <a:r>
              <a:rPr/>
              <a:t> </a:t>
            </a:r>
            <a:r>
              <a:rPr/>
              <a:t>computed</a:t>
            </a:r>
            <a:r>
              <a:rPr/>
              <a:t> </a:t>
            </a:r>
            <a:r>
              <a:rPr/>
              <a:t>with</a:t>
            </a:r>
            <a:r>
              <a:rPr/>
              <a:t> </a:t>
            </a:r>
            <a:r>
              <a:rPr/>
              <a:t>the</a:t>
            </a:r>
            <a:r>
              <a:rPr/>
              <a:t> </a:t>
            </a:r>
            <a:r>
              <a:rPr/>
              <a:t>hope</a:t>
            </a:r>
            <a:r>
              <a:rPr/>
              <a:t> </a:t>
            </a:r>
            <a:r>
              <a:rPr/>
              <a:t>that</a:t>
            </a:r>
            <a:r>
              <a:rPr/>
              <a:t> </a:t>
            </a:r>
            <a:r>
              <a:rPr/>
              <a:t>they</a:t>
            </a:r>
            <a:r>
              <a:rPr/>
              <a:t> </a:t>
            </a:r>
            <a:r>
              <a:rPr/>
              <a:t>will</a:t>
            </a:r>
            <a:r>
              <a:rPr/>
              <a:t> </a:t>
            </a:r>
            <a:r>
              <a:rPr/>
              <a:t>be</a:t>
            </a:r>
            <a:r>
              <a:rPr/>
              <a:t> </a:t>
            </a:r>
            <a:r>
              <a:rPr/>
              <a:t>good</a:t>
            </a:r>
            <a:r>
              <a:rPr/>
              <a:t> </a:t>
            </a:r>
            <a:r>
              <a:rPr/>
              <a:t>estimates</a:t>
            </a:r>
            <a:r>
              <a:rPr/>
              <a:t> </a:t>
            </a:r>
            <a:r>
              <a:rPr/>
              <a:t>of</a:t>
            </a:r>
            <a:r>
              <a:rPr/>
              <a:t> </a:t>
            </a:r>
            <a:r>
              <a:rPr/>
              <a:t>the</a:t>
            </a:r>
            <a:r>
              <a:rPr/>
              <a:t> </a:t>
            </a:r>
            <a:r>
              <a:rPr/>
              <a:t>corresponding</a:t>
            </a:r>
            <a:r>
              <a:rPr/>
              <a:t> </a:t>
            </a:r>
            <a:r>
              <a:rPr/>
              <a:t>population</a:t>
            </a:r>
            <a:r>
              <a:rPr/>
              <a:t> </a:t>
            </a:r>
            <a:r>
              <a:rPr/>
              <a:t>parameter.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Researchers</a:t>
            </a:r>
            <a:r>
              <a:rPr/>
              <a:t> </a:t>
            </a:r>
            <a:r>
              <a:rPr/>
              <a:t>will</a:t>
            </a:r>
            <a:r>
              <a:rPr/>
              <a:t> </a:t>
            </a:r>
            <a:r>
              <a:rPr/>
              <a:t>often</a:t>
            </a:r>
            <a:r>
              <a:rPr/>
              <a:t> </a:t>
            </a:r>
            <a:r>
              <a:rPr/>
              <a:t>designate</a:t>
            </a:r>
            <a:r>
              <a:rPr/>
              <a:t> </a:t>
            </a:r>
            <a:r>
              <a:rPr/>
              <a:t>a</a:t>
            </a:r>
            <a:r>
              <a:rPr/>
              <a:t> </a:t>
            </a:r>
            <a:r>
              <a:rPr/>
              <a:t>null</a:t>
            </a:r>
            <a:r>
              <a:rPr/>
              <a:t> </a:t>
            </a:r>
            <a:r>
              <a:rPr/>
              <a:t>and</a:t>
            </a:r>
            <a:r>
              <a:rPr/>
              <a:t> </a:t>
            </a:r>
            <a:r>
              <a:rPr/>
              <a:t>alternative</a:t>
            </a:r>
            <a:r>
              <a:rPr/>
              <a:t> </a:t>
            </a:r>
            <a:r>
              <a:rPr/>
              <a:t>hypothesis.</a:t>
            </a:r>
            <a:r>
              <a:rPr/>
              <a:t> </a:t>
            </a:r>
            <a:r>
              <a:rPr/>
              <a:t>The</a:t>
            </a:r>
            <a:r>
              <a:rPr/>
              <a:t> </a:t>
            </a:r>
            <a:r>
              <a:rPr/>
              <a:t>null</a:t>
            </a:r>
            <a:r>
              <a:rPr/>
              <a:t> </a:t>
            </a:r>
            <a:r>
              <a:rPr/>
              <a:t>hypothesis</a:t>
            </a:r>
            <a:r>
              <a:rPr/>
              <a:t> </a:t>
            </a:r>
            <a:r>
              <a:rPr/>
              <a:t>(H0)</a:t>
            </a:r>
            <a:r>
              <a:rPr/>
              <a:t> </a:t>
            </a:r>
            <a:r>
              <a:rPr/>
              <a:t>is</a:t>
            </a:r>
            <a:r>
              <a:rPr/>
              <a:t> </a:t>
            </a:r>
            <a:r>
              <a:rPr/>
              <a:t>traditionally</a:t>
            </a:r>
            <a:r>
              <a:rPr/>
              <a:t> </a:t>
            </a:r>
            <a:r>
              <a:rPr/>
              <a:t>reserved</a:t>
            </a:r>
            <a:r>
              <a:rPr/>
              <a:t> </a:t>
            </a:r>
            <a:r>
              <a:rPr/>
              <a:t>for</a:t>
            </a:r>
            <a:r>
              <a:rPr/>
              <a:t> </a:t>
            </a:r>
            <a:r>
              <a:rPr/>
              <a:t>a</a:t>
            </a:r>
            <a:r>
              <a:rPr/>
              <a:t> </a:t>
            </a:r>
            <a:r>
              <a:rPr/>
              <a:t>hypothesis</a:t>
            </a:r>
            <a:r>
              <a:rPr/>
              <a:t> </a:t>
            </a:r>
            <a:r>
              <a:rPr/>
              <a:t>involving</a:t>
            </a:r>
            <a:r>
              <a:rPr/>
              <a:t> </a:t>
            </a:r>
            <a:r>
              <a:rPr/>
              <a:t>no</a:t>
            </a:r>
            <a:r>
              <a:rPr/>
              <a:t> </a:t>
            </a:r>
            <a:r>
              <a:rPr/>
              <a:t>effect,</a:t>
            </a:r>
            <a:r>
              <a:rPr/>
              <a:t> </a:t>
            </a:r>
            <a:r>
              <a:rPr/>
              <a:t>no</a:t>
            </a:r>
            <a:r>
              <a:rPr/>
              <a:t> </a:t>
            </a:r>
            <a:r>
              <a:rPr/>
              <a:t>change,</a:t>
            </a:r>
            <a:r>
              <a:rPr/>
              <a:t> </a:t>
            </a:r>
            <a:r>
              <a:rPr/>
              <a:t>or</a:t>
            </a:r>
            <a:r>
              <a:rPr/>
              <a:t> </a:t>
            </a:r>
            <a:r>
              <a:rPr/>
              <a:t>no</a:t>
            </a:r>
            <a:r>
              <a:rPr/>
              <a:t> </a:t>
            </a:r>
            <a:r>
              <a:rPr/>
              <a:t>trend.</a:t>
            </a:r>
          </a:p>
          <a:p>
            <a:pPr lvl="0" marL="0" indent="0">
              <a:buNone/>
            </a:pPr>
          </a:p>
          <a:p>
            <a:pPr lvl="0" marL="0" indent="0">
              <a:buNone/>
            </a:pPr>
            <a:r>
              <a:rPr/>
              <a:t>The</a:t>
            </a:r>
            <a:r>
              <a:rPr/>
              <a:t> </a:t>
            </a:r>
            <a:r>
              <a:rPr/>
              <a:t>alternative</a:t>
            </a:r>
            <a:r>
              <a:rPr/>
              <a:t> </a:t>
            </a:r>
            <a:r>
              <a:rPr/>
              <a:t>hypothesis</a:t>
            </a:r>
            <a:r>
              <a:rPr/>
              <a:t> </a:t>
            </a:r>
            <a:r>
              <a:rPr/>
              <a:t>implies</a:t>
            </a:r>
            <a:r>
              <a:rPr/>
              <a:t> </a:t>
            </a:r>
            <a:r>
              <a:rPr/>
              <a:t>some</a:t>
            </a:r>
            <a:r>
              <a:rPr/>
              <a:t> </a:t>
            </a:r>
            <a:r>
              <a:rPr/>
              <a:t>type</a:t>
            </a:r>
            <a:r>
              <a:rPr/>
              <a:t> </a:t>
            </a:r>
            <a:r>
              <a:rPr/>
              <a:t>of</a:t>
            </a:r>
            <a:r>
              <a:rPr/>
              <a:t> </a:t>
            </a:r>
            <a:r>
              <a:rPr/>
              <a:t>change,</a:t>
            </a:r>
            <a:r>
              <a:rPr/>
              <a:t> </a:t>
            </a:r>
            <a:r>
              <a:rPr/>
              <a:t>either</a:t>
            </a:r>
            <a:r>
              <a:rPr/>
              <a:t> </a:t>
            </a:r>
            <a:r>
              <a:rPr/>
              <a:t>an</a:t>
            </a:r>
            <a:r>
              <a:rPr/>
              <a:t> </a:t>
            </a:r>
            <a:r>
              <a:rPr/>
              <a:t>improvement</a:t>
            </a:r>
            <a:r>
              <a:rPr/>
              <a:t> </a:t>
            </a:r>
            <a:r>
              <a:rPr/>
              <a:t>or</a:t>
            </a:r>
            <a:r>
              <a:rPr/>
              <a:t> </a:t>
            </a:r>
            <a:r>
              <a:rPr/>
              <a:t>decrement.</a:t>
            </a:r>
            <a:r>
              <a:rPr/>
              <a:t> </a:t>
            </a:r>
            <a:r>
              <a:rPr/>
              <a:t>It</a:t>
            </a:r>
            <a:r>
              <a:rPr/>
              <a:t> </a:t>
            </a:r>
            <a:r>
              <a:rPr/>
              <a:t>could</a:t>
            </a:r>
            <a:r>
              <a:rPr/>
              <a:t> </a:t>
            </a:r>
            <a:r>
              <a:rPr/>
              <a:t>also</a:t>
            </a:r>
            <a:r>
              <a:rPr/>
              <a:t> </a:t>
            </a:r>
            <a:r>
              <a:rPr/>
              <a:t>imply</a:t>
            </a:r>
            <a:r>
              <a:rPr/>
              <a:t> </a:t>
            </a:r>
            <a:r>
              <a:rPr/>
              <a:t>some</a:t>
            </a:r>
            <a:r>
              <a:rPr/>
              <a:t> </a:t>
            </a:r>
            <a:r>
              <a:rPr/>
              <a:t>type</a:t>
            </a:r>
            <a:r>
              <a:rPr/>
              <a:t> </a:t>
            </a:r>
            <a:r>
              <a:rPr/>
              <a:t>of</a:t>
            </a:r>
            <a:r>
              <a:rPr/>
              <a:t> </a:t>
            </a:r>
            <a:r>
              <a:rPr/>
              <a:t>association:</a:t>
            </a:r>
            <a:r>
              <a:rPr/>
              <a:t> </a:t>
            </a:r>
            <a:r>
              <a:rPr/>
              <a:t>a</a:t>
            </a:r>
            <a:r>
              <a:rPr/>
              <a:t> </a:t>
            </a:r>
            <a:r>
              <a:rPr/>
              <a:t>positive</a:t>
            </a:r>
            <a:r>
              <a:rPr/>
              <a:t> </a:t>
            </a:r>
            <a:r>
              <a:rPr/>
              <a:t>association</a:t>
            </a:r>
            <a:r>
              <a:rPr/>
              <a:t> </a:t>
            </a:r>
            <a:r>
              <a:rPr/>
              <a:t>(as</a:t>
            </a:r>
            <a:r>
              <a:rPr/>
              <a:t> </a:t>
            </a:r>
            <a:r>
              <a:rPr/>
              <a:t>one</a:t>
            </a:r>
            <a:r>
              <a:rPr/>
              <a:t> </a:t>
            </a:r>
            <a:r>
              <a:rPr/>
              <a:t>variable</a:t>
            </a:r>
            <a:r>
              <a:rPr/>
              <a:t> </a:t>
            </a:r>
            <a:r>
              <a:rPr/>
              <a:t>increases,</a:t>
            </a:r>
            <a:r>
              <a:rPr/>
              <a:t> </a:t>
            </a:r>
            <a:r>
              <a:rPr/>
              <a:t>the</a:t>
            </a:r>
            <a:r>
              <a:rPr/>
              <a:t> </a:t>
            </a:r>
            <a:r>
              <a:rPr/>
              <a:t>other</a:t>
            </a:r>
            <a:r>
              <a:rPr/>
              <a:t> </a:t>
            </a:r>
            <a:r>
              <a:rPr/>
              <a:t>variable</a:t>
            </a:r>
            <a:r>
              <a:rPr/>
              <a:t> </a:t>
            </a:r>
            <a:r>
              <a:rPr/>
              <a:t>also</a:t>
            </a:r>
            <a:r>
              <a:rPr/>
              <a:t> </a:t>
            </a:r>
            <a:r>
              <a:rPr/>
              <a:t>increases),</a:t>
            </a:r>
            <a:r>
              <a:rPr/>
              <a:t> </a:t>
            </a:r>
            <a:r>
              <a:rPr/>
              <a:t>or</a:t>
            </a:r>
            <a:r>
              <a:rPr/>
              <a:t> </a:t>
            </a:r>
            <a:r>
              <a:rPr/>
              <a:t>a</a:t>
            </a:r>
            <a:r>
              <a:rPr/>
              <a:t> </a:t>
            </a:r>
            <a:r>
              <a:rPr/>
              <a:t>negative</a:t>
            </a:r>
            <a:r>
              <a:rPr/>
              <a:t> </a:t>
            </a:r>
            <a:r>
              <a:rPr/>
              <a:t>association</a:t>
            </a:r>
            <a:r>
              <a:rPr/>
              <a:t> </a:t>
            </a:r>
            <a:r>
              <a:rPr/>
              <a:t>(as</a:t>
            </a:r>
            <a:r>
              <a:rPr/>
              <a:t> </a:t>
            </a:r>
            <a:r>
              <a:rPr/>
              <a:t>one</a:t>
            </a:r>
            <a:r>
              <a:rPr/>
              <a:t> </a:t>
            </a:r>
            <a:r>
              <a:rPr/>
              <a:t>variable</a:t>
            </a:r>
            <a:r>
              <a:rPr/>
              <a:t> </a:t>
            </a:r>
            <a:r>
              <a:rPr/>
              <a:t>increases,</a:t>
            </a:r>
            <a:r>
              <a:rPr/>
              <a:t> </a:t>
            </a:r>
            <a:r>
              <a:rPr/>
              <a:t>the</a:t>
            </a:r>
            <a:r>
              <a:rPr/>
              <a:t> </a:t>
            </a:r>
            <a:r>
              <a:rPr/>
              <a:t>other</a:t>
            </a:r>
            <a:r>
              <a:rPr/>
              <a:t> </a:t>
            </a:r>
            <a:r>
              <a:rPr/>
              <a:t>variable</a:t>
            </a:r>
            <a:r>
              <a:rPr/>
              <a:t> </a:t>
            </a:r>
            <a:r>
              <a:rPr/>
              <a:t>decreases).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most</a:t>
            </a:r>
            <a:r>
              <a:rPr/>
              <a:t> </a:t>
            </a:r>
            <a:r>
              <a:rPr/>
              <a:t>frequent</a:t>
            </a:r>
            <a:r>
              <a:rPr/>
              <a:t> </a:t>
            </a:r>
            <a:r>
              <a:rPr/>
              <a:t>hypothesis</a:t>
            </a:r>
            <a:r>
              <a:rPr/>
              <a:t> </a:t>
            </a:r>
            <a:r>
              <a:rPr/>
              <a:t>involves</a:t>
            </a:r>
            <a:r>
              <a:rPr/>
              <a:t> </a:t>
            </a:r>
            <a:r>
              <a:rPr/>
              <a:t>a</a:t>
            </a:r>
            <a:r>
              <a:rPr/>
              <a:t> </a:t>
            </a:r>
            <a:r>
              <a:rPr/>
              <a:t>comparison</a:t>
            </a:r>
            <a:r>
              <a:rPr/>
              <a:t> </a:t>
            </a:r>
            <a:r>
              <a:rPr/>
              <a:t>of</a:t>
            </a:r>
            <a:r>
              <a:rPr/>
              <a:t> </a:t>
            </a:r>
            <a:r>
              <a:rPr/>
              <a:t>continuous</a:t>
            </a:r>
            <a:r>
              <a:rPr/>
              <a:t> </a:t>
            </a:r>
            <a:r>
              <a:rPr/>
              <a:t>outcomes</a:t>
            </a:r>
            <a:r>
              <a:rPr/>
              <a:t> </a:t>
            </a:r>
            <a:r>
              <a:rPr/>
              <a:t>between</a:t>
            </a:r>
            <a:r>
              <a:rPr/>
              <a:t> </a:t>
            </a:r>
            <a:r>
              <a:rPr/>
              <a:t>two</a:t>
            </a:r>
            <a:r>
              <a:rPr/>
              <a:t> </a:t>
            </a:r>
            <a:r>
              <a:rPr/>
              <a:t>groups,</a:t>
            </a:r>
            <a:r>
              <a:rPr/>
              <a:t> </a:t>
            </a:r>
            <a:r>
              <a:rPr/>
              <a:t>a</a:t>
            </a:r>
            <a:r>
              <a:rPr/>
              <a:t> </a:t>
            </a:r>
            <a:r>
              <a:rPr/>
              <a:t>treatment</a:t>
            </a:r>
            <a:r>
              <a:rPr/>
              <a:t> </a:t>
            </a:r>
            <a:r>
              <a:rPr/>
              <a:t>group</a:t>
            </a:r>
            <a:r>
              <a:rPr/>
              <a:t> </a:t>
            </a:r>
            <a:r>
              <a:rPr/>
              <a:t>and</a:t>
            </a:r>
            <a:r>
              <a:rPr/>
              <a:t> </a:t>
            </a:r>
            <a:r>
              <a:rPr/>
              <a:t>a</a:t>
            </a:r>
            <a:r>
              <a:rPr/>
              <a:t> </a:t>
            </a:r>
            <a:r>
              <a:rPr/>
              <a:t>control</a:t>
            </a:r>
            <a:r>
              <a:rPr/>
              <a:t> </a:t>
            </a:r>
            <a:r>
              <a:rPr/>
              <a:t>group.</a:t>
            </a:r>
            <a:r>
              <a:rPr/>
              <a:t> </a:t>
            </a:r>
            <a:r>
              <a:rPr/>
              <a:t>These</a:t>
            </a:r>
            <a:r>
              <a:rPr/>
              <a:t> </a:t>
            </a:r>
            <a:r>
              <a:rPr/>
              <a:t>are</a:t>
            </a:r>
            <a:r>
              <a:rPr/>
              <a:t> </a:t>
            </a:r>
            <a:r>
              <a:rPr/>
              <a:t>designated</a:t>
            </a:r>
            <a:r>
              <a:rPr/>
              <a:t> </a:t>
            </a:r>
            <a:r>
              <a:rPr/>
              <a:t>by</a:t>
            </a:r>
            <a:r>
              <a:rPr/>
              <a:t> </a:t>
            </a:r>
            <a:r>
              <a:rPr/>
              <a:t>the</a:t>
            </a:r>
            <a:r>
              <a:rPr/>
              <a:t> </a:t>
            </a:r>
            <a:r>
              <a:rPr/>
              <a:t>subscripts</a:t>
            </a:r>
            <a:r>
              <a:rPr/>
              <a:t> </a:t>
            </a:r>
            <a:r>
              <a:rPr/>
              <a:t>1</a:t>
            </a:r>
            <a:r>
              <a:rPr/>
              <a:t> </a:t>
            </a:r>
            <a:r>
              <a:rPr/>
              <a:t>and</a:t>
            </a:r>
            <a:r>
              <a:rPr/>
              <a:t> </a:t>
            </a:r>
            <a:r>
              <a:rPr/>
              <a:t>2,</a:t>
            </a:r>
            <a:r>
              <a:rPr/>
              <a:t> </a:t>
            </a:r>
            <a:r>
              <a:rPr/>
              <a:t>but</a:t>
            </a:r>
            <a:r>
              <a:rPr/>
              <a:t> </a:t>
            </a:r>
            <a:r>
              <a:rPr/>
              <a:t>there</a:t>
            </a:r>
            <a:r>
              <a:rPr/>
              <a:t> </a:t>
            </a:r>
            <a:r>
              <a:rPr/>
              <a:t>is</a:t>
            </a:r>
            <a:r>
              <a:rPr/>
              <a:t> </a:t>
            </a:r>
            <a:r>
              <a:rPr/>
              <a:t>no</a:t>
            </a:r>
            <a:r>
              <a:rPr/>
              <a:t> </a:t>
            </a:r>
            <a:r>
              <a:rPr/>
              <a:t>standard</a:t>
            </a:r>
            <a:r>
              <a:rPr/>
              <a:t> </a:t>
            </a:r>
            <a:r>
              <a:rPr/>
              <a:t>that</a:t>
            </a:r>
            <a:r>
              <a:rPr/>
              <a:t> </a:t>
            </a:r>
            <a:r>
              <a:rPr/>
              <a:t>says</a:t>
            </a:r>
            <a:r>
              <a:rPr/>
              <a:t> </a:t>
            </a:r>
            <a:r>
              <a:rPr/>
              <a:t>that</a:t>
            </a:r>
            <a:r>
              <a:rPr/>
              <a:t> </a:t>
            </a:r>
            <a:r>
              <a:rPr/>
              <a:t>1</a:t>
            </a:r>
            <a:r>
              <a:rPr/>
              <a:t> </a:t>
            </a:r>
            <a:r>
              <a:rPr/>
              <a:t>is</a:t>
            </a:r>
            <a:r>
              <a:rPr/>
              <a:t> </a:t>
            </a:r>
            <a:r>
              <a:rPr/>
              <a:t>the</a:t>
            </a:r>
            <a:r>
              <a:rPr/>
              <a:t> </a:t>
            </a:r>
            <a:r>
              <a:rPr/>
              <a:t>treatment</a:t>
            </a:r>
            <a:r>
              <a:rPr/>
              <a:t> </a:t>
            </a:r>
            <a:r>
              <a:rPr/>
              <a:t>and</a:t>
            </a:r>
            <a:r>
              <a:rPr/>
              <a:t> </a:t>
            </a:r>
            <a:r>
              <a:rPr/>
              <a:t>2</a:t>
            </a:r>
            <a:r>
              <a:rPr/>
              <a:t> </a:t>
            </a:r>
            <a:r>
              <a:rPr/>
              <a:t>is</a:t>
            </a:r>
            <a:r>
              <a:rPr/>
              <a:t> </a:t>
            </a:r>
            <a:r>
              <a:rPr/>
              <a:t>the</a:t>
            </a:r>
            <a:r>
              <a:rPr/>
              <a:t> </a:t>
            </a:r>
            <a:r>
              <a:rPr/>
              <a:t>control.</a:t>
            </a:r>
            <a:r>
              <a:rPr/>
              <a:t> </a:t>
            </a:r>
            <a:r>
              <a:rPr/>
              <a:t>It</a:t>
            </a:r>
            <a:r>
              <a:rPr/>
              <a:t> </a:t>
            </a:r>
            <a:r>
              <a:rPr/>
              <a:t>is</a:t>
            </a:r>
            <a:r>
              <a:rPr/>
              <a:t> </a:t>
            </a:r>
            <a:r>
              <a:rPr/>
              <a:t>just</a:t>
            </a:r>
            <a:r>
              <a:rPr/>
              <a:t> </a:t>
            </a:r>
            <a:r>
              <a:rPr/>
              <a:t>as</a:t>
            </a:r>
            <a:r>
              <a:rPr/>
              <a:t> </a:t>
            </a:r>
            <a:r>
              <a:rPr/>
              <a:t>likely</a:t>
            </a:r>
            <a:r>
              <a:rPr/>
              <a:t> </a:t>
            </a:r>
            <a:r>
              <a:rPr/>
              <a:t>to</a:t>
            </a:r>
            <a:r>
              <a:rPr/>
              <a:t> </a:t>
            </a:r>
            <a:r>
              <a:rPr/>
              <a:t>be</a:t>
            </a:r>
            <a:r>
              <a:rPr/>
              <a:t> </a:t>
            </a:r>
            <a:r>
              <a:rPr/>
              <a:t>the</a:t>
            </a:r>
            <a:r>
              <a:rPr/>
              <a:t> </a:t>
            </a:r>
            <a:r>
              <a:rPr/>
              <a:t>reverse.</a:t>
            </a:r>
            <a:r>
              <a:rPr/>
              <a:t> </a:t>
            </a:r>
            <a:r>
              <a:rPr/>
              <a:t>You</a:t>
            </a:r>
            <a:r>
              <a:rPr/>
              <a:t> </a:t>
            </a:r>
            <a:r>
              <a:rPr/>
              <a:t>have</a:t>
            </a:r>
            <a:r>
              <a:rPr/>
              <a:t> </a:t>
            </a:r>
            <a:r>
              <a:rPr/>
              <a:t>to</a:t>
            </a:r>
            <a:r>
              <a:rPr/>
              <a:t> </a:t>
            </a:r>
            <a:r>
              <a:rPr/>
              <a:t>look</a:t>
            </a:r>
            <a:r>
              <a:rPr/>
              <a:t> </a:t>
            </a:r>
            <a:r>
              <a:rPr/>
              <a:t>for</a:t>
            </a:r>
            <a:r>
              <a:rPr/>
              <a:t> </a:t>
            </a:r>
            <a:r>
              <a:rPr/>
              <a:t>some</a:t>
            </a:r>
            <a:r>
              <a:rPr/>
              <a:t> </a:t>
            </a:r>
            <a:r>
              <a:rPr/>
              <a:t>context</a:t>
            </a:r>
            <a:r>
              <a:rPr/>
              <a:t> </a:t>
            </a:r>
            <a:r>
              <a:rPr/>
              <a:t>to</a:t>
            </a:r>
            <a:r>
              <a:rPr/>
              <a:t> </a:t>
            </a:r>
            <a:r>
              <a:rPr/>
              <a:t>make</a:t>
            </a:r>
            <a:r>
              <a:rPr/>
              <a:t> </a:t>
            </a:r>
            <a:r>
              <a:rPr/>
              <a:t>sure</a:t>
            </a:r>
            <a:r>
              <a:rPr/>
              <a:t> </a:t>
            </a:r>
            <a:r>
              <a:rPr/>
              <a:t>you</a:t>
            </a:r>
            <a:r>
              <a:rPr/>
              <a:t> </a:t>
            </a:r>
            <a:r>
              <a:rPr/>
              <a:t>know</a:t>
            </a:r>
            <a:r>
              <a:rPr/>
              <a:t> </a:t>
            </a:r>
            <a:r>
              <a:rPr/>
              <a:t>which</a:t>
            </a:r>
            <a:r>
              <a:rPr/>
              <a:t> </a:t>
            </a:r>
            <a:r>
              <a:rPr/>
              <a:t>subscript</a:t>
            </a:r>
            <a:r>
              <a:rPr/>
              <a:t> </a:t>
            </a:r>
            <a:r>
              <a:rPr/>
              <a:t>is</a:t>
            </a:r>
            <a:r>
              <a:rPr/>
              <a:t> </a:t>
            </a:r>
            <a:r>
              <a:rPr/>
              <a:t>which.</a:t>
            </a:r>
          </a:p>
          <a:p>
            <a:pPr lvl="0" marL="0" indent="0">
              <a:buNone/>
            </a:pPr>
          </a:p>
          <a:p>
            <a:pPr lvl="0" marL="0" indent="0">
              <a:buNone/>
            </a:pPr>
            <a:r>
              <a:rPr/>
              <a:t>The</a:t>
            </a:r>
            <a:r>
              <a:rPr/>
              <a:t> </a:t>
            </a:r>
            <a:r>
              <a:rPr/>
              <a:t>null</a:t>
            </a:r>
            <a:r>
              <a:rPr/>
              <a:t> </a:t>
            </a:r>
            <a:r>
              <a:rPr/>
              <a:t>hypothesis</a:t>
            </a:r>
            <a:r>
              <a:rPr/>
              <a:t> </a:t>
            </a:r>
            <a:r>
              <a:rPr/>
              <a:t>is</a:t>
            </a:r>
            <a:r>
              <a:rPr/>
              <a:t> </a:t>
            </a:r>
            <a:r>
              <a:rPr/>
              <a:t>that</a:t>
            </a:r>
            <a:r>
              <a:rPr/>
              <a:t> </a:t>
            </a:r>
            <a:r>
              <a:rPr/>
              <a:t>the</a:t>
            </a:r>
            <a:r>
              <a:rPr/>
              <a:t> </a:t>
            </a:r>
            <a:r>
              <a:rPr/>
              <a:t>difference</a:t>
            </a:r>
            <a:r>
              <a:rPr/>
              <a:t> </a:t>
            </a:r>
            <a:r>
              <a:rPr/>
              <a:t>in</a:t>
            </a:r>
            <a:r>
              <a:rPr/>
              <a:t> </a:t>
            </a:r>
            <a:r>
              <a:rPr/>
              <a:t>population</a:t>
            </a:r>
            <a:r>
              <a:rPr/>
              <a:t> </a:t>
            </a:r>
            <a:r>
              <a:rPr/>
              <a:t>means</a:t>
            </a:r>
            <a:r>
              <a:rPr/>
              <a:t> </a:t>
            </a:r>
            <a:r>
              <a:rPr/>
              <a:t>is</a:t>
            </a:r>
            <a:r>
              <a:rPr/>
              <a:t> </a:t>
            </a:r>
            <a:r>
              <a:rPr/>
              <a:t>zero.</a:t>
            </a:r>
            <a:r>
              <a:rPr/>
              <a:t> </a:t>
            </a:r>
            <a:r>
              <a:rPr/>
              <a:t>You</a:t>
            </a:r>
            <a:r>
              <a:rPr/>
              <a:t> </a:t>
            </a:r>
            <a:r>
              <a:rPr/>
              <a:t>compute</a:t>
            </a:r>
            <a:r>
              <a:rPr/>
              <a:t> </a:t>
            </a:r>
            <a:r>
              <a:rPr/>
              <a:t>the</a:t>
            </a:r>
            <a:r>
              <a:rPr/>
              <a:t> </a:t>
            </a:r>
            <a:r>
              <a:rPr/>
              <a:t>difference</a:t>
            </a:r>
            <a:r>
              <a:rPr/>
              <a:t> </a:t>
            </a:r>
            <a:r>
              <a:rPr/>
              <a:t>in</a:t>
            </a:r>
            <a:r>
              <a:rPr/>
              <a:t> </a:t>
            </a:r>
            <a:r>
              <a:rPr/>
              <a:t>sample</a:t>
            </a:r>
            <a:r>
              <a:rPr/>
              <a:t> </a:t>
            </a:r>
            <a:r>
              <a:rPr/>
              <a:t>means</a:t>
            </a:r>
            <a:r>
              <a:rPr/>
              <a:t> </a:t>
            </a:r>
            <a:r>
              <a:rPr/>
              <a:t>and</a:t>
            </a:r>
            <a:r>
              <a:rPr/>
              <a:t> </a:t>
            </a:r>
            <a:r>
              <a:rPr/>
              <a:t>accept</a:t>
            </a:r>
            <a:r>
              <a:rPr/>
              <a:t> </a:t>
            </a:r>
            <a:r>
              <a:rPr/>
              <a:t>the</a:t>
            </a:r>
            <a:r>
              <a:rPr/>
              <a:t> </a:t>
            </a:r>
            <a:r>
              <a:rPr/>
              <a:t>null</a:t>
            </a:r>
            <a:r>
              <a:rPr/>
              <a:t> </a:t>
            </a:r>
            <a:r>
              <a:rPr/>
              <a:t>hypothesis</a:t>
            </a:r>
            <a:r>
              <a:rPr/>
              <a:t> </a:t>
            </a:r>
            <a:r>
              <a:rPr/>
              <a:t>if</a:t>
            </a:r>
            <a:r>
              <a:rPr/>
              <a:t> </a:t>
            </a:r>
            <a:r>
              <a:rPr/>
              <a:t>that</a:t>
            </a:r>
            <a:r>
              <a:rPr/>
              <a:t> </a:t>
            </a:r>
            <a:r>
              <a:rPr/>
              <a:t>difference</a:t>
            </a:r>
            <a:r>
              <a:rPr/>
              <a:t> </a:t>
            </a:r>
            <a:r>
              <a:rPr/>
              <a:t>is</a:t>
            </a:r>
            <a:r>
              <a:rPr/>
              <a:t> </a:t>
            </a:r>
            <a:r>
              <a:rPr/>
              <a:t>close</a:t>
            </a:r>
            <a:r>
              <a:rPr/>
              <a:t> </a:t>
            </a:r>
            <a:r>
              <a:rPr/>
              <a:t>to</a:t>
            </a:r>
            <a:r>
              <a:rPr/>
              <a:t> </a:t>
            </a:r>
            <a:r>
              <a:rPr/>
              <a:t>zero.</a:t>
            </a:r>
          </a:p>
          <a:p>
            <a:pPr lvl="0" marL="0" indent="0">
              <a:buNone/>
            </a:pPr>
          </a:p>
          <a:p>
            <a:pPr lvl="0" marL="0" indent="0">
              <a:buNone/>
            </a:pPr>
            <a:r>
              <a:rPr/>
              <a:t>How</a:t>
            </a:r>
            <a:r>
              <a:rPr/>
              <a:t> </a:t>
            </a:r>
            <a:r>
              <a:rPr/>
              <a:t>close</a:t>
            </a:r>
            <a:r>
              <a:rPr/>
              <a:t> </a:t>
            </a:r>
            <a:r>
              <a:rPr/>
              <a:t>is</a:t>
            </a:r>
            <a:r>
              <a:rPr/>
              <a:t> </a:t>
            </a:r>
            <a:r>
              <a:rPr/>
              <a:t>close?</a:t>
            </a:r>
            <a:r>
              <a:rPr/>
              <a:t> </a:t>
            </a:r>
            <a:r>
              <a:rPr/>
              <a:t>It</a:t>
            </a:r>
            <a:r>
              <a:rPr/>
              <a:t> </a:t>
            </a:r>
            <a:r>
              <a:rPr/>
              <a:t>depends</a:t>
            </a:r>
            <a:r>
              <a:rPr/>
              <a:t> </a:t>
            </a:r>
            <a:r>
              <a:rPr/>
              <a:t>on</a:t>
            </a:r>
            <a:r>
              <a:rPr/>
              <a:t> </a:t>
            </a:r>
            <a:r>
              <a:rPr/>
              <a:t>how</a:t>
            </a:r>
            <a:r>
              <a:rPr/>
              <a:t> </a:t>
            </a:r>
            <a:r>
              <a:rPr/>
              <a:t>much</a:t>
            </a:r>
            <a:r>
              <a:rPr/>
              <a:t> </a:t>
            </a:r>
            <a:r>
              <a:rPr/>
              <a:t>sampling</a:t>
            </a:r>
            <a:r>
              <a:rPr/>
              <a:t> </a:t>
            </a:r>
            <a:r>
              <a:rPr/>
              <a:t>error</a:t>
            </a:r>
            <a:r>
              <a:rPr/>
              <a:t> </a:t>
            </a:r>
            <a:r>
              <a:rPr/>
              <a:t>you</a:t>
            </a:r>
            <a:r>
              <a:rPr/>
              <a:t> </a:t>
            </a:r>
            <a:r>
              <a:rPr/>
              <a:t>have.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common</a:t>
            </a:r>
            <a:r>
              <a:rPr/>
              <a:t> </a:t>
            </a:r>
            <a:r>
              <a:rPr/>
              <a:t>hypothesis</a:t>
            </a:r>
            <a:r>
              <a:rPr/>
              <a:t> </a:t>
            </a:r>
            <a:r>
              <a:rPr/>
              <a:t>involves</a:t>
            </a:r>
            <a:r>
              <a:rPr/>
              <a:t> </a:t>
            </a:r>
            <a:r>
              <a:rPr/>
              <a:t>a</a:t>
            </a:r>
            <a:r>
              <a:rPr/>
              <a:t> </a:t>
            </a:r>
            <a:r>
              <a:rPr/>
              <a:t>comparison</a:t>
            </a:r>
            <a:r>
              <a:rPr/>
              <a:t> </a:t>
            </a:r>
            <a:r>
              <a:rPr/>
              <a:t>of</a:t>
            </a:r>
            <a:r>
              <a:rPr/>
              <a:t> </a:t>
            </a:r>
            <a:r>
              <a:rPr/>
              <a:t>binary</a:t>
            </a:r>
            <a:r>
              <a:rPr/>
              <a:t> </a:t>
            </a:r>
            <a:r>
              <a:rPr/>
              <a:t>outcomes</a:t>
            </a:r>
            <a:r>
              <a:rPr/>
              <a:t> </a:t>
            </a:r>
            <a:r>
              <a:rPr/>
              <a:t>between</a:t>
            </a:r>
            <a:r>
              <a:rPr/>
              <a:t> </a:t>
            </a:r>
            <a:r>
              <a:rPr/>
              <a:t>two</a:t>
            </a:r>
            <a:r>
              <a:rPr/>
              <a:t> </a:t>
            </a:r>
            <a:r>
              <a:rPr/>
              <a:t>groups,</a:t>
            </a:r>
            <a:r>
              <a:rPr/>
              <a:t> </a:t>
            </a:r>
            <a:r>
              <a:rPr/>
              <a:t>a</a:t>
            </a:r>
            <a:r>
              <a:rPr/>
              <a:t> </a:t>
            </a:r>
            <a:r>
              <a:rPr/>
              <a:t>treatment</a:t>
            </a:r>
            <a:r>
              <a:rPr/>
              <a:t> </a:t>
            </a:r>
            <a:r>
              <a:rPr/>
              <a:t>group</a:t>
            </a:r>
            <a:r>
              <a:rPr/>
              <a:t> </a:t>
            </a:r>
            <a:r>
              <a:rPr/>
              <a:t>and</a:t>
            </a:r>
            <a:r>
              <a:rPr/>
              <a:t> </a:t>
            </a:r>
            <a:r>
              <a:rPr/>
              <a:t>a</a:t>
            </a:r>
            <a:r>
              <a:rPr/>
              <a:t> </a:t>
            </a:r>
            <a:r>
              <a:rPr/>
              <a:t>control</a:t>
            </a:r>
            <a:r>
              <a:rPr/>
              <a:t> </a:t>
            </a:r>
            <a:r>
              <a:rPr/>
              <a:t>group.</a:t>
            </a:r>
            <a:r>
              <a:rPr/>
              <a:t> </a:t>
            </a:r>
            <a:r>
              <a:rPr/>
              <a:t>The</a:t>
            </a:r>
            <a:r>
              <a:rPr/>
              <a:t> </a:t>
            </a:r>
            <a:r>
              <a:rPr/>
              <a:t>population</a:t>
            </a:r>
            <a:r>
              <a:rPr/>
              <a:t> </a:t>
            </a:r>
            <a:r>
              <a:rPr/>
              <a:t>parameters</a:t>
            </a:r>
            <a:r>
              <a:rPr/>
              <a:t> </a:t>
            </a:r>
            <a:r>
              <a:rPr/>
              <a:t>are</a:t>
            </a:r>
            <a:r>
              <a:rPr/>
              <a:t> </a:t>
            </a:r>
            <a:r>
              <a:rPr/>
              <a:t>proportions</a:t>
            </a:r>
            <a:r>
              <a:rPr/>
              <a:t> </a:t>
            </a:r>
            <a:r>
              <a:rPr/>
              <a:t>instead</a:t>
            </a:r>
            <a:r>
              <a:rPr/>
              <a:t> </a:t>
            </a:r>
            <a:r>
              <a:rPr/>
              <a:t>of</a:t>
            </a:r>
            <a:r>
              <a:rPr/>
              <a:t> </a:t>
            </a:r>
            <a:r>
              <a:rPr/>
              <a:t>means,</a:t>
            </a:r>
            <a:r>
              <a:rPr/>
              <a:t> </a:t>
            </a:r>
            <a:r>
              <a:rPr/>
              <a:t>but</a:t>
            </a:r>
            <a:r>
              <a:rPr/>
              <a:t> </a:t>
            </a:r>
            <a:r>
              <a:rPr/>
              <a:t>otherwise</a:t>
            </a:r>
            <a:r>
              <a:rPr/>
              <a:t> </a:t>
            </a:r>
            <a:r>
              <a:rPr/>
              <a:t>the</a:t>
            </a:r>
            <a:r>
              <a:rPr/>
              <a:t> </a:t>
            </a:r>
            <a:r>
              <a:rPr/>
              <a:t>concept</a:t>
            </a:r>
            <a:r>
              <a:rPr/>
              <a:t> </a:t>
            </a:r>
            <a:r>
              <a:rPr/>
              <a:t>is</a:t>
            </a:r>
            <a:r>
              <a:rPr/>
              <a:t> </a:t>
            </a:r>
            <a:r>
              <a:rPr/>
              <a:t>the</a:t>
            </a:r>
            <a:r>
              <a:rPr/>
              <a:t> </a:t>
            </a:r>
            <a:r>
              <a:rPr/>
              <a:t>same.</a:t>
            </a:r>
          </a:p>
          <a:p>
            <a:pPr lvl="0" marL="0" indent="0">
              <a:buNone/>
            </a:pPr>
          </a:p>
          <a:p>
            <a:pPr lvl="0" marL="0" indent="0">
              <a:buNone/>
            </a:pPr>
            <a:r>
              <a:rPr/>
              <a:t>Close</a:t>
            </a:r>
            <a:r>
              <a:rPr/>
              <a:t> </a:t>
            </a:r>
            <a:r>
              <a:rPr/>
              <a:t>to</a:t>
            </a:r>
            <a:r>
              <a:rPr/>
              <a:t> </a:t>
            </a:r>
            <a:r>
              <a:rPr/>
              <a:t>zero,</a:t>
            </a:r>
            <a:r>
              <a:rPr/>
              <a:t> </a:t>
            </a:r>
            <a:r>
              <a:rPr/>
              <a:t>as</a:t>
            </a:r>
            <a:r>
              <a:rPr/>
              <a:t> </a:t>
            </a:r>
            <a:r>
              <a:rPr/>
              <a:t>before,</a:t>
            </a:r>
            <a:r>
              <a:rPr/>
              <a:t> </a:t>
            </a:r>
            <a:r>
              <a:rPr/>
              <a:t>means</a:t>
            </a:r>
            <a:r>
              <a:rPr/>
              <a:t> </a:t>
            </a:r>
            <a:r>
              <a:rPr/>
              <a:t>close</a:t>
            </a:r>
            <a:r>
              <a:rPr/>
              <a:t> </a:t>
            </a:r>
            <a:r>
              <a:rPr/>
              <a:t>to</a:t>
            </a:r>
            <a:r>
              <a:rPr/>
              <a:t> </a:t>
            </a:r>
            <a:r>
              <a:rPr/>
              <a:t>zero</a:t>
            </a:r>
            <a:r>
              <a:rPr/>
              <a:t> </a:t>
            </a:r>
            <a:r>
              <a:rPr/>
              <a:t>relative</a:t>
            </a:r>
            <a:r>
              <a:rPr/>
              <a:t> </a:t>
            </a:r>
            <a:r>
              <a:rPr/>
              <a:t>to</a:t>
            </a:r>
            <a:r>
              <a:rPr/>
              <a:t> </a:t>
            </a:r>
            <a:r>
              <a:rPr/>
              <a:t>the</a:t>
            </a:r>
            <a:r>
              <a:rPr/>
              <a:t> </a:t>
            </a:r>
            <a:r>
              <a:rPr/>
              <a:t>amount</a:t>
            </a:r>
            <a:r>
              <a:rPr/>
              <a:t> </a:t>
            </a:r>
            <a:r>
              <a:rPr/>
              <a:t>of</a:t>
            </a:r>
            <a:r>
              <a:rPr/>
              <a:t> </a:t>
            </a:r>
            <a:r>
              <a:rPr/>
              <a:t>sampling</a:t>
            </a:r>
            <a:r>
              <a:rPr/>
              <a:t> </a:t>
            </a:r>
            <a:r>
              <a:rPr/>
              <a:t>error.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hyperlink" Target="https://www.ncbi.nlm.nih.gov/pmc/articles/PMC1446866/" TargetMode="External" /><Relationship Id="rId4" Type="http://schemas.openxmlformats.org/officeDocument/2006/relationships/hyperlink" Target="https://www.ncbi.nlm.nih.gov/pmc/articles/PMC1446866/pdf/0911742.pdf"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hyperlink" Target="http://www.bmj.com/content/310/6992/1439.full"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gif"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gif"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3.gif"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4.gif"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5.gif"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6.gif"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7.gif"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8.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9.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14.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15.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16.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blog.pmean.com/semi-structured-interviews/" TargetMode="External" /><Relationship Id="rId3" Type="http://schemas.openxmlformats.org/officeDocument/2006/relationships/hyperlink" Target="https://www.sagepub.com/sites/default/files/upm-binaries/29985_Chapter1.pdf" TargetMode="External" /><Relationship Id="rId4" Type="http://schemas.openxmlformats.org/officeDocument/2006/relationships/hyperlink" Target="http://blog.pmean.com/recommended-philosophy-news-network-postmodernism-special-report/" TargetMode="Externa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12</a:t>
            </a:r>
            <a:r>
              <a:rPr/>
              <a:t> </a:t>
            </a:r>
            <a:r>
              <a:rPr/>
              <a:t>-</a:t>
            </a:r>
            <a:r>
              <a:rPr/>
              <a:t> </a:t>
            </a:r>
            <a:r>
              <a:rPr/>
              <a:t>Hypothesis</a:t>
            </a:r>
            <a:r>
              <a:rPr/>
              <a:t> </a:t>
            </a:r>
            <a:r>
              <a:rPr/>
              <a:t>testing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a:t>
            </a:r>
            <a:r>
              <a:rPr/>
              <a:t> </a:t>
            </a:r>
            <a:r>
              <a:rPr/>
              <a:t>of</a:t>
            </a:r>
            <a:r>
              <a:rPr/>
              <a:t> </a:t>
            </a:r>
            <a:r>
              <a:rPr/>
              <a:t>binary</a:t>
            </a:r>
            <a:r>
              <a:rPr/>
              <a:t> </a:t>
            </a:r>
            <a:r>
              <a:rPr/>
              <a:t>outcome</a:t>
            </a:r>
            <a:r>
              <a:rPr/>
              <a:t> </a:t>
            </a:r>
            <a:r>
              <a:rPr/>
              <a:t>for</a:t>
            </a:r>
            <a:r>
              <a:rPr/>
              <a:t> </a:t>
            </a:r>
            <a:r>
              <a:rPr/>
              <a:t>two</a:t>
            </a:r>
            <a:r>
              <a:rPr/>
              <a:t> </a:t>
            </a:r>
            <a:r>
              <a:rPr/>
              <a:t>populations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Population parameters (</a:t>
                </a:r>
                <a14:m>
                  <m:oMath xmlns:m="http://schemas.openxmlformats.org/officeDocument/2006/math">
                    <m:sSub>
                      <m:e>
                        <m:r>
                          <m:t>π</m:t>
                        </m:r>
                      </m:e>
                      <m:sub>
                        <m:r>
                          <m:t>1</m:t>
                        </m:r>
                      </m:sub>
                    </m:sSub>
                  </m:oMath>
                </a14:m>
                <a:r>
                  <a:rPr/>
                  <a:t> and </a:t>
                </a:r>
                <a14:m>
                  <m:oMath xmlns:m="http://schemas.openxmlformats.org/officeDocument/2006/math">
                    <m:sSub>
                      <m:e>
                        <m:r>
                          <m:t>π</m:t>
                        </m:r>
                      </m:e>
                      <m:sub>
                        <m:r>
                          <m:t>2</m:t>
                        </m:r>
                      </m:sub>
                    </m:sSub>
                  </m:oMath>
                </a14:m>
                <a:r>
                  <a:rPr/>
                  <a:t>)</a:t>
                </a:r>
              </a:p>
              <a:p>
                <a:pPr lvl="1"/>
                <a:r>
                  <a:rPr/>
                  <a:t>Sample statistics (</a:t>
                </a:r>
                <a14:m>
                  <m:oMath xmlns:m="http://schemas.openxmlformats.org/officeDocument/2006/math">
                    <m:sSub>
                      <m:e>
                        <m:r>
                          <m:t>p</m:t>
                        </m:r>
                      </m:e>
                      <m:sub>
                        <m:r>
                          <m:t>1</m:t>
                        </m:r>
                      </m:sub>
                    </m:sSub>
                  </m:oMath>
                </a14:m>
                <a:r>
                  <a:rPr/>
                  <a:t> and </a:t>
                </a:r>
                <a14:m>
                  <m:oMath xmlns:m="http://schemas.openxmlformats.org/officeDocument/2006/math">
                    <m:sSub>
                      <m:e>
                        <m:r>
                          <m:t>p</m:t>
                        </m:r>
                      </m:e>
                      <m:sub>
                        <m:r>
                          <m:t>2</m:t>
                        </m:r>
                      </m:sub>
                    </m:sSub>
                  </m:oMath>
                </a14:m>
                <a:r>
                  <a:rPr/>
                  <a:t>)</a:t>
                </a:r>
              </a:p>
              <a:p>
                <a:pPr lvl="1"/>
                <a14:m>
                  <m:oMath xmlns:m="http://schemas.openxmlformats.org/officeDocument/2006/math">
                    <m:sSub>
                      <m:e>
                        <m:r>
                          <m:t>H</m:t>
                        </m:r>
                      </m:e>
                      <m:sub>
                        <m:r>
                          <m:t>0</m:t>
                        </m:r>
                      </m:sub>
                    </m:sSub>
                    <m:r>
                      <m:t> </m:t>
                    </m:r>
                    <m:sSub>
                      <m:e>
                        <m:r>
                          <m:t>π</m:t>
                        </m:r>
                      </m:e>
                      <m:sub>
                        <m:r>
                          <m:t>1</m:t>
                        </m:r>
                      </m:sub>
                    </m:sSub>
                    <m:r>
                      <m:t>−</m:t>
                    </m:r>
                    <m:sSub>
                      <m:e>
                        <m:r>
                          <m:t>π</m:t>
                        </m:r>
                      </m:e>
                      <m:sub>
                        <m:r>
                          <m:t>2</m:t>
                        </m:r>
                      </m:sub>
                    </m:sSub>
                    <m:r>
                      <m:t>=</m:t>
                    </m:r>
                    <m:r>
                      <m:t>0</m:t>
                    </m:r>
                  </m:oMath>
                </a14:m>
              </a:p>
              <a:p>
                <a:pPr lvl="1"/>
                <a:r>
                  <a:rPr/>
                  <a:t>Accept </a:t>
                </a:r>
                <a14:m>
                  <m:oMath xmlns:m="http://schemas.openxmlformats.org/officeDocument/2006/math">
                    <m:sSub>
                      <m:e>
                        <m:r>
                          <m:t>H</m:t>
                        </m:r>
                      </m:e>
                      <m:sub>
                        <m:r>
                          <m:t>0</m:t>
                        </m:r>
                      </m:sub>
                    </m:sSub>
                  </m:oMath>
                </a14:m>
                <a:r>
                  <a:rPr/>
                  <a:t> if </a:t>
                </a:r>
                <a14:m>
                  <m:oMath xmlns:m="http://schemas.openxmlformats.org/officeDocument/2006/math">
                    <m:sSub>
                      <m:e>
                        <m:r>
                          <m:t>p</m:t>
                        </m:r>
                      </m:e>
                      <m:sub>
                        <m:r>
                          <m:t>1</m:t>
                        </m:r>
                      </m:sub>
                    </m:sSub>
                    <m:r>
                      <m:t>−</m:t>
                    </m:r>
                    <m:sSub>
                      <m:e>
                        <m:r>
                          <m:t>p</m:t>
                        </m:r>
                      </m:e>
                      <m:sub>
                        <m:r>
                          <m:t>2</m:t>
                        </m:r>
                      </m:sub>
                    </m:sSub>
                  </m:oMath>
                </a14:m>
                <a:r>
                  <a:rPr/>
                  <a:t> is close to zero.</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Regression</a:t>
            </a:r>
            <a:r>
              <a:rPr/>
              <a:t> </a:t>
            </a:r>
            <a:r>
              <a:rPr/>
              <a:t>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Population parameters, </a:t>
                </a:r>
                <a14:m>
                  <m:oMath xmlns:m="http://schemas.openxmlformats.org/officeDocument/2006/math">
                    <m:sSub>
                      <m:e>
                        <m:r>
                          <m:t>β</m:t>
                        </m:r>
                      </m:e>
                      <m:sub>
                        <m:r>
                          <m:t>0</m:t>
                        </m:r>
                      </m:sub>
                    </m:sSub>
                  </m:oMath>
                </a14:m>
                <a:r>
                  <a:rPr/>
                  <a:t> and </a:t>
                </a:r>
                <a14:m>
                  <m:oMath xmlns:m="http://schemas.openxmlformats.org/officeDocument/2006/math">
                    <m:sSub>
                      <m:e>
                        <m:r>
                          <m:t>β</m:t>
                        </m:r>
                      </m:e>
                      <m:sub>
                        <m:r>
                          <m:t>1</m:t>
                        </m:r>
                      </m:sub>
                    </m:sSub>
                  </m:oMath>
                </a14:m>
              </a:p>
              <a:p>
                <a:pPr lvl="2"/>
                <a14:m>
                  <m:oMath xmlns:m="http://schemas.openxmlformats.org/officeDocument/2006/math">
                    <m:sSub>
                      <m:e>
                        <m:r>
                          <m:t>β</m:t>
                        </m:r>
                      </m:e>
                      <m:sub>
                        <m:r>
                          <m:t>1</m:t>
                        </m:r>
                      </m:sub>
                    </m:sSub>
                  </m:oMath>
                </a14:m>
                <a:r>
                  <a:rPr/>
                  <a:t> quantifies a relationship</a:t>
                </a:r>
              </a:p>
              <a:p>
                <a:pPr lvl="2"/>
                <a14:m>
                  <m:oMath xmlns:m="http://schemas.openxmlformats.org/officeDocument/2006/math">
                    <m:sSub>
                      <m:e>
                        <m:r>
                          <m:t>β</m:t>
                        </m:r>
                      </m:e>
                      <m:sub>
                        <m:r>
                          <m:t>1</m:t>
                        </m:r>
                      </m:sub>
                    </m:sSub>
                    <m:r>
                      <m:t>=</m:t>
                    </m:r>
                    <m:r>
                      <m:t>0</m:t>
                    </m:r>
                  </m:oMath>
                </a14:m>
                <a:r>
                  <a:rPr/>
                  <a:t> implies no relationship</a:t>
                </a:r>
              </a:p>
              <a:p>
                <a:pPr lvl="1"/>
                <a:r>
                  <a:rPr/>
                  <a:t>Sample statistics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p>
              <a:p>
                <a:pPr lvl="1"/>
                <a14:m>
                  <m:oMath xmlns:m="http://schemas.openxmlformats.org/officeDocument/2006/math">
                    <m:sSub>
                      <m:e>
                        <m:r>
                          <m:t>H</m:t>
                        </m:r>
                      </m:e>
                      <m:sub>
                        <m:r>
                          <m:t>0</m:t>
                        </m:r>
                      </m:sub>
                    </m:sSub>
                    <m:r>
                      <m:t> </m:t>
                    </m:r>
                    <m:sSub>
                      <m:e>
                        <m:r>
                          <m:t>β</m:t>
                        </m:r>
                      </m:e>
                      <m:sub>
                        <m:r>
                          <m:t>1</m:t>
                        </m:r>
                      </m:sub>
                    </m:sSub>
                    <m:r>
                      <m:t>=</m:t>
                    </m:r>
                    <m:r>
                      <m:t>0</m:t>
                    </m:r>
                  </m:oMath>
                </a14:m>
              </a:p>
              <a:p>
                <a:pPr lvl="1"/>
                <a:r>
                  <a:rPr/>
                  <a:t>Accept </a:t>
                </a:r>
                <a14:m>
                  <m:oMath xmlns:m="http://schemas.openxmlformats.org/officeDocument/2006/math">
                    <m:sSub>
                      <m:e>
                        <m:r>
                          <m:t>H</m:t>
                        </m:r>
                      </m:e>
                      <m:sub>
                        <m:r>
                          <m:t>0</m:t>
                        </m:r>
                      </m:sub>
                    </m:sSub>
                  </m:oMath>
                </a14:m>
                <a:r>
                  <a:rPr/>
                  <a:t> if </a:t>
                </a:r>
                <a14:m>
                  <m:oMath xmlns:m="http://schemas.openxmlformats.org/officeDocument/2006/math">
                    <m:r>
                      <m:t>b</m:t>
                    </m:r>
                    <m:r>
                      <m:t>1</m:t>
                    </m:r>
                  </m:oMath>
                </a14:m>
                <a:r>
                  <a:rPr/>
                  <a:t> is close to zero</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Directional</a:t>
            </a:r>
            <a:r>
              <a:rPr/>
              <a:t> </a:t>
            </a:r>
            <a:r>
              <a:rPr/>
              <a:t>alternatives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when changes in opposite direction are</a:t>
                </a:r>
              </a:p>
              <a:p>
                <a:pPr lvl="2"/>
                <a:r>
                  <a:rPr/>
                  <a:t>Impossible</a:t>
                </a:r>
              </a:p>
              <a:p>
                <a:pPr lvl="2"/>
                <a:r>
                  <a:rPr/>
                  <a:t>Irrelevant/equivalent to no change</a:t>
                </a:r>
              </a:p>
              <a:p>
                <a:pPr lvl="2"/>
                <a:r>
                  <a:rPr/>
                  <a:t>Must be stated a priori</a:t>
                </a:r>
              </a:p>
              <a:p>
                <a:pPr lvl="1"/>
                <a14:m>
                  <m:oMath xmlns:m="http://schemas.openxmlformats.org/officeDocument/2006/math">
                    <m:sSub>
                      <m:e>
                        <m:r>
                          <m:t>H</m:t>
                        </m:r>
                      </m:e>
                      <m:sub>
                        <m:r>
                          <m:t>0</m:t>
                        </m:r>
                      </m:sub>
                    </m:sSub>
                    <m:r>
                      <m:t> </m:t>
                    </m:r>
                    <m:sSub>
                      <m:e>
                        <m:r>
                          <m:t>μ</m:t>
                        </m:r>
                      </m:e>
                      <m:sub>
                        <m:r>
                          <m:t>1</m:t>
                        </m:r>
                      </m:sub>
                    </m:sSub>
                    <m:r>
                      <m:t>−</m:t>
                    </m:r>
                    <m:sSub>
                      <m:e>
                        <m:r>
                          <m:t>μ</m:t>
                        </m:r>
                      </m:e>
                      <m:sub>
                        <m:r>
                          <m:t>2</m:t>
                        </m:r>
                      </m:sub>
                    </m:sSub>
                    <m:r>
                      <m:t>≤</m:t>
                    </m:r>
                    <m:r>
                      <m:t>0</m:t>
                    </m:r>
                  </m:oMath>
                </a14:m>
              </a:p>
              <a:p>
                <a:pPr lvl="1"/>
                <a14:m>
                  <m:oMath xmlns:m="http://schemas.openxmlformats.org/officeDocument/2006/math">
                    <m:sSub>
                      <m:e>
                        <m:r>
                          <m:t>H</m:t>
                        </m:r>
                      </m:e>
                      <m:sub>
                        <m:r>
                          <m:t>a</m:t>
                        </m:r>
                      </m:sub>
                    </m:sSub>
                    <m:r>
                      <m:t> </m:t>
                    </m:r>
                    <m:sSub>
                      <m:e>
                        <m:r>
                          <m:t>μ</m:t>
                        </m:r>
                      </m:e>
                      <m:sub>
                        <m:r>
                          <m:t>1</m:t>
                        </m:r>
                      </m:sub>
                    </m:sSub>
                    <m:r>
                      <m:t>−</m:t>
                    </m:r>
                    <m:sSub>
                      <m:e>
                        <m:r>
                          <m:t>μ</m:t>
                        </m:r>
                      </m:e>
                      <m:sub>
                        <m:r>
                          <m:t>2</m:t>
                        </m:r>
                      </m:sub>
                    </m:sSub>
                    <m:r>
                      <m:t>&gt;</m:t>
                    </m:r>
                    <m:r>
                      <m:t>0</m:t>
                    </m:r>
                  </m:oMath>
                </a14:m>
              </a:p>
              <a:p>
                <a:pPr lvl="1"/>
                <a:r>
                  <a:rPr/>
                  <a:t>Reject </a:t>
                </a:r>
                <a14:m>
                  <m:oMath xmlns:m="http://schemas.openxmlformats.org/officeDocument/2006/math">
                    <m:sSub>
                      <m:e>
                        <m:r>
                          <m:t>H</m:t>
                        </m:r>
                      </m:e>
                      <m:sub>
                        <m:r>
                          <m:t>0</m:t>
                        </m:r>
                      </m:sub>
                    </m:sSub>
                  </m:oMath>
                </a14:m>
                <a:r>
                  <a:rPr/>
                  <a:t> if </a:t>
                </a:r>
                <a14:m>
                  <m:oMath xmlns:m="http://schemas.openxmlformats.org/officeDocument/2006/math">
                    <m:sSub>
                      <m:e>
                        <m:bar>
                          <m:barPr>
                            <m:pos m:val="top"/>
                          </m:barPr>
                          <m:e>
                            <m:r>
                              <m:t>X</m:t>
                            </m:r>
                          </m:e>
                        </m:bar>
                      </m:e>
                      <m:sub>
                        <m:r>
                          <m:t>1</m:t>
                        </m:r>
                      </m:sub>
                    </m:sSub>
                    <m:r>
                      <m:t>−</m:t>
                    </m:r>
                    <m:sSub>
                      <m:e>
                        <m:bar>
                          <m:barPr>
                            <m:pos m:val="top"/>
                          </m:barPr>
                          <m:e>
                            <m:r>
                              <m:t>X</m:t>
                            </m:r>
                          </m:e>
                        </m:bar>
                      </m:e>
                      <m:sub>
                        <m:r>
                          <m:t>2</m:t>
                        </m:r>
                      </m:sub>
                    </m:sSub>
                    <m:r>
                      <m:t>&gt;</m:t>
                    </m:r>
                    <m:r>
                      <m:t>t</m:t>
                    </m:r>
                    <m:r>
                      <m:t>×</m:t>
                    </m:r>
                    <m:r>
                      <m:t>s</m:t>
                    </m:r>
                    <m:r>
                      <m:t>e</m:t>
                    </m:r>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Passive</a:t>
            </a:r>
            <a:r>
              <a:rPr/>
              <a:t> </a:t>
            </a:r>
            <a:r>
              <a:rPr/>
              <a:t>smoking</a:t>
            </a:r>
            <a:r>
              <a:rPr/>
              <a:t> </a:t>
            </a:r>
            <a:r>
              <a:rPr/>
              <a:t>controversy</a:t>
            </a:r>
          </a:p>
        </p:txBody>
      </p:sp>
      <p:sp>
        <p:nvSpPr>
          <p:cNvPr id="3" name="Content Placeholder 2"/>
          <p:cNvSpPr>
            <a:spLocks noGrp="1"/>
          </p:cNvSpPr>
          <p:nvPr>
            <p:ph idx="1"/>
          </p:nvPr>
        </p:nvSpPr>
        <p:spPr/>
        <p:txBody>
          <a:bodyPr/>
          <a:lstStyle/>
          <a:p>
            <a:pPr lvl="1"/>
            <a:r>
              <a:rPr/>
              <a:t>EPA meta-analysis of passive smoking</a:t>
            </a:r>
          </a:p>
          <a:p>
            <a:pPr lvl="1"/>
            <a:r>
              <a:rPr/>
              <a:t>Criticized for using a one-sided hypothesis</a:t>
            </a:r>
          </a:p>
          <a:p>
            <a:pPr lvl="2"/>
            <a:r>
              <a:rPr/>
              <a:t>Samet JM, Burke TA. Turning science into junk: the tobacco industry and passive smoking. Am J Public Health. 2001;91(11):1742–1744. Available in </a:t>
            </a:r>
            <a:r>
              <a:rPr>
                <a:hlinkClick r:id="rId3"/>
              </a:rPr>
              <a:t>html format</a:t>
            </a:r>
            <a:r>
              <a:rPr/>
              <a:t> or </a:t>
            </a:r>
            <a:r>
              <a:rPr>
                <a:hlinkClick r:id="rId4"/>
              </a:rPr>
              <a:t>PDF format</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in</a:t>
            </a:r>
            <a:r>
              <a:rPr/>
              <a:t> </a:t>
            </a:r>
            <a:r>
              <a:rPr/>
              <a:t>English</a:t>
            </a:r>
            <a:r>
              <a:rPr/>
              <a:t> </a:t>
            </a:r>
            <a:r>
              <a:rPr/>
              <a:t>instead</a:t>
            </a:r>
            <a:r>
              <a:rPr/>
              <a:t> </a:t>
            </a:r>
            <a:r>
              <a:rPr/>
              <a:t>of</a:t>
            </a:r>
            <a:r>
              <a:rPr/>
              <a:t> </a:t>
            </a:r>
            <a:r>
              <a:rPr/>
              <a:t>Greek</a:t>
            </a:r>
          </a:p>
        </p:txBody>
      </p:sp>
      <p:sp>
        <p:nvSpPr>
          <p:cNvPr id="3" name="Content Placeholder 2"/>
          <p:cNvSpPr>
            <a:spLocks noGrp="1"/>
          </p:cNvSpPr>
          <p:nvPr>
            <p:ph idx="1"/>
          </p:nvPr>
        </p:nvSpPr>
        <p:spPr/>
        <p:txBody>
          <a:bodyPr/>
          <a:lstStyle/>
          <a:p>
            <a:pPr lvl="1"/>
            <a:r>
              <a:rPr/>
              <a:t>Only statisticians like Greek letters</a:t>
            </a:r>
          </a:p>
          <a:p>
            <a:pPr lvl="2"/>
            <a:r>
              <a:rPr/>
              <a:t>Translate to simple text</a:t>
            </a:r>
          </a:p>
          <a:p>
            <a:pPr lvl="1"/>
            <a:r>
              <a:rPr/>
              <a:t>For two group comparisons</a:t>
            </a:r>
          </a:p>
          <a:p>
            <a:pPr lvl="2"/>
            <a:r>
              <a:rPr/>
              <a:t>Safer, more effective</a:t>
            </a:r>
          </a:p>
          <a:p>
            <a:pPr lvl="1"/>
            <a:r>
              <a:rPr/>
              <a:t>For regression models</a:t>
            </a:r>
          </a:p>
          <a:p>
            <a:pPr lvl="2"/>
            <a:r>
              <a:rPr/>
              <a:t>Trend, association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text</a:t>
            </a:r>
            <a:r>
              <a:rPr/>
              <a:t> </a:t>
            </a:r>
            <a:r>
              <a:rPr/>
              <a:t>hypotheses</a:t>
            </a:r>
            <a:r>
              <a:rPr/>
              <a:t> </a:t>
            </a:r>
            <a:r>
              <a:rPr/>
              <a:t>(1</a:t>
            </a:r>
            <a:r>
              <a:rPr/>
              <a:t> </a:t>
            </a:r>
            <a:r>
              <a:rPr/>
              <a:t>of</a:t>
            </a:r>
            <a:r>
              <a:rPr/>
              <a:t> </a:t>
            </a:r>
            <a:r>
              <a:rPr/>
              <a:t>1)</a:t>
            </a:r>
          </a:p>
        </p:txBody>
      </p:sp>
      <p:sp>
        <p:nvSpPr>
          <p:cNvPr id="3" name="Content Placeholder 2"/>
          <p:cNvSpPr>
            <a:spLocks noGrp="1"/>
          </p:cNvSpPr>
          <p:nvPr>
            <p:ph idx="1"/>
          </p:nvPr>
        </p:nvSpPr>
        <p:spPr/>
        <p:txBody>
          <a:bodyPr/>
          <a:lstStyle/>
          <a:p>
            <a:pPr lvl="1"/>
            <a:r>
              <a:rPr/>
              <a:t>“… the objective of this 78-week randomised, placebo-controlled study was to determine whether treatment with nilvadipine sustained-release 8 mg, once a day, was effective and safe in slowing the rate of cognitive decline in patients with mild to moderate Alzheimer disease.”</a:t>
            </a:r>
          </a:p>
          <a:p>
            <a:pPr lvl="2"/>
            <a:r>
              <a:rPr/>
              <a:t>Lawlor B, Segurado R, Kennelly S, et al. Nilvadipine in mild to moderate Alzheimer disease: A randomised controlled trial. PLoS Med. 2018; 15(9): e1002660. DOI: 10.1371/journal.pmed.1002660</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text</a:t>
            </a:r>
            <a:r>
              <a:rPr/>
              <a:t> </a:t>
            </a:r>
            <a:r>
              <a:rPr/>
              <a:t>hypotheses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 we investigated trends in BCC incidence over a span of 20 years and the associations between incident BCC and risk factors in a total population of 140,171 participants from 2 large US-based cohort studies: women in the Nurses’ Health Study (NHS; 1986–2006) and men in the Health Professionals’ Follow-up Study (HPFS; 1988–2006).”</a:t>
            </a:r>
          </a:p>
          <a:p>
            <a:pPr lvl="2"/>
            <a:r>
              <a:rPr/>
              <a:t>Wu S, Han J, Li WQ, Li T, Qureshi AA. Basal-cell carcinoma incidence and associated risk factors in U.S. women and men. Am J Epidemiol. 2013; 178(6): 890–897. DOI: 10.1093/aje/kwt073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Type</a:t>
            </a:r>
            <a:r>
              <a:rPr/>
              <a:t> </a:t>
            </a:r>
            <a:r>
              <a:rPr/>
              <a:t>I</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Type I error</a:t>
                </a:r>
              </a:p>
              <a:p>
                <a:pPr lvl="2"/>
                <a:r>
                  <a:rPr/>
                  <a:t>Rejecting the null hypothesis when the null hypothesis is true.</a:t>
                </a:r>
              </a:p>
              <a:p>
                <a:pPr lvl="2"/>
                <a:r>
                  <a:rPr/>
                  <a:t>False positive result</a:t>
                </a:r>
              </a:p>
              <a:p>
                <a:pPr lvl="2"/>
                <a:r>
                  <a:rPr/>
                  <a:t>Example: allowing an ineffective drug on the market</a:t>
                </a:r>
              </a:p>
              <a:p>
                <a:pPr lvl="1"/>
                <a14:m>
                  <m:oMath xmlns:m="http://schemas.openxmlformats.org/officeDocument/2006/math">
                    <m:r>
                      <m:t>α</m:t>
                    </m:r>
                  </m:oMath>
                </a14:m>
                <a:r>
                  <a:rPr/>
                  <a:t> = P[Type I error]</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Type</a:t>
            </a:r>
            <a:r>
              <a:rPr/>
              <a:t> </a:t>
            </a:r>
            <a:r>
              <a:rPr/>
              <a:t>II</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Type II error</a:t>
                </a:r>
              </a:p>
              <a:p>
                <a:pPr lvl="2"/>
                <a:r>
                  <a:rPr/>
                  <a:t>Accepting the null hypothesis when the null hypothesis is false.</a:t>
                </a:r>
              </a:p>
              <a:p>
                <a:pPr lvl="2"/>
                <a:r>
                  <a:rPr/>
                  <a:t>False negative result</a:t>
                </a:r>
              </a:p>
              <a:p>
                <a:pPr lvl="2"/>
                <a:r>
                  <a:rPr/>
                  <a:t>Example: keeping an effective drug off of the market</a:t>
                </a:r>
              </a:p>
              <a:p>
                <a:pPr lvl="1"/>
                <a14:m>
                  <m:oMath xmlns:m="http://schemas.openxmlformats.org/officeDocument/2006/math">
                    <m:r>
                      <m:t>β</m:t>
                    </m:r>
                  </m:oMath>
                </a14:m>
                <a:r>
                  <a:rPr/>
                  <a:t> = P[Type II error]</a:t>
                </a:r>
              </a:p>
              <a:p>
                <a:pPr lvl="1"/>
                <a:r>
                  <a:rPr/>
                  <a:t>Power = </a:t>
                </a:r>
                <a14:m>
                  <m:oMath xmlns:m="http://schemas.openxmlformats.org/officeDocument/2006/math">
                    <m:r>
                      <m:t>1</m:t>
                    </m:r>
                    <m:r>
                      <m:t>−</m:t>
                    </m:r>
                    <m:r>
                      <m:t>β</m:t>
                    </m:r>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p-value = </a:t>
                </a:r>
                <a14:m>
                  <m:oMath xmlns:m="http://schemas.openxmlformats.org/officeDocument/2006/math">
                    <m:r>
                      <m:t>P</m:t>
                    </m:r>
                    <m:r>
                      <m:t>[</m:t>
                    </m:r>
                    <m:sSub>
                      <m:e>
                        <m:bar>
                          <m:barPr>
                            <m:pos m:val="top"/>
                          </m:barPr>
                          <m:e>
                            <m:r>
                              <m:t>X</m:t>
                            </m:r>
                          </m:e>
                        </m:bar>
                      </m:e>
                      <m:sub>
                        <m:r>
                          <m:t>1</m:t>
                        </m:r>
                      </m:sub>
                    </m:sSub>
                    <m:r>
                      <m:t>−</m:t>
                    </m:r>
                    <m:sSub>
                      <m:e>
                        <m:bar>
                          <m:barPr>
                            <m:pos m:val="top"/>
                          </m:barPr>
                          <m:e>
                            <m:r>
                              <m:t>X</m:t>
                            </m:r>
                          </m:e>
                        </m:bar>
                      </m:e>
                      <m:sub>
                        <m:r>
                          <m:t>2</m:t>
                        </m:r>
                      </m:sub>
                    </m:sSub>
                    <m:r>
                      <m:t>&gt;</m:t>
                    </m:r>
                    <m:r>
                      <m:t>t</m:t>
                    </m:r>
                    <m:r>
                      <m:t>×</m:t>
                    </m:r>
                    <m:r>
                      <m:t>s</m:t>
                    </m:r>
                    <m:r>
                      <m:t>e</m:t>
                    </m:r>
                    <m:r>
                      <m:t> </m:t>
                    </m:r>
                    <m:r>
                      <m:t>|</m:t>
                    </m:r>
                    <m:r>
                      <m:t> </m:t>
                    </m:r>
                    <m:sSub>
                      <m:e>
                        <m:r>
                          <m:t>μ</m:t>
                        </m:r>
                      </m:e>
                      <m:sub>
                        <m:r>
                          <m:t>1</m:t>
                        </m:r>
                      </m:sub>
                    </m:sSub>
                    <m:r>
                      <m:t>−</m:t>
                    </m:r>
                    <m:sSub>
                      <m:e>
                        <m:r>
                          <m:t>μ</m:t>
                        </m:r>
                      </m:e>
                      <m:sub>
                        <m:r>
                          <m:t>2</m:t>
                        </m:r>
                      </m:sub>
                    </m:sSub>
                    <m:r>
                      <m:t>=</m:t>
                    </m:r>
                    <m:r>
                      <m:t>0</m:t>
                    </m:r>
                    <m:r>
                      <m:t>]</m:t>
                    </m:r>
                  </m:oMath>
                </a14:m>
              </a:p>
              <a:p>
                <a:pPr lvl="2"/>
                <a:r>
                  <a:rPr/>
                  <a:t>Probability of sample results OR a result more extreme, given that </a:t>
                </a:r>
                <a14:m>
                  <m:oMath xmlns:m="http://schemas.openxmlformats.org/officeDocument/2006/math">
                    <m:sSub>
                      <m:e>
                        <m:r>
                          <m:t>H</m:t>
                        </m:r>
                      </m:e>
                      <m:sub>
                        <m:r>
                          <m:t>0</m:t>
                        </m:r>
                      </m:sub>
                    </m:sSub>
                  </m:oMath>
                </a14:m>
                <a:r>
                  <a:rPr/>
                  <a:t> is true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a:t>
            </a:r>
            <a:r>
              <a:rPr/>
              <a:t> </a:t>
            </a:r>
            <a:r>
              <a:rPr/>
              <a:t>quiz</a:t>
            </a:r>
          </a:p>
        </p:txBody>
      </p:sp>
      <p:sp>
        <p:nvSpPr>
          <p:cNvPr id="3" name="Content Placeholder 2"/>
          <p:cNvSpPr>
            <a:spLocks noGrp="1"/>
          </p:cNvSpPr>
          <p:nvPr>
            <p:ph idx="1"/>
          </p:nvPr>
        </p:nvSpPr>
        <p:spPr/>
        <p:txBody>
          <a:bodyPr/>
          <a:lstStyle/>
          <a:p>
            <a:pPr lvl="1"/>
            <a:r>
              <a:rPr/>
              <a:t>A research paper computes a p-value of 0.45. How would you interpret this p-value?</a:t>
            </a:r>
          </a:p>
          <a:p>
            <a:pPr lvl="2"/>
            <a:r>
              <a:rPr/>
              <a:t>Strong evidence for the null hypothesis.</a:t>
            </a:r>
          </a:p>
          <a:p>
            <a:pPr lvl="2"/>
            <a:r>
              <a:rPr/>
              <a:t>Strong evidence for the alternative hypothesis.</a:t>
            </a:r>
          </a:p>
          <a:p>
            <a:pPr lvl="2"/>
            <a:r>
              <a:rPr/>
              <a:t>Little or no evidence for the null hypothesis.</a:t>
            </a:r>
          </a:p>
          <a:p>
            <a:pPr lvl="2"/>
            <a:r>
              <a:rPr/>
              <a:t>Little or no evidence for the alternative hypothesis.</a:t>
            </a:r>
          </a:p>
          <a:p>
            <a:pPr lvl="2"/>
            <a:r>
              <a:rPr/>
              <a:t>More than one answer above is correct.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Alternate</a:t>
            </a:r>
            <a:r>
              <a:rPr/>
              <a:t> </a:t>
            </a:r>
            <a:r>
              <a:rPr/>
              <a:t>explanations</a:t>
            </a:r>
            <a:r>
              <a:rPr/>
              <a:t> </a:t>
            </a:r>
            <a:r>
              <a:rPr/>
              <a:t>of</a:t>
            </a:r>
            <a:r>
              <a:rPr/>
              <a:t> </a:t>
            </a:r>
            <a:r>
              <a:rPr/>
              <a:t>the</a:t>
            </a:r>
            <a:r>
              <a:rPr/>
              <a:t> </a:t>
            </a:r>
            <a:r>
              <a:rPr/>
              <a:t>p-value</a:t>
            </a:r>
          </a:p>
        </p:txBody>
      </p:sp>
      <p:sp>
        <p:nvSpPr>
          <p:cNvPr id="3" name="Content Placeholder 2"/>
          <p:cNvSpPr>
            <a:spLocks noGrp="1"/>
          </p:cNvSpPr>
          <p:nvPr>
            <p:ph idx="1"/>
          </p:nvPr>
        </p:nvSpPr>
        <p:spPr/>
        <p:txBody>
          <a:bodyPr/>
          <a:lstStyle/>
          <a:p>
            <a:pPr lvl="1"/>
            <a:r>
              <a:rPr/>
              <a:t>The p-value is a measure of consistency between the data and the null hypothesis</a:t>
            </a:r>
          </a:p>
          <a:p>
            <a:pPr lvl="2"/>
            <a:r>
              <a:rPr/>
              <a:t>Small value implies inconsistent</a:t>
            </a:r>
          </a:p>
          <a:p>
            <a:pPr lvl="2"/>
            <a:r>
              <a:rPr/>
              <a:t>Large value implies consistent</a:t>
            </a:r>
          </a:p>
          <a:p>
            <a:pPr lvl="1"/>
            <a:r>
              <a:rPr/>
              <a:t>The p-value as a measure of evidence against the null hypothesis</a:t>
            </a:r>
          </a:p>
          <a:p>
            <a:pPr lvl="2"/>
            <a:r>
              <a:rPr/>
              <a:t>Small value implies lots of evidence</a:t>
            </a:r>
          </a:p>
          <a:p>
            <a:pPr lvl="2"/>
            <a:r>
              <a:rPr/>
              <a:t>Large value implies little or no evidence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the</a:t>
            </a:r>
            <a:r>
              <a:rPr/>
              <a:t> </a:t>
            </a:r>
            <a:r>
              <a:rPr/>
              <a:t>p-value</a:t>
            </a:r>
            <a:r>
              <a:rPr/>
              <a:t> </a:t>
            </a:r>
            <a:r>
              <a:rPr/>
              <a:t>is</a:t>
            </a:r>
            <a:r>
              <a:rPr/>
              <a:t> </a:t>
            </a:r>
            <a:r>
              <a:rPr/>
              <a:t>NOT</a:t>
            </a:r>
            <a:r>
              <a:rPr/>
              <a:t> </a:t>
            </a:r>
            <a:r>
              <a:rPr/>
              <a:t>(1</a:t>
            </a:r>
            <a:r>
              <a:rPr/>
              <a:t> </a:t>
            </a:r>
            <a:r>
              <a:rPr/>
              <a:t>of</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Not the probability that the null hypothesis is true</a:t>
                </a:r>
              </a:p>
              <a:p>
                <a:pPr lvl="2"/>
                <a:r>
                  <a:rPr/>
                  <a:t>Don’t reverse the condition</a:t>
                </a:r>
              </a:p>
              <a:p>
                <a:pPr lvl="2"/>
                <a:r>
                  <a:rPr/>
                  <a:t>p-value </a:t>
                </a:r>
                <a14:m>
                  <m:oMath xmlns:m="http://schemas.openxmlformats.org/officeDocument/2006/math">
                    <m:r>
                      <m:t>=</m:t>
                    </m:r>
                    <m:r>
                      <m:t>P</m:t>
                    </m:r>
                    <m:r>
                      <m:t>[</m:t>
                    </m:r>
                    <m:sSub>
                      <m:e>
                        <m:bar>
                          <m:barPr>
                            <m:pos m:val="top"/>
                          </m:barPr>
                          <m:e>
                            <m:r>
                              <m:t>X</m:t>
                            </m:r>
                          </m:e>
                        </m:bar>
                      </m:e>
                      <m:sub>
                        <m:r>
                          <m:t>1</m:t>
                        </m:r>
                      </m:sub>
                    </m:sSub>
                    <m:r>
                      <m:t>−</m:t>
                    </m:r>
                    <m:sSub>
                      <m:e>
                        <m:bar>
                          <m:barPr>
                            <m:pos m:val="top"/>
                          </m:barPr>
                          <m:e>
                            <m:r>
                              <m:t>X</m:t>
                            </m:r>
                          </m:e>
                        </m:bar>
                      </m:e>
                      <m:sub>
                        <m:r>
                          <m:t>2</m:t>
                        </m:r>
                      </m:sub>
                    </m:sSub>
                    <m:r>
                      <m:t>&gt;</m:t>
                    </m:r>
                    <m:r>
                      <m:t>t</m:t>
                    </m:r>
                    <m:r>
                      <m:t>×</m:t>
                    </m:r>
                    <m:r>
                      <m:t>s</m:t>
                    </m:r>
                    <m:r>
                      <m:t>e</m:t>
                    </m:r>
                    <m:r>
                      <m:t> </m:t>
                    </m:r>
                    <m:r>
                      <m:t>|</m:t>
                    </m:r>
                    <m:r>
                      <m:t> </m:t>
                    </m:r>
                    <m:sSub>
                      <m:e>
                        <m:r>
                          <m:t>μ</m:t>
                        </m:r>
                      </m:e>
                      <m:sub>
                        <m:r>
                          <m:t>1</m:t>
                        </m:r>
                      </m:sub>
                    </m:sSub>
                    <m:r>
                      <m:t>−</m:t>
                    </m:r>
                    <m:sSub>
                      <m:e>
                        <m:r>
                          <m:t>μ</m:t>
                        </m:r>
                      </m:e>
                      <m:sub>
                        <m:r>
                          <m:t>2</m:t>
                        </m:r>
                      </m:sub>
                    </m:sSub>
                    <m:r>
                      <m:t>=</m:t>
                    </m:r>
                    <m:r>
                      <m:t>0</m:t>
                    </m:r>
                    <m:r>
                      <m:t>]</m:t>
                    </m:r>
                  </m:oMath>
                </a14:m>
              </a:p>
              <a:p>
                <a:pPr lvl="2"/>
                <a:r>
                  <a:rPr/>
                  <a:t>p-value </a:t>
                </a:r>
                <a14:m>
                  <m:oMath xmlns:m="http://schemas.openxmlformats.org/officeDocument/2006/math">
                    <m:r>
                      <m:t>≠</m:t>
                    </m:r>
                    <m:r>
                      <m:t>P</m:t>
                    </m:r>
                    <m:r>
                      <m:t>[</m:t>
                    </m:r>
                    <m:sSub>
                      <m:e>
                        <m:r>
                          <m:t>μ</m:t>
                        </m:r>
                      </m:e>
                      <m:sub>
                        <m:r>
                          <m:t>1</m:t>
                        </m:r>
                      </m:sub>
                    </m:sSub>
                    <m:r>
                      <m:t>−</m:t>
                    </m:r>
                    <m:sSub>
                      <m:e>
                        <m:r>
                          <m:t>μ</m:t>
                        </m:r>
                      </m:e>
                      <m:sub>
                        <m:r>
                          <m:t>2</m:t>
                        </m:r>
                      </m:sub>
                    </m:sSub>
                    <m:r>
                      <m:t>=</m:t>
                    </m:r>
                    <m:r>
                      <m:t>0</m:t>
                    </m:r>
                    <m:r>
                      <m:t> </m:t>
                    </m:r>
                    <m:r>
                      <m:t>|</m:t>
                    </m:r>
                    <m:r>
                      <m:t> </m:t>
                    </m:r>
                    <m:sSub>
                      <m:e>
                        <m:bar>
                          <m:barPr>
                            <m:pos m:val="top"/>
                          </m:barPr>
                          <m:e>
                            <m:r>
                              <m:t>X</m:t>
                            </m:r>
                          </m:e>
                        </m:bar>
                      </m:e>
                      <m:sub>
                        <m:r>
                          <m:t>1</m:t>
                        </m:r>
                      </m:sub>
                    </m:sSub>
                    <m:r>
                      <m:t>−</m:t>
                    </m:r>
                    <m:sSub>
                      <m:e>
                        <m:bar>
                          <m:barPr>
                            <m:pos m:val="top"/>
                          </m:barPr>
                          <m:e>
                            <m:r>
                              <m:t>X</m:t>
                            </m:r>
                          </m:e>
                        </m:bar>
                      </m:e>
                      <m:sub>
                        <m:r>
                          <m:t>2</m:t>
                        </m:r>
                      </m:sub>
                    </m:sSub>
                    <m:r>
                      <m:t>&gt;</m:t>
                    </m:r>
                    <m:r>
                      <m:t>t</m:t>
                    </m:r>
                    <m:r>
                      <m:t>×</m:t>
                    </m:r>
                    <m:r>
                      <m:t>s</m:t>
                    </m:r>
                    <m:r>
                      <m:t>e</m:t>
                    </m:r>
                    <m:r>
                      <m:t>]</m:t>
                    </m:r>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a:t>
            </a:r>
            <a:r>
              <a:rPr/>
              <a:t> </a:t>
            </a:r>
            <a:r>
              <a:rPr/>
              <a:t>quiz,</a:t>
            </a:r>
            <a:r>
              <a:rPr/>
              <a:t> </a:t>
            </a:r>
            <a:r>
              <a:rPr/>
              <a:t>revisited</a:t>
            </a:r>
          </a:p>
        </p:txBody>
      </p:sp>
      <p:sp>
        <p:nvSpPr>
          <p:cNvPr id="3" name="Content Placeholder 2"/>
          <p:cNvSpPr>
            <a:spLocks noGrp="1"/>
          </p:cNvSpPr>
          <p:nvPr>
            <p:ph idx="1"/>
          </p:nvPr>
        </p:nvSpPr>
        <p:spPr/>
        <p:txBody>
          <a:bodyPr/>
          <a:lstStyle/>
          <a:p>
            <a:pPr lvl="1"/>
            <a:r>
              <a:rPr/>
              <a:t>A research paper computes a p-value of 0.45. How would you interpret this p-value?</a:t>
            </a:r>
          </a:p>
          <a:p>
            <a:pPr lvl="2"/>
            <a:r>
              <a:rPr/>
              <a:t>Strong evidence for the null hypothesis</a:t>
            </a:r>
          </a:p>
          <a:p>
            <a:pPr lvl="2"/>
            <a:r>
              <a:rPr/>
              <a:t>Strong evidence for the alternative hypothesis</a:t>
            </a:r>
          </a:p>
          <a:p>
            <a:pPr lvl="2"/>
            <a:r>
              <a:rPr/>
              <a:t>Little or no evidence for the null hypothesis</a:t>
            </a:r>
          </a:p>
          <a:p>
            <a:pPr lvl="2"/>
            <a:r>
              <a:rPr/>
              <a:t>Little or no evidence for the alternative hypothesis</a:t>
            </a:r>
          </a:p>
          <a:p>
            <a:pPr lvl="2"/>
            <a:r>
              <a:rPr/>
              <a:t>More than one answer above is correct.</a:t>
            </a:r>
          </a:p>
          <a:p>
            <a:pPr lvl="2"/>
            <a:r>
              <a:rPr/>
              <a:t>I do not know the answer.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the</a:t>
            </a:r>
            <a:r>
              <a:rPr/>
              <a:t> </a:t>
            </a:r>
            <a:r>
              <a:rPr/>
              <a:t>p-value</a:t>
            </a:r>
            <a:r>
              <a:rPr/>
              <a:t> </a:t>
            </a:r>
            <a:r>
              <a:rPr/>
              <a:t>is</a:t>
            </a:r>
            <a:r>
              <a:rPr/>
              <a:t> </a:t>
            </a:r>
            <a:r>
              <a:rPr/>
              <a:t>not</a:t>
            </a:r>
            <a:r>
              <a:rPr/>
              <a:t> </a:t>
            </a:r>
            <a:r>
              <a:rPr/>
              <a:t>(2</a:t>
            </a:r>
            <a:r>
              <a:rPr/>
              <a:t> </a:t>
            </a:r>
            <a:r>
              <a:rPr/>
              <a:t>of</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Not a measure FOR either hypothesis</a:t>
                </a:r>
              </a:p>
              <a:p>
                <a:pPr lvl="2"/>
                <a:r>
                  <a:rPr/>
                  <a:t>Little evidence against the null </a:t>
                </a:r>
                <a14:m>
                  <m:oMath xmlns:m="http://schemas.openxmlformats.org/officeDocument/2006/math">
                    <m:r>
                      <m:t>≠</m:t>
                    </m:r>
                  </m:oMath>
                </a14:m>
                <a:r>
                  <a:rPr/>
                  <a:t> lots of evidence for the null</a:t>
                </a:r>
              </a:p>
              <a:p>
                <a:pPr lvl="1"/>
                <a:r>
                  <a:rPr/>
                  <a:t>Not very informative if it is large</a:t>
                </a:r>
              </a:p>
              <a:p>
                <a:pPr lvl="2"/>
                <a:r>
                  <a:rPr/>
                  <a:t>Need a power calculation, OR</a:t>
                </a:r>
              </a:p>
              <a:p>
                <a:pPr lvl="2"/>
                <a:r>
                  <a:rPr/>
                  <a:t>Narrow confidence interval</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confidence</a:t>
            </a:r>
            <a:r>
              <a:rPr/>
              <a:t> </a:t>
            </a:r>
            <a:r>
              <a:rPr/>
              <a:t>interval?</a:t>
            </a:r>
          </a:p>
        </p:txBody>
      </p:sp>
      <p:sp>
        <p:nvSpPr>
          <p:cNvPr id="3" name="Content Placeholder 2"/>
          <p:cNvSpPr>
            <a:spLocks noGrp="1"/>
          </p:cNvSpPr>
          <p:nvPr>
            <p:ph idx="1"/>
          </p:nvPr>
        </p:nvSpPr>
        <p:spPr/>
        <p:txBody>
          <a:bodyPr/>
          <a:lstStyle/>
          <a:p>
            <a:pPr lvl="0" marL="0" indent="0">
              <a:buNone/>
            </a:pPr>
            <a:r>
              <a:rPr/>
              <a:t>Dear Professor Mean: Can you give me a simple explanation of what a confidence interval is?</a:t>
            </a:r>
          </a:p>
          <a:p>
            <a:pPr lvl="1"/>
            <a:r>
              <a:rPr/>
              <a:t>A confidence interval is a range of values that quantifies the size of sampling error.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confidence</a:t>
            </a:r>
            <a:r>
              <a:rPr/>
              <a:t> </a:t>
            </a:r>
            <a:r>
              <a:rPr/>
              <a:t>interval</a:t>
            </a:r>
          </a:p>
        </p:txBody>
      </p:sp>
      <p:sp>
        <p:nvSpPr>
          <p:cNvPr id="3" name="Content Placeholder 2"/>
          <p:cNvSpPr>
            <a:spLocks noGrp="1"/>
          </p:cNvSpPr>
          <p:nvPr>
            <p:ph idx="1"/>
          </p:nvPr>
        </p:nvSpPr>
        <p:spPr/>
        <p:txBody>
          <a:bodyPr/>
          <a:lstStyle/>
          <a:p>
            <a:pPr lvl="1"/>
            <a:r>
              <a:rPr/>
              <a:t>Homeopathic treatment of swelling after oral surgery</a:t>
            </a:r>
          </a:p>
          <a:p>
            <a:pPr lvl="2"/>
            <a:r>
              <a:rPr/>
              <a:t>Lokken 1995</a:t>
            </a:r>
          </a:p>
          <a:p>
            <a:pPr lvl="2"/>
            <a:r>
              <a:rPr/>
              <a:t>Lokken P, Straumsheim PA, Tveiten D, Skjelbred P, Borchgrevink CF. Effect of homoeopathy on pain and other events after acute trauma: placebo controlled trial with bilateral oral surgery BMJ. 1995;310(6992):1439-1442. </a:t>
            </a:r>
            <a:r>
              <a:rPr>
                <a:hlinkClick r:id="rId3"/>
              </a:rPr>
              <a:t>http://www.bmj.com/content/310/6992/1439.full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Interpret</a:t>
            </a:r>
            <a:r>
              <a:rPr/>
              <a:t> </a:t>
            </a:r>
            <a:r>
              <a:rPr/>
              <a:t>a</a:t>
            </a:r>
            <a:r>
              <a:rPr/>
              <a:t> </a:t>
            </a:r>
            <a:r>
              <a:rPr/>
              <a:t>Confidence</a:t>
            </a:r>
            <a:r>
              <a:rPr/>
              <a:t> </a:t>
            </a:r>
            <a:r>
              <a:rPr/>
              <a:t>Interval</a:t>
            </a:r>
          </a:p>
        </p:txBody>
      </p:sp>
      <p:sp>
        <p:nvSpPr>
          <p:cNvPr id="3" name="Content Placeholder 2"/>
          <p:cNvSpPr>
            <a:spLocks noGrp="1"/>
          </p:cNvSpPr>
          <p:nvPr>
            <p:ph idx="1"/>
          </p:nvPr>
        </p:nvSpPr>
        <p:spPr/>
        <p:txBody>
          <a:bodyPr/>
          <a:lstStyle/>
          <a:p>
            <a:pPr lvl="0" marL="0" indent="0">
              <a:buNone/>
            </a:pPr>
            <a:r>
              <a:rPr/>
              <a:t>When you see a confidence interval in a published medical report, you should look for two things. First, does the interval contain a value that implies no change or no effect? For example, with a confidence interval for a difference look to see whether that interval includes zero. With a confidence interval for a ratio, look to see whether that interval contains one.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(1</a:t>
            </a:r>
            <a:r>
              <a:rPr/>
              <a:t> </a:t>
            </a:r>
            <a:r>
              <a:rPr/>
              <a:t>of</a:t>
            </a:r>
            <a:r>
              <a:rPr/>
              <a:t> </a:t>
            </a:r>
            <a:r>
              <a:rPr/>
              <a:t>7)</a:t>
            </a:r>
          </a:p>
        </p:txBody>
      </p:sp>
      <p:pic>
        <p:nvPicPr>
          <p:cNvPr descr="../images/12/ci01.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that</a:t>
            </a:r>
            <a:r>
              <a:rPr/>
              <a:t> </a:t>
            </a:r>
            <a:r>
              <a:rPr/>
              <a:t>contains</a:t>
            </a:r>
            <a:r>
              <a:rPr/>
              <a:t> </a:t>
            </a:r>
            <a:r>
              <a:rPr/>
              <a:t>the</a:t>
            </a:r>
            <a:r>
              <a:rPr/>
              <a:t> </a:t>
            </a:r>
            <a:r>
              <a:rPr/>
              <a:t>null</a:t>
            </a:r>
            <a:r>
              <a:rPr/>
              <a:t> </a:t>
            </a:r>
            <a:r>
              <a:rPr/>
              <a:t>value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(2</a:t>
            </a:r>
            <a:r>
              <a:rPr/>
              <a:t> </a:t>
            </a:r>
            <a:r>
              <a:rPr/>
              <a:t>of</a:t>
            </a:r>
            <a:r>
              <a:rPr/>
              <a:t> </a:t>
            </a:r>
            <a:r>
              <a:rPr/>
              <a:t>7)</a:t>
            </a:r>
          </a:p>
        </p:txBody>
      </p:sp>
      <p:pic>
        <p:nvPicPr>
          <p:cNvPr descr="../images/12/ci02.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entirely</a:t>
            </a:r>
            <a:r>
              <a:rPr/>
              <a:t> </a:t>
            </a:r>
            <a:r>
              <a:rPr/>
              <a:t>above</a:t>
            </a:r>
            <a:r>
              <a:rPr/>
              <a:t> </a:t>
            </a:r>
            <a:r>
              <a:rPr/>
              <a:t>the</a:t>
            </a:r>
            <a:r>
              <a:rPr/>
              <a:t> </a:t>
            </a:r>
            <a:r>
              <a:rPr/>
              <a:t>null</a:t>
            </a:r>
            <a:r>
              <a:rPr/>
              <a:t> </a:t>
            </a:r>
            <a:r>
              <a:rPr/>
              <a:t>value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(3</a:t>
            </a:r>
            <a:r>
              <a:rPr/>
              <a:t> </a:t>
            </a:r>
            <a:r>
              <a:rPr/>
              <a:t>of</a:t>
            </a:r>
            <a:r>
              <a:rPr/>
              <a:t> </a:t>
            </a:r>
            <a:r>
              <a:rPr/>
              <a:t>7)</a:t>
            </a:r>
          </a:p>
        </p:txBody>
      </p:sp>
      <p:pic>
        <p:nvPicPr>
          <p:cNvPr descr="../images/12/ci03.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entirely</a:t>
            </a:r>
            <a:r>
              <a:rPr/>
              <a:t> </a:t>
            </a:r>
            <a:r>
              <a:rPr/>
              <a:t>below</a:t>
            </a:r>
            <a:r>
              <a:rPr/>
              <a:t> </a:t>
            </a:r>
            <a:r>
              <a:rPr/>
              <a:t>the</a:t>
            </a:r>
            <a:r>
              <a:rPr/>
              <a:t> </a:t>
            </a:r>
            <a:r>
              <a:rPr/>
              <a:t>null</a:t>
            </a:r>
            <a:r>
              <a:rPr/>
              <a:t> </a:t>
            </a:r>
            <a:r>
              <a:rPr/>
              <a:t>value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question</a:t>
            </a:r>
          </a:p>
        </p:txBody>
      </p:sp>
      <p:sp>
        <p:nvSpPr>
          <p:cNvPr id="3" name="Content Placeholder 2"/>
          <p:cNvSpPr>
            <a:spLocks noGrp="1"/>
          </p:cNvSpPr>
          <p:nvPr>
            <p:ph idx="1"/>
          </p:nvPr>
        </p:nvSpPr>
        <p:spPr/>
        <p:txBody>
          <a:bodyPr/>
          <a:lstStyle/>
          <a:p>
            <a:pPr lvl="1"/>
            <a:r>
              <a:rPr/>
              <a:t>A research paper computes a confidence interval for a relative risk of 0.82 to 3.94. What does this confidence interval tell you that the result is:</a:t>
            </a:r>
          </a:p>
          <a:p>
            <a:pPr lvl="2"/>
            <a:r>
              <a:rPr/>
              <a:t>statistically significant and clinically important.</a:t>
            </a:r>
          </a:p>
          <a:p>
            <a:pPr lvl="2"/>
            <a:r>
              <a:rPr/>
              <a:t>not statistically significant, but is clinically important.</a:t>
            </a:r>
          </a:p>
          <a:p>
            <a:pPr lvl="2"/>
            <a:r>
              <a:rPr/>
              <a:t>statistically significant, but not clinically important.</a:t>
            </a:r>
          </a:p>
          <a:p>
            <a:pPr lvl="2"/>
            <a:r>
              <a:rPr/>
              <a:t>is not statistically significant, and not clinically important.</a:t>
            </a:r>
          </a:p>
          <a:p>
            <a:pPr lvl="2"/>
            <a:r>
              <a:rPr/>
              <a:t>is ambiguous.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(4</a:t>
            </a:r>
            <a:r>
              <a:rPr/>
              <a:t> </a:t>
            </a:r>
            <a:r>
              <a:rPr/>
              <a:t>of</a:t>
            </a:r>
            <a:r>
              <a:rPr/>
              <a:t> </a:t>
            </a:r>
            <a:r>
              <a:rPr/>
              <a:t>7)</a:t>
            </a:r>
          </a:p>
        </p:txBody>
      </p:sp>
      <p:pic>
        <p:nvPicPr>
          <p:cNvPr descr="../images/12/ci04.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entirely</a:t>
            </a:r>
            <a:r>
              <a:rPr/>
              <a:t> </a:t>
            </a:r>
            <a:r>
              <a:rPr/>
              <a:t>inside</a:t>
            </a:r>
            <a:r>
              <a:rPr/>
              <a:t> </a:t>
            </a:r>
            <a:r>
              <a:rPr/>
              <a:t>the</a:t>
            </a:r>
            <a:r>
              <a:rPr/>
              <a:t> </a:t>
            </a:r>
            <a:r>
              <a:rPr/>
              <a:t>range</a:t>
            </a:r>
            <a:r>
              <a:rPr/>
              <a:t> </a:t>
            </a:r>
            <a:r>
              <a:rPr/>
              <a:t>of</a:t>
            </a:r>
            <a:r>
              <a:rPr/>
              <a:t> </a:t>
            </a:r>
            <a:r>
              <a:rPr/>
              <a:t>clinical</a:t>
            </a:r>
            <a:r>
              <a:rPr/>
              <a:t> </a:t>
            </a:r>
            <a:r>
              <a:rPr/>
              <a:t>indifference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(5</a:t>
            </a:r>
            <a:r>
              <a:rPr/>
              <a:t> </a:t>
            </a:r>
            <a:r>
              <a:rPr/>
              <a:t>of</a:t>
            </a:r>
            <a:r>
              <a:rPr/>
              <a:t> </a:t>
            </a:r>
            <a:r>
              <a:rPr/>
              <a:t>7)</a:t>
            </a:r>
          </a:p>
        </p:txBody>
      </p:sp>
      <p:pic>
        <p:nvPicPr>
          <p:cNvPr descr="../images/12/ci05.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Interval</a:t>
            </a:r>
            <a:r>
              <a:rPr/>
              <a:t> </a:t>
            </a:r>
            <a:r>
              <a:rPr/>
              <a:t>partly</a:t>
            </a:r>
            <a:r>
              <a:rPr/>
              <a:t> </a:t>
            </a:r>
            <a:r>
              <a:rPr/>
              <a:t>inside/outside</a:t>
            </a:r>
            <a:r>
              <a:rPr/>
              <a:t> </a:t>
            </a:r>
            <a:r>
              <a:rPr/>
              <a:t>range</a:t>
            </a:r>
            <a:r>
              <a:rPr/>
              <a:t> </a:t>
            </a:r>
            <a:r>
              <a:rPr/>
              <a:t>of</a:t>
            </a:r>
            <a:r>
              <a:rPr/>
              <a:t> </a:t>
            </a:r>
            <a:r>
              <a:rPr/>
              <a:t>clinical</a:t>
            </a:r>
            <a:r>
              <a:rPr/>
              <a:t> </a:t>
            </a:r>
            <a:r>
              <a:rPr/>
              <a:t>indifference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(6</a:t>
            </a:r>
            <a:r>
              <a:rPr/>
              <a:t> </a:t>
            </a:r>
            <a:r>
              <a:rPr/>
              <a:t>of</a:t>
            </a:r>
            <a:r>
              <a:rPr/>
              <a:t> </a:t>
            </a:r>
            <a:r>
              <a:rPr/>
              <a:t>7)</a:t>
            </a:r>
          </a:p>
        </p:txBody>
      </p:sp>
      <p:pic>
        <p:nvPicPr>
          <p:cNvPr descr="../images/12/ci06.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Confidence</a:t>
            </a:r>
            <a:r>
              <a:rPr/>
              <a:t> </a:t>
            </a:r>
            <a:r>
              <a:rPr/>
              <a:t>interval</a:t>
            </a:r>
            <a:r>
              <a:rPr/>
              <a:t> </a:t>
            </a:r>
            <a:r>
              <a:rPr/>
              <a:t>that</a:t>
            </a:r>
            <a:r>
              <a:rPr/>
              <a:t> </a:t>
            </a:r>
            <a:r>
              <a:rPr/>
              <a:t>contains</a:t>
            </a:r>
            <a:r>
              <a:rPr/>
              <a:t> </a:t>
            </a:r>
            <a:r>
              <a:rPr/>
              <a:t>the</a:t>
            </a:r>
            <a:r>
              <a:rPr/>
              <a:t> </a:t>
            </a:r>
            <a:r>
              <a:rPr/>
              <a:t>null</a:t>
            </a:r>
            <a:r>
              <a:rPr/>
              <a:t> </a:t>
            </a:r>
            <a:r>
              <a:rPr/>
              <a:t>value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r>
              <a:rPr/>
              <a:t> </a:t>
            </a:r>
            <a:r>
              <a:rPr/>
              <a:t>interpretation</a:t>
            </a:r>
            <a:r>
              <a:rPr/>
              <a:t> </a:t>
            </a:r>
            <a:r>
              <a:rPr/>
              <a:t>(7</a:t>
            </a:r>
            <a:r>
              <a:rPr/>
              <a:t> </a:t>
            </a:r>
            <a:r>
              <a:rPr/>
              <a:t>of</a:t>
            </a:r>
            <a:r>
              <a:rPr/>
              <a:t> </a:t>
            </a:r>
            <a:r>
              <a:rPr/>
              <a:t>7)</a:t>
            </a:r>
          </a:p>
        </p:txBody>
      </p:sp>
      <p:pic>
        <p:nvPicPr>
          <p:cNvPr descr="../images/12/ci07.gif" id="0" name="Picture 1"/>
          <p:cNvPicPr>
            <a:picLocks noGrp="1" noChangeAspect="1"/>
          </p:cNvPicPr>
          <p:nvPr/>
        </p:nvPicPr>
        <p:blipFill>
          <a:blip r:embed="rId3"/>
          <a:stretch>
            <a:fillRect/>
          </a:stretch>
        </p:blipFill>
        <p:spPr bwMode="auto">
          <a:xfrm>
            <a:off x="457200" y="2794000"/>
            <a:ext cx="8229600" cy="1625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Confidence</a:t>
            </a:r>
            <a:r>
              <a:rPr/>
              <a:t> </a:t>
            </a:r>
            <a:r>
              <a:rPr/>
              <a:t>interval</a:t>
            </a:r>
            <a:r>
              <a:rPr/>
              <a:t> </a:t>
            </a:r>
            <a:r>
              <a:rPr/>
              <a:t>entirely</a:t>
            </a:r>
            <a:r>
              <a:rPr/>
              <a:t> </a:t>
            </a:r>
            <a:r>
              <a:rPr/>
              <a:t>outside</a:t>
            </a:r>
            <a:r>
              <a:rPr/>
              <a:t> </a:t>
            </a:r>
            <a:r>
              <a:rPr/>
              <a:t>the</a:t>
            </a:r>
            <a:r>
              <a:rPr/>
              <a:t> </a:t>
            </a:r>
            <a:r>
              <a:rPr/>
              <a:t>range</a:t>
            </a:r>
            <a:r>
              <a:rPr/>
              <a:t> </a:t>
            </a:r>
            <a:r>
              <a:rPr/>
              <a:t>of</a:t>
            </a:r>
            <a:r>
              <a:rPr/>
              <a:t> </a:t>
            </a:r>
            <a:r>
              <a:rPr/>
              <a:t>clinical</a:t>
            </a:r>
            <a:r>
              <a:rPr/>
              <a:t> </a:t>
            </a:r>
            <a:r>
              <a:rPr/>
              <a:t>indifference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Non-inferiority</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Reasons for adopting a new drug/therapy</a:t>
                </a:r>
              </a:p>
              <a:p>
                <a:pPr lvl="2"/>
                <a:r>
                  <a:rPr/>
                  <a:t>Greater efficacy</a:t>
                </a:r>
              </a:p>
              <a:p>
                <a:pPr lvl="2"/>
                <a:r>
                  <a:rPr/>
                  <a:t>Lower cost</a:t>
                </a:r>
              </a:p>
              <a:p>
                <a:pPr lvl="2"/>
                <a:r>
                  <a:rPr/>
                  <a:t>Better compliance</a:t>
                </a:r>
              </a:p>
              <a:p>
                <a:pPr lvl="2"/>
                <a:r>
                  <a:rPr/>
                  <a:t>Fewer side effects</a:t>
                </a:r>
              </a:p>
              <a:p>
                <a:pPr lvl="1"/>
                <a14:m>
                  <m:oMath xmlns:m="http://schemas.openxmlformats.org/officeDocument/2006/math">
                    <m:sSub>
                      <m:e>
                        <m:r>
                          <m:t>H</m:t>
                        </m:r>
                      </m:e>
                      <m:sub>
                        <m:r>
                          <m:t>0</m:t>
                        </m:r>
                      </m:sub>
                    </m:sSub>
                    <m:r>
                      <m:t> </m:t>
                    </m:r>
                    <m:sSub>
                      <m:e>
                        <m:r>
                          <m:t>π</m:t>
                        </m:r>
                      </m:e>
                      <m:sub>
                        <m:r>
                          <m:t>1</m:t>
                        </m:r>
                      </m:sub>
                    </m:sSub>
                    <m:r>
                      <m:t>−</m:t>
                    </m:r>
                    <m:sSub>
                      <m:e>
                        <m:r>
                          <m:t>π</m:t>
                        </m:r>
                      </m:e>
                      <m:sub>
                        <m:r>
                          <m:t>2</m:t>
                        </m:r>
                      </m:sub>
                    </m:sSub>
                    <m:r>
                      <m:t>≤</m:t>
                    </m:r>
                    <m:r>
                      <m:t>−</m:t>
                    </m:r>
                    <m:r>
                      <m:t>Δ</m:t>
                    </m:r>
                  </m:oMath>
                </a14:m>
              </a:p>
              <a:p>
                <a:pPr lvl="1"/>
                <a14:m>
                  <m:oMath xmlns:m="http://schemas.openxmlformats.org/officeDocument/2006/math">
                    <m:sSub>
                      <m:e>
                        <m:r>
                          <m:t>H</m:t>
                        </m:r>
                      </m:e>
                      <m:sub>
                        <m:r>
                          <m:t>a</m:t>
                        </m:r>
                      </m:sub>
                    </m:sSub>
                    <m:r>
                      <m:t> </m:t>
                    </m:r>
                    <m:sSub>
                      <m:e>
                        <m:r>
                          <m:t>π</m:t>
                        </m:r>
                      </m:e>
                      <m:sub>
                        <m:r>
                          <m:t>1</m:t>
                        </m:r>
                      </m:sub>
                    </m:sSub>
                    <m:r>
                      <m:t>−</m:t>
                    </m:r>
                    <m:sSub>
                      <m:e>
                        <m:r>
                          <m:t>π</m:t>
                        </m:r>
                      </m:e>
                      <m:sub>
                        <m:r>
                          <m:t>2</m:t>
                        </m:r>
                      </m:sub>
                    </m:sSub>
                    <m:r>
                      <m:t>&gt;</m:t>
                    </m:r>
                    <m:r>
                      <m:t>−</m:t>
                    </m:r>
                    <m:r>
                      <m:t>Δ</m:t>
                    </m:r>
                  </m:oMath>
                </a14:m>
              </a:p>
              <a:p>
                <a:pPr lvl="2"/>
                <a14:m>
                  <m:oMath xmlns:m="http://schemas.openxmlformats.org/officeDocument/2006/math">
                    <m:r>
                      <m:t>Δ</m:t>
                    </m:r>
                  </m:oMath>
                </a14:m>
                <a:r>
                  <a:rPr/>
                  <a:t> is the non-inferiority margin</a:t>
                </a:r>
              </a:p>
              <a:p>
                <a:pPr lvl="2"/>
                <a:r>
                  <a:rPr/>
                  <a:t>Reject </a:t>
                </a:r>
                <a14:m>
                  <m:oMath xmlns:m="http://schemas.openxmlformats.org/officeDocument/2006/math">
                    <m:sSub>
                      <m:e>
                        <m:r>
                          <m:t>H</m:t>
                        </m:r>
                      </m:e>
                      <m:sub>
                        <m:r>
                          <m:t>0</m:t>
                        </m:r>
                      </m:sub>
                    </m:sSub>
                  </m:oMath>
                </a14:m>
                <a:r>
                  <a:rPr/>
                  <a:t> if </a:t>
                </a:r>
                <a14:m>
                  <m:oMath xmlns:m="http://schemas.openxmlformats.org/officeDocument/2006/math">
                    <m:sSub>
                      <m:e>
                        <m:r>
                          <m:t>p</m:t>
                        </m:r>
                      </m:e>
                      <m:sub>
                        <m:r>
                          <m:t>1</m:t>
                        </m:r>
                      </m:sub>
                    </m:sSub>
                    <m:r>
                      <m:t>−</m:t>
                    </m:r>
                    <m:sSub>
                      <m:e>
                        <m:r>
                          <m:t>p</m:t>
                        </m:r>
                      </m:e>
                      <m:sub>
                        <m:r>
                          <m:t>2</m:t>
                        </m:r>
                      </m:sub>
                    </m:sSub>
                    <m:r>
                      <m:t>&gt;</m:t>
                    </m:r>
                    <m:r>
                      <m:t>−</m:t>
                    </m:r>
                    <m:r>
                      <m:t>Δ</m:t>
                    </m:r>
                    <m:r>
                      <m:t>+</m:t>
                    </m:r>
                    <m:r>
                      <m:t>z</m:t>
                    </m:r>
                    <m:r>
                      <m:t>×</m:t>
                    </m:r>
                    <m:r>
                      <m:t>s</m:t>
                    </m:r>
                    <m:r>
                      <m:t>e</m:t>
                    </m:r>
                  </m:oMath>
                </a14:m>
              </a:p>
              <a:p>
                <a:pPr lvl="2"/>
                <a:r>
                  <a:rPr/>
                  <a:t>Trade-off between efficacy and cost, compliance, or side effects</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Criticisms</a:t>
            </a:r>
            <a:r>
              <a:rPr/>
              <a:t> </a:t>
            </a:r>
            <a:r>
              <a:rPr/>
              <a:t>of</a:t>
            </a:r>
            <a:r>
              <a:rPr/>
              <a:t> </a:t>
            </a:r>
            <a:r>
              <a:rPr/>
              <a:t>hypothesis</a:t>
            </a:r>
            <a:r>
              <a:rPr/>
              <a:t> </a:t>
            </a:r>
            <a:r>
              <a:rPr/>
              <a:t>testing</a:t>
            </a:r>
          </a:p>
        </p:txBody>
      </p:sp>
      <p:sp>
        <p:nvSpPr>
          <p:cNvPr id="3" name="Content Placeholder 2"/>
          <p:cNvSpPr>
            <a:spLocks noGrp="1"/>
          </p:cNvSpPr>
          <p:nvPr>
            <p:ph idx="1"/>
          </p:nvPr>
        </p:nvSpPr>
        <p:spPr/>
        <p:txBody>
          <a:bodyPr/>
          <a:lstStyle/>
          <a:p>
            <a:pPr lvl="1"/>
            <a:r>
              <a:rPr/>
              <a:t>Criticisms of the binary hypothesis</a:t>
            </a:r>
          </a:p>
          <a:p>
            <a:pPr lvl="2"/>
            <a:r>
              <a:rPr/>
              <a:t>Point null is never true</a:t>
            </a:r>
          </a:p>
          <a:p>
            <a:pPr lvl="2"/>
            <a:r>
              <a:rPr/>
              <a:t>Cannot prove the null</a:t>
            </a:r>
          </a:p>
          <a:p>
            <a:pPr lvl="2"/>
            <a:r>
              <a:rPr/>
              <a:t>Dichotomy is simplistic</a:t>
            </a:r>
          </a:p>
          <a:p>
            <a:pPr lvl="1"/>
            <a:r>
              <a:rPr/>
              <a:t>Criticisms of the p-value</a:t>
            </a:r>
          </a:p>
          <a:p>
            <a:pPr lvl="2"/>
            <a:r>
              <a:rPr/>
              <a:t>Not intuitive, easily misunderstood</a:t>
            </a:r>
          </a:p>
          <a:p>
            <a:pPr lvl="2"/>
            <a:r>
              <a:rPr/>
              <a:t>“results more extreme”</a:t>
            </a:r>
          </a:p>
          <a:p>
            <a:pPr lvl="2"/>
            <a:r>
              <a:rPr/>
              <a:t>Ignores clinical importance</a:t>
            </a:r>
          </a:p>
          <a:p>
            <a:pPr lvl="2"/>
            <a:r>
              <a:rPr/>
              <a:t>Does not measure uncontrolled biases</a:t>
            </a:r>
          </a:p>
          <a:p>
            <a:pPr lvl="1"/>
            <a:r>
              <a:rPr/>
              <a:t>General criticisms</a:t>
            </a:r>
          </a:p>
          <a:p>
            <a:pPr lvl="2"/>
            <a:r>
              <a:rPr/>
              <a:t>Too hard to reject H0</a:t>
            </a:r>
          </a:p>
          <a:p>
            <a:pPr lvl="2"/>
            <a:r>
              <a:rPr/>
              <a:t>Too easy to reject H0</a:t>
            </a:r>
          </a:p>
          <a:p>
            <a:pPr lvl="2"/>
            <a:r>
              <a:rPr/>
              <a:t>Too reliant on a single study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NHST</a:t>
            </a:r>
          </a:p>
        </p:txBody>
      </p:sp>
      <p:sp>
        <p:nvSpPr>
          <p:cNvPr id="3" name="Content Placeholder 2"/>
          <p:cNvSpPr>
            <a:spLocks noGrp="1"/>
          </p:cNvSpPr>
          <p:nvPr>
            <p:ph idx="1"/>
          </p:nvPr>
        </p:nvSpPr>
        <p:spPr/>
        <p:txBody>
          <a:bodyPr/>
          <a:lstStyle/>
          <a:p>
            <a:pPr lvl="1"/>
            <a:r>
              <a:rPr/>
              <a:t>Knowledge based on outcome of single study</a:t>
            </a:r>
          </a:p>
          <a:p>
            <a:pPr lvl="1"/>
            <a:r>
              <a:rPr/>
              <a:t>Interpretation of statistical significance</a:t>
            </a:r>
          </a:p>
          <a:p>
            <a:pPr lvl="1"/>
            <a:r>
              <a:rPr/>
              <a:t>Complications</a:t>
            </a:r>
          </a:p>
          <a:p>
            <a:pPr lvl="2"/>
            <a:r>
              <a:rPr/>
              <a:t>H 0 is rarely true – in a strict sense</a:t>
            </a:r>
          </a:p>
          <a:p>
            <a:pPr lvl="2"/>
            <a:r>
              <a:rPr/>
              <a:t>Too large of a sample size – hard NOT to get statistical significance</a:t>
            </a:r>
          </a:p>
          <a:p>
            <a:pPr lvl="2"/>
            <a:r>
              <a:rPr/>
              <a:t>Significance testing as a dichotomous decision</a:t>
            </a:r>
          </a:p>
          <a:p>
            <a:pPr lvl="2"/>
            <a:r>
              <a:rPr/>
              <a:t>Interpretation of changes in the p value</a:t>
            </a:r>
          </a:p>
          <a:p>
            <a:pPr lvl="2"/>
            <a:r>
              <a:rPr/>
              <a:t>Statistical significant versus clinical/ substative meaningfulness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Improving</a:t>
            </a:r>
            <a:r>
              <a:rPr/>
              <a:t> </a:t>
            </a:r>
            <a:r>
              <a:rPr/>
              <a:t>NHST</a:t>
            </a:r>
          </a:p>
        </p:txBody>
      </p:sp>
      <p:sp>
        <p:nvSpPr>
          <p:cNvPr id="3" name="Content Placeholder 2"/>
          <p:cNvSpPr>
            <a:spLocks noGrp="1"/>
          </p:cNvSpPr>
          <p:nvPr>
            <p:ph idx="1"/>
          </p:nvPr>
        </p:nvSpPr>
        <p:spPr/>
        <p:txBody>
          <a:bodyPr/>
          <a:lstStyle/>
          <a:p>
            <a:pPr lvl="1"/>
            <a:r>
              <a:rPr/>
              <a:t>Propose specific alternative hypotheses</a:t>
            </a:r>
          </a:p>
          <a:p>
            <a:pPr lvl="1"/>
            <a:r>
              <a:rPr/>
              <a:t>Use a random sample if possible</a:t>
            </a:r>
          </a:p>
          <a:p>
            <a:pPr lvl="1"/>
            <a:r>
              <a:rPr/>
              <a:t>Use an outcome variable that has good reliability and validity</a:t>
            </a:r>
          </a:p>
          <a:p>
            <a:pPr lvl="1"/>
            <a:r>
              <a:rPr/>
              <a:t>Have a good idea of the level of difference that will be clinically important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population?</a:t>
            </a:r>
          </a:p>
        </p:txBody>
      </p:sp>
      <p:sp>
        <p:nvSpPr>
          <p:cNvPr id="3" name="Content Placeholder 2"/>
          <p:cNvSpPr>
            <a:spLocks noGrp="1"/>
          </p:cNvSpPr>
          <p:nvPr>
            <p:ph idx="1"/>
          </p:nvPr>
        </p:nvSpPr>
        <p:spPr/>
        <p:txBody>
          <a:bodyPr/>
          <a:lstStyle/>
          <a:p>
            <a:pPr lvl="1"/>
            <a:r>
              <a:rPr/>
              <a:t>A population is a collection of items of interest often defined in terms of</a:t>
            </a:r>
          </a:p>
          <a:p>
            <a:pPr lvl="2"/>
            <a:r>
              <a:rPr/>
              <a:t>demography,</a:t>
            </a:r>
          </a:p>
          <a:p>
            <a:pPr lvl="2"/>
            <a:r>
              <a:rPr/>
              <a:t>geography,</a:t>
            </a:r>
          </a:p>
          <a:p>
            <a:pPr lvl="2"/>
            <a:r>
              <a:rPr/>
              <a:t>occupation,</a:t>
            </a:r>
          </a:p>
          <a:p>
            <a:pPr lvl="2"/>
            <a:r>
              <a:rPr/>
              <a:t>time,</a:t>
            </a:r>
          </a:p>
          <a:p>
            <a:pPr lvl="2"/>
            <a:r>
              <a:rPr/>
              <a:t>care requirements,</a:t>
            </a:r>
          </a:p>
          <a:p>
            <a:pPr lvl="2"/>
            <a:r>
              <a:rPr/>
              <a:t>diagnosis, or</a:t>
            </a:r>
          </a:p>
          <a:p>
            <a:pPr lvl="2"/>
            <a:r>
              <a:rPr/>
              <a:t>some combination of the above.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simple</a:t>
            </a:r>
            <a:r>
              <a:rPr/>
              <a:t> </a:t>
            </a:r>
            <a:r>
              <a:rPr/>
              <a:t>example</a:t>
            </a:r>
            <a:r>
              <a:rPr/>
              <a:t> </a:t>
            </a:r>
            <a:r>
              <a:rPr/>
              <a:t>of</a:t>
            </a:r>
            <a:r>
              <a:rPr/>
              <a:t> </a:t>
            </a:r>
            <a:r>
              <a:rPr/>
              <a:t>Bayesian</a:t>
            </a:r>
            <a:r>
              <a:rPr/>
              <a:t> </a:t>
            </a:r>
            <a:r>
              <a:rPr/>
              <a:t>data</a:t>
            </a:r>
            <a:r>
              <a:rPr/>
              <a:t> </a:t>
            </a:r>
            <a:r>
              <a:rPr/>
              <a:t>analysis.</a:t>
            </a:r>
          </a:p>
        </p:txBody>
      </p:sp>
      <p:sp>
        <p:nvSpPr>
          <p:cNvPr id="3" name="Content Placeholder 2"/>
          <p:cNvSpPr>
            <a:spLocks noGrp="1"/>
          </p:cNvSpPr>
          <p:nvPr>
            <p:ph idx="1"/>
          </p:nvPr>
        </p:nvSpPr>
        <p:spPr/>
        <p:txBody>
          <a:bodyPr/>
          <a:lstStyle/>
          <a:p>
            <a:pPr lvl="1"/>
            <a:r>
              <a:rPr/>
              <a:t>ECMO study</a:t>
            </a:r>
          </a:p>
          <a:p>
            <a:pPr lvl="1"/>
            <a:r>
              <a:rPr/>
              <a:t>Treatment versus control, mortality endpoint</a:t>
            </a:r>
          </a:p>
          <a:p>
            <a:pPr lvl="2"/>
            <a:r>
              <a:rPr/>
              <a:t>Treatment: 28 of 29 babies survived</a:t>
            </a:r>
          </a:p>
          <a:p>
            <a:pPr lvl="2"/>
            <a:r>
              <a:rPr/>
              <a:t>Control: 6 of 10 babies survived</a:t>
            </a:r>
          </a:p>
          <a:p>
            <a:pPr lvl="2"/>
            <a:r>
              <a:rPr/>
              <a:t>Source: Jim Albert in the Journal of Statistics Education (1995, vol. 3 no. 3) which is available on the web at www.amstat.org/publications/jse/v3n3/albert.html.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Wikipedia</a:t>
            </a:r>
            <a:r>
              <a:rPr/>
              <a:t> </a:t>
            </a:r>
            <a:r>
              <a:rPr/>
              <a:t>introduction</a:t>
            </a:r>
          </a:p>
        </p:txBody>
      </p:sp>
      <p:sp>
        <p:nvSpPr>
          <p:cNvPr id="3" name="Content Placeholder 2"/>
          <p:cNvSpPr>
            <a:spLocks noGrp="1"/>
          </p:cNvSpPr>
          <p:nvPr>
            <p:ph idx="1"/>
          </p:nvPr>
        </p:nvSpPr>
        <p:spPr/>
        <p:txBody>
          <a:bodyPr/>
          <a:lstStyle/>
          <a:p>
            <a:pPr lvl="1"/>
            <a:r>
              <a:rPr/>
              <a:t>P(H|E) = P(E|H) P(H) / P(E)</a:t>
            </a:r>
          </a:p>
          <a:p>
            <a:pPr lvl="2"/>
            <a:r>
              <a:rPr/>
              <a:t>H = hypothesis</a:t>
            </a:r>
          </a:p>
          <a:p>
            <a:pPr lvl="2"/>
            <a:r>
              <a:rPr/>
              <a:t>E = evidence</a:t>
            </a:r>
          </a:p>
          <a:p>
            <a:pPr lvl="2"/>
            <a:r>
              <a:rPr/>
              <a:t>P(H) = prior</a:t>
            </a:r>
          </a:p>
          <a:p>
            <a:pPr lvl="2"/>
            <a:r>
              <a:rPr/>
              <a:t>P(E|H) = likelihood</a:t>
            </a:r>
          </a:p>
          <a:p>
            <a:pPr lvl="2"/>
            <a:r>
              <a:rPr/>
              <a:t>P(H|E) = posterior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Prior</a:t>
            </a:r>
            <a:r>
              <a:rPr/>
              <a:t> </a:t>
            </a:r>
            <a:r>
              <a:rPr/>
              <a:t>distribution</a:t>
            </a:r>
          </a:p>
        </p:txBody>
      </p:sp>
      <p:sp>
        <p:nvSpPr>
          <p:cNvPr id="3" name="Content Placeholder 2"/>
          <p:cNvSpPr>
            <a:spLocks noGrp="1"/>
          </p:cNvSpPr>
          <p:nvPr>
            <p:ph idx="1"/>
          </p:nvPr>
        </p:nvSpPr>
        <p:spPr/>
        <p:txBody>
          <a:bodyPr/>
          <a:lstStyle/>
          <a:p>
            <a:pPr lvl="1"/>
            <a:r>
              <a:rPr/>
              <a:t>Degree of belief</a:t>
            </a:r>
          </a:p>
          <a:p>
            <a:pPr lvl="2"/>
            <a:r>
              <a:rPr/>
              <a:t>Based on previous studies</a:t>
            </a:r>
          </a:p>
          <a:p>
            <a:pPr lvl="2"/>
            <a:r>
              <a:rPr/>
              <a:t>Subjective opinion (!?!)</a:t>
            </a:r>
          </a:p>
          <a:p>
            <a:pPr lvl="1"/>
            <a:r>
              <a:rPr/>
              <a:t>Examples of subjective opinions</a:t>
            </a:r>
          </a:p>
          <a:p>
            <a:pPr lvl="2"/>
            <a:r>
              <a:rPr/>
              <a:t>Simpler is better</a:t>
            </a:r>
          </a:p>
          <a:p>
            <a:pPr lvl="2"/>
            <a:r>
              <a:rPr/>
              <a:t>Be cautious about subgroup analysis</a:t>
            </a:r>
          </a:p>
          <a:p>
            <a:pPr lvl="2"/>
            <a:r>
              <a:rPr/>
              <a:t>Biological mechanism adds evidence</a:t>
            </a:r>
          </a:p>
          <a:p>
            <a:pPr lvl="1"/>
            <a:r>
              <a:rPr/>
              <a:t>Flat or non-informative prior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Difuse</a:t>
            </a:r>
            <a:r>
              <a:rPr/>
              <a:t> </a:t>
            </a:r>
            <a:r>
              <a:rPr/>
              <a:t>prior</a:t>
            </a:r>
          </a:p>
        </p:txBody>
      </p:sp>
      <p:pic>
        <p:nvPicPr>
          <p:cNvPr descr="../images/12/bayes-blank.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Blank</a:t>
            </a:r>
            <a:r>
              <a:rPr/>
              <a:t> </a:t>
            </a:r>
            <a:r>
              <a:rPr/>
              <a:t>sheet</a:t>
            </a:r>
            <a:r>
              <a:rPr/>
              <a:t> </a:t>
            </a:r>
            <a:r>
              <a:rPr/>
              <a:t>listing</a:t>
            </a:r>
            <a:r>
              <a:rPr/>
              <a:t> </a:t>
            </a:r>
            <a:r>
              <a:rPr/>
              <a:t>ECMO</a:t>
            </a:r>
            <a:r>
              <a:rPr/>
              <a:t> </a:t>
            </a:r>
            <a:r>
              <a:rPr/>
              <a:t>and</a:t>
            </a:r>
            <a:r>
              <a:rPr/>
              <a:t> </a:t>
            </a:r>
            <a:r>
              <a:rPr/>
              <a:t>control</a:t>
            </a:r>
            <a:r>
              <a:rPr/>
              <a:t> </a:t>
            </a:r>
            <a:r>
              <a:rPr/>
              <a:t>probabilities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Difuse</a:t>
            </a:r>
            <a:r>
              <a:rPr/>
              <a:t> </a:t>
            </a:r>
            <a:r>
              <a:rPr/>
              <a:t>prior</a:t>
            </a:r>
          </a:p>
        </p:txBody>
      </p:sp>
      <p:pic>
        <p:nvPicPr>
          <p:cNvPr descr="../images/12/bayes-prior-main-diagonal.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ECMO</a:t>
            </a:r>
            <a:r>
              <a:rPr/>
              <a:t> </a:t>
            </a:r>
            <a:r>
              <a:rPr/>
              <a:t>and</a:t>
            </a:r>
            <a:r>
              <a:rPr/>
              <a:t> </a:t>
            </a:r>
            <a:r>
              <a:rPr/>
              <a:t>control</a:t>
            </a:r>
            <a:r>
              <a:rPr/>
              <a:t> </a:t>
            </a:r>
            <a:r>
              <a:rPr/>
              <a:t>main</a:t>
            </a:r>
            <a:r>
              <a:rPr/>
              <a:t> </a:t>
            </a:r>
            <a:r>
              <a:rPr/>
              <a:t>diagonal</a:t>
            </a:r>
            <a:r>
              <a:rPr/>
              <a:t> </a:t>
            </a:r>
            <a:r>
              <a:rPr/>
              <a:t>prior</a:t>
            </a:r>
            <a:r>
              <a:rPr/>
              <a:t> </a:t>
            </a:r>
            <a:r>
              <a:rPr/>
              <a:t>probabilities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Difuse</a:t>
            </a:r>
            <a:r>
              <a:rPr/>
              <a:t> </a:t>
            </a:r>
            <a:r>
              <a:rPr/>
              <a:t>prior</a:t>
            </a:r>
          </a:p>
        </p:txBody>
      </p:sp>
      <p:pic>
        <p:nvPicPr>
          <p:cNvPr descr="../images/12/bayes-prior-off-diagonal.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ECMO</a:t>
            </a:r>
            <a:r>
              <a:rPr/>
              <a:t> </a:t>
            </a:r>
            <a:r>
              <a:rPr/>
              <a:t>and</a:t>
            </a:r>
            <a:r>
              <a:rPr/>
              <a:t> </a:t>
            </a:r>
            <a:r>
              <a:rPr/>
              <a:t>control</a:t>
            </a:r>
            <a:r>
              <a:rPr/>
              <a:t> </a:t>
            </a:r>
            <a:r>
              <a:rPr/>
              <a:t>off</a:t>
            </a:r>
            <a:r>
              <a:rPr/>
              <a:t> </a:t>
            </a:r>
            <a:r>
              <a:rPr/>
              <a:t>diagonal</a:t>
            </a:r>
            <a:r>
              <a:rPr/>
              <a:t> </a:t>
            </a:r>
            <a:r>
              <a:rPr/>
              <a:t>prior</a:t>
            </a:r>
            <a:r>
              <a:rPr/>
              <a:t> </a:t>
            </a:r>
            <a:r>
              <a:rPr/>
              <a:t>probabilities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Difuse</a:t>
            </a:r>
            <a:r>
              <a:rPr/>
              <a:t> </a:t>
            </a:r>
            <a:r>
              <a:rPr/>
              <a:t>prior</a:t>
            </a:r>
          </a:p>
        </p:txBody>
      </p:sp>
      <p:pic>
        <p:nvPicPr>
          <p:cNvPr descr="../images/12/bayes-prior-combined.png" id="0" name="Picture 1"/>
          <p:cNvPicPr>
            <a:picLocks noGrp="1" noChangeAspect="1"/>
          </p:cNvPicPr>
          <p:nvPr/>
        </p:nvPicPr>
        <p:blipFill>
          <a:blip r:embed="rId3"/>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ECMO</a:t>
            </a:r>
            <a:r>
              <a:rPr/>
              <a:t> </a:t>
            </a:r>
            <a:r>
              <a:rPr/>
              <a:t>and</a:t>
            </a:r>
            <a:r>
              <a:rPr/>
              <a:t> </a:t>
            </a:r>
            <a:r>
              <a:rPr/>
              <a:t>control</a:t>
            </a:r>
            <a:r>
              <a:rPr/>
              <a:t> </a:t>
            </a:r>
            <a:r>
              <a:rPr/>
              <a:t>combined</a:t>
            </a:r>
            <a:r>
              <a:rPr/>
              <a:t> </a:t>
            </a:r>
            <a:r>
              <a:rPr/>
              <a:t>prior</a:t>
            </a:r>
            <a:r>
              <a:rPr/>
              <a:t> </a:t>
            </a:r>
            <a:r>
              <a:rPr/>
              <a:t>probabilities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population</a:t>
            </a:r>
          </a:p>
        </p:txBody>
      </p:sp>
      <p:sp>
        <p:nvSpPr>
          <p:cNvPr id="3" name="Content Placeholder 2"/>
          <p:cNvSpPr>
            <a:spLocks noGrp="1"/>
          </p:cNvSpPr>
          <p:nvPr>
            <p:ph idx="1"/>
          </p:nvPr>
        </p:nvSpPr>
        <p:spPr/>
        <p:txBody>
          <a:bodyPr/>
          <a:lstStyle/>
          <a:p>
            <a:pPr lvl="0" marL="0" indent="0">
              <a:buNone/>
            </a:pPr>
            <a:r>
              <a:rPr/>
              <a:t>Population: All infants born in the state of Missouri during the 1995 calendar year who have one or more visits to the Emergency Room during their first year of life.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Likelihood</a:t>
            </a:r>
          </a:p>
        </p:txBody>
      </p:sp>
      <p:pic>
        <p:nvPicPr>
          <p:cNvPr descr="../images/12/bayes-likelihood.png" id="0" name="Picture 1"/>
          <p:cNvPicPr>
            <a:picLocks noGrp="1" noChangeAspect="1"/>
          </p:cNvPicPr>
          <p:nvPr/>
        </p:nvPicPr>
        <p:blipFill>
          <a:blip r:embed="rId3"/>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Likelihoods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Multiply</a:t>
            </a:r>
          </a:p>
        </p:txBody>
      </p:sp>
      <p:pic>
        <p:nvPicPr>
          <p:cNvPr descr="../images/12/bayes-product.png" id="0" name="Picture 1"/>
          <p:cNvPicPr>
            <a:picLocks noGrp="1" noChangeAspect="1"/>
          </p:cNvPicPr>
          <p:nvPr/>
        </p:nvPicPr>
        <p:blipFill>
          <a:blip r:embed="rId3"/>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Product</a:t>
            </a:r>
            <a:r>
              <a:rPr/>
              <a:t> </a:t>
            </a:r>
            <a:r>
              <a:rPr/>
              <a:t>of</a:t>
            </a:r>
            <a:r>
              <a:rPr/>
              <a:t> </a:t>
            </a:r>
            <a:r>
              <a:rPr/>
              <a:t>prior</a:t>
            </a:r>
            <a:r>
              <a:rPr/>
              <a:t> </a:t>
            </a:r>
            <a:r>
              <a:rPr/>
              <a:t>and</a:t>
            </a:r>
            <a:r>
              <a:rPr/>
              <a:t> </a:t>
            </a:r>
            <a:r>
              <a:rPr/>
              <a:t>Likelihood</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a:t>
            </a:r>
          </a:p>
        </p:txBody>
      </p:sp>
      <p:pic>
        <p:nvPicPr>
          <p:cNvPr descr="../images/12/bayes-posterior.png" id="0" name="Picture 1"/>
          <p:cNvPicPr>
            <a:picLocks noGrp="1" noChangeAspect="1"/>
          </p:cNvPicPr>
          <p:nvPr/>
        </p:nvPicPr>
        <p:blipFill>
          <a:blip r:embed="rId3"/>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Posterior</a:t>
            </a:r>
            <a:r>
              <a:rPr/>
              <a:t> </a:t>
            </a:r>
            <a:r>
              <a:rPr/>
              <a:t>probabilities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Posterior</a:t>
            </a:r>
          </a:p>
        </p:txBody>
      </p:sp>
      <p:pic>
        <p:nvPicPr>
          <p:cNvPr descr="../images/12/bayes-posterior-diagonal.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Posterior</a:t>
            </a:r>
            <a:r>
              <a:rPr/>
              <a:t> </a:t>
            </a:r>
            <a:r>
              <a:rPr/>
              <a:t>probabilities,</a:t>
            </a:r>
            <a:r>
              <a:rPr/>
              <a:t> </a:t>
            </a:r>
            <a:r>
              <a:rPr/>
              <a:t>main</a:t>
            </a:r>
            <a:r>
              <a:rPr/>
              <a:t> </a:t>
            </a:r>
            <a:r>
              <a:rPr/>
              <a:t>diagonal</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Posterior</a:t>
            </a:r>
          </a:p>
        </p:txBody>
      </p:sp>
      <p:pic>
        <p:nvPicPr>
          <p:cNvPr descr="../images/12/bayes-posterior-upper-triangle.png" id="0" name="Picture 1"/>
          <p:cNvPicPr>
            <a:picLocks noGrp="1" noChangeAspect="1"/>
          </p:cNvPicPr>
          <p:nvPr/>
        </p:nvPicPr>
        <p:blipFill>
          <a:blip r:embed="rId2"/>
          <a:stretch>
            <a:fillRect/>
          </a:stretch>
        </p:blipFill>
        <p:spPr bwMode="auto">
          <a:xfrm>
            <a:off x="457200" y="1790700"/>
            <a:ext cx="8229600" cy="363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Posterior</a:t>
            </a:r>
            <a:r>
              <a:rPr/>
              <a:t> </a:t>
            </a:r>
            <a:r>
              <a:rPr/>
              <a:t>probabilities,</a:t>
            </a:r>
            <a:r>
              <a:rPr/>
              <a:t> </a:t>
            </a:r>
            <a:r>
              <a:rPr/>
              <a:t>upper</a:t>
            </a:r>
            <a:r>
              <a:rPr/>
              <a:t> </a:t>
            </a:r>
            <a:r>
              <a:rPr/>
              <a:t>triangle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Informative</a:t>
            </a:r>
          </a:p>
        </p:txBody>
      </p:sp>
      <p:sp>
        <p:nvSpPr>
          <p:cNvPr id="3" name="Content Placeholder 2"/>
          <p:cNvSpPr>
            <a:spLocks noGrp="1"/>
          </p:cNvSpPr>
          <p:nvPr>
            <p:ph idx="1"/>
          </p:nvPr>
        </p:nvSpPr>
        <p:spPr/>
        <p:txBody>
          <a:bodyPr/>
          <a:lstStyle/>
          <a:p>
            <a:pPr lvl="0" marL="0" indent="0">
              <a:buNone/>
            </a:pPr>
            <a:r>
              <a:rPr/>
              <a:t>Dr. Albert goes on to show an informative prior distribution. There is a fair amount of data to indicate that the survival rate for the conventional therapy is somewhere between 10% and 30%, but little or no data about the survival rates under ECMO.</a:t>
            </a:r>
          </a:p>
          <a:p>
            <a:pPr lvl="0" marL="0" indent="0">
              <a:buNone/>
            </a:pPr>
            <a:r>
              <a:rPr/>
              <a:t>The table above shows this informative prior distribution. Recall that the rows represent survival rates under conventional therapy. This prior distribution restricts the probabilities for survival rates in the conventional therapy to less than 70%. There is no such absolute restriction for ECMO, though the probabilities for survival rates of 70% and higher are fairly small.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Data-resources</a:t>
            </a:r>
          </a:p>
        </p:txBody>
      </p:sp>
      <p:sp>
        <p:nvSpPr>
          <p:cNvPr id="3" name="Content Placeholder 2"/>
          <p:cNvSpPr>
            <a:spLocks noGrp="1"/>
          </p:cNvSpPr>
          <p:nvPr>
            <p:ph idx="1"/>
          </p:nvPr>
        </p:nvSpPr>
        <p:spPr/>
        <p:txBody>
          <a:bodyPr/>
          <a:lstStyle/>
          <a:p>
            <a:pPr lvl="1"/>
            <a:r>
              <a:rPr>
                <a:hlinkClick r:id="rId2"/>
              </a:rPr>
              <a:t>http://blog.pmean.com/semi-structured-interviews/</a:t>
            </a:r>
          </a:p>
          <a:p>
            <a:pPr lvl="1"/>
            <a:r>
              <a:rPr/>
              <a:t>Positivism versus constructivism, revisited</a:t>
            </a:r>
          </a:p>
          <a:p>
            <a:pPr lvl="2"/>
            <a:r>
              <a:rPr>
                <a:hlinkClick r:id="rId3"/>
              </a:rPr>
              <a:t>https://www.sagepub.com/sites/default/files/upm-binaries/29985_Chapter1.pdf</a:t>
            </a:r>
          </a:p>
          <a:p>
            <a:pPr lvl="2"/>
            <a:r>
              <a:rPr>
                <a:hlinkClick r:id="rId4"/>
              </a:rPr>
              <a:t>http://blog.pmean.com/recommended-philosophy-news-network-postmodernism-special-report/</a:t>
            </a:r>
          </a:p>
          <a:p>
            <a:pPr lvl="0" marL="0" indent="0">
              <a:buNone/>
            </a:pPr>
            <a:r>
              <a:rPr/>
              <a:t>Tools: semi-structured interviews, participant observation, photo elicitation(?), mapping exercises(?), web and space design workshops(?), archival records, physical artifacts,</a:t>
            </a:r>
          </a:p>
          <a:p>
            <a:pPr lvl="0" marL="0" indent="0">
              <a:buNone/>
            </a:pPr>
            <a:r>
              <a:rPr/>
              <a:t>Typically, a one-hour interview requires a minimum of three to four hours (or more) of analysis.</a:t>
            </a:r>
          </a:p>
          <a:p>
            <a:pPr lvl="0" marL="0" indent="0">
              <a:buNone/>
            </a:pPr>
            <a:r>
              <a:rPr/>
              <a:t>Involve the participants in the process, especially for narrative research.</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Inductive</a:t>
            </a:r>
            <a:r>
              <a:rPr/>
              <a:t> </a:t>
            </a:r>
            <a:r>
              <a:rPr/>
              <a:t>process</a:t>
            </a:r>
            <a:r>
              <a:rPr/>
              <a:t> </a:t>
            </a:r>
            <a:r>
              <a:rPr/>
              <a:t>–</a:t>
            </a:r>
          </a:p>
        </p:txBody>
      </p:sp>
      <p:sp>
        <p:nvSpPr>
          <p:cNvPr id="3" name="Content Placeholder 2"/>
          <p:cNvSpPr>
            <a:spLocks noGrp="1"/>
          </p:cNvSpPr>
          <p:nvPr>
            <p:ph idx="1"/>
          </p:nvPr>
        </p:nvSpPr>
        <p:spPr/>
        <p:txBody>
          <a:bodyPr/>
          <a:lstStyle/>
          <a:p>
            <a:pPr lvl="0" marL="1270000" indent="0">
              <a:buNone/>
            </a:pPr>
            <a:r>
              <a:rPr sz="1800">
                <a:latin typeface="Courier"/>
              </a:rPr>
              <a:t>+ Start with the specific (raw data / transcript)
+ Develop a theoretical framework from the data
+ Conceptual categories emerge from the data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Start</a:t>
            </a:r>
            <a:r>
              <a:rPr/>
              <a:t> </a:t>
            </a:r>
            <a:r>
              <a:rPr/>
              <a:t>the</a:t>
            </a:r>
            <a:r>
              <a:rPr/>
              <a:t> </a:t>
            </a:r>
            <a:r>
              <a:rPr/>
              <a:t>study</a:t>
            </a:r>
            <a:r>
              <a:rPr/>
              <a:t> </a:t>
            </a:r>
            <a:r>
              <a:rPr/>
              <a:t>with</a:t>
            </a:r>
            <a:r>
              <a:rPr/>
              <a:t> </a:t>
            </a:r>
            <a:r>
              <a:rPr/>
              <a:t>a</a:t>
            </a:r>
            <a:r>
              <a:rPr/>
              <a:t> </a:t>
            </a:r>
            <a:r>
              <a:rPr/>
              <a:t>research</a:t>
            </a:r>
            <a:r>
              <a:rPr/>
              <a:t> </a:t>
            </a:r>
            <a:r>
              <a:rPr/>
              <a:t>question</a:t>
            </a:r>
          </a:p>
        </p:txBody>
      </p:sp>
      <p:sp>
        <p:nvSpPr>
          <p:cNvPr id="3" name="Content Placeholder 2"/>
          <p:cNvSpPr>
            <a:spLocks noGrp="1"/>
          </p:cNvSpPr>
          <p:nvPr>
            <p:ph idx="1"/>
          </p:nvPr>
        </p:nvSpPr>
        <p:spPr/>
        <p:txBody>
          <a:bodyPr/>
          <a:lstStyle/>
          <a:p>
            <a:pPr lvl="0" marL="1270000" indent="0">
              <a:buNone/>
            </a:pPr>
            <a:r>
              <a:rPr sz="1800">
                <a:latin typeface="Courier"/>
              </a:rPr>
              <a:t>+ This may provide a potential starting point for analyzing text
+ If you do this, DO NOT let it prevent you from seeing what is in the text</a:t>
            </a:r>
          </a:p>
          <a:p>
            <a:pPr lvl="1"/>
            <a:r>
              <a:rPr/>
              <a:t>Steps</a:t>
            </a:r>
          </a:p>
          <a:p>
            <a:pPr lvl="2"/>
            <a:r>
              <a:rPr/>
              <a:t>From raw data to theory building</a:t>
            </a:r>
          </a:p>
          <a:p>
            <a:pPr lvl="2"/>
            <a:r>
              <a:rPr/>
              <a:t>“ Iterative ” process</a:t>
            </a:r>
          </a:p>
          <a:p>
            <a:pPr lvl="3"/>
            <a:r>
              <a:rPr/>
              <a:t>e.g. , as you are developing categories, check them back against the raw data – do they continue to reflect the original data?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sample?</a:t>
            </a:r>
          </a:p>
        </p:txBody>
      </p:sp>
      <p:sp>
        <p:nvSpPr>
          <p:cNvPr id="3" name="Content Placeholder 2"/>
          <p:cNvSpPr>
            <a:spLocks noGrp="1"/>
          </p:cNvSpPr>
          <p:nvPr>
            <p:ph idx="1"/>
          </p:nvPr>
        </p:nvSpPr>
        <p:spPr/>
        <p:txBody>
          <a:bodyPr/>
          <a:lstStyle/>
          <a:p>
            <a:pPr lvl="1"/>
            <a:r>
              <a:rPr/>
              <a:t>A sample is a subset of a population</a:t>
            </a:r>
          </a:p>
          <a:p>
            <a:pPr lvl="2"/>
            <a:r>
              <a:rPr/>
              <a:t>Small and manageable</a:t>
            </a:r>
          </a:p>
          <a:p>
            <a:pPr lvl="1"/>
            <a:r>
              <a:rPr/>
              <a:t>Is your sample representative?</a:t>
            </a:r>
          </a:p>
          <a:p>
            <a:pPr lvl="1"/>
            <a:r>
              <a:rPr/>
              <a:t>Your goal</a:t>
            </a:r>
          </a:p>
          <a:p>
            <a:pPr lvl="2"/>
            <a:r>
              <a:rPr/>
              <a:t>Make inferences about the population</a:t>
            </a:r>
          </a:p>
          <a:p>
            <a:pPr lvl="2"/>
            <a:r>
              <a:rPr/>
              <a:t>Using information from the sample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process</a:t>
            </a:r>
            <a:r>
              <a:rPr/>
              <a:t> </a:t>
            </a:r>
            <a:r>
              <a:rPr/>
              <a:t>–</a:t>
            </a:r>
          </a:p>
        </p:txBody>
      </p:sp>
      <p:sp>
        <p:nvSpPr>
          <p:cNvPr id="3" name="Content Placeholder 2"/>
          <p:cNvSpPr>
            <a:spLocks noGrp="1"/>
          </p:cNvSpPr>
          <p:nvPr>
            <p:ph idx="1"/>
          </p:nvPr>
        </p:nvSpPr>
        <p:spPr/>
        <p:txBody>
          <a:bodyPr/>
          <a:lstStyle/>
          <a:p>
            <a:pPr lvl="0" marL="1270000" indent="0">
              <a:buNone/>
            </a:pPr>
            <a:r>
              <a:rPr sz="1800">
                <a:latin typeface="Courier"/>
              </a:rPr>
              <a:t>+ Given research question, may have some idea of a general conceptual structure; serve only as a starting point
+ Usually work from transcripts
+ If possible, refer back to audio recordings when needed
+ Qualitative form of analysis
    + Content analysis – analysis of the content of communication
    + Thematic analysis – identifying patterns or themes in the data</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Category</a:t>
            </a:r>
            <a:r>
              <a:rPr/>
              <a:t> </a:t>
            </a:r>
            <a:r>
              <a:rPr/>
              <a:t>Formation</a:t>
            </a:r>
            <a:r>
              <a:rPr/>
              <a:t> </a:t>
            </a:r>
            <a:r>
              <a:rPr/>
              <a:t>–</a:t>
            </a:r>
            <a:r>
              <a:rPr/>
              <a:t> </a:t>
            </a:r>
            <a:r>
              <a:rPr/>
              <a:t>assign</a:t>
            </a:r>
            <a:r>
              <a:rPr/>
              <a:t> </a:t>
            </a:r>
            <a:r>
              <a:rPr/>
              <a:t>sections</a:t>
            </a:r>
            <a:r>
              <a:rPr/>
              <a:t> </a:t>
            </a:r>
            <a:r>
              <a:rPr/>
              <a:t>(data</a:t>
            </a:r>
            <a:r>
              <a:rPr/>
              <a:t> </a:t>
            </a:r>
            <a:r>
              <a:rPr/>
              <a:t>bits)</a:t>
            </a:r>
            <a:r>
              <a:rPr/>
              <a:t> </a:t>
            </a:r>
            <a:r>
              <a:rPr/>
              <a:t>to</a:t>
            </a:r>
            <a:r>
              <a:rPr/>
              <a:t> </a:t>
            </a:r>
            <a:r>
              <a:rPr/>
              <a:t>analytical</a:t>
            </a:r>
            <a:r>
              <a:rPr/>
              <a:t> </a:t>
            </a:r>
            <a:r>
              <a:rPr/>
              <a:t>categories/themes</a:t>
            </a:r>
            <a:r>
              <a:rPr/>
              <a:t> </a:t>
            </a:r>
            <a:r>
              <a:rPr/>
              <a:t>“</a:t>
            </a:r>
            <a:r>
              <a:rPr/>
              <a:t>coding</a:t>
            </a:r>
            <a:r>
              <a:rPr/>
              <a:t>”</a:t>
            </a:r>
          </a:p>
        </p:txBody>
      </p:sp>
      <p:sp>
        <p:nvSpPr>
          <p:cNvPr id="3" name="Content Placeholder 2"/>
          <p:cNvSpPr>
            <a:spLocks noGrp="1"/>
          </p:cNvSpPr>
          <p:nvPr>
            <p:ph idx="1"/>
          </p:nvPr>
        </p:nvSpPr>
        <p:spPr/>
        <p:txBody>
          <a:bodyPr/>
          <a:lstStyle/>
          <a:p>
            <a:pPr lvl="0" marL="1270000" indent="0">
              <a:buNone/>
            </a:pPr>
            <a:r>
              <a:rPr sz="1800">
                <a:latin typeface="Courier"/>
              </a:rPr>
              <a:t>+ Summarizing the data by identifying similarities and differences / commonalities and contrasts
+ Categories:
    + More manageable units of information
    + "open coding"
    + Descriptive – Concrete
    + Interpretive – Abstract
    + Relational
+ Cross-reference categories back to text
    + Makes it easier to revise coding as needed</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Category</a:t>
            </a:r>
            <a:r>
              <a:rPr/>
              <a:t> </a:t>
            </a:r>
            <a:r>
              <a:rPr/>
              <a:t>Formation</a:t>
            </a:r>
          </a:p>
        </p:txBody>
      </p:sp>
      <p:sp>
        <p:nvSpPr>
          <p:cNvPr id="3" name="Content Placeholder 2"/>
          <p:cNvSpPr>
            <a:spLocks noGrp="1"/>
          </p:cNvSpPr>
          <p:nvPr>
            <p:ph idx="1"/>
          </p:nvPr>
        </p:nvSpPr>
        <p:spPr/>
        <p:txBody>
          <a:bodyPr/>
          <a:lstStyle/>
          <a:p>
            <a:pPr lvl="0" marL="1270000" indent="0">
              <a:buNone/>
            </a:pPr>
            <a:r>
              <a:rPr sz="1800">
                <a:latin typeface="Courier"/>
              </a:rPr>
              <a:t>+ Faithful to the data – "internal" aspect
+ Meaningful to other categories – "external" aspect
+ Balance
    + Generality vs Specificity
    + Inclusivity vs Exclusivity
+ Number of times idea mentioned does NOT necessarily reflect importance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Labeling</a:t>
            </a:r>
            <a:r>
              <a:rPr/>
              <a:t> </a:t>
            </a:r>
            <a:r>
              <a:rPr/>
              <a:t>/</a:t>
            </a:r>
            <a:r>
              <a:rPr/>
              <a:t> </a:t>
            </a:r>
            <a:r>
              <a:rPr/>
              <a:t>Revising</a:t>
            </a:r>
            <a:r>
              <a:rPr/>
              <a:t> </a:t>
            </a:r>
            <a:r>
              <a:rPr/>
              <a:t>Categories</a:t>
            </a:r>
          </a:p>
        </p:txBody>
      </p:sp>
      <p:sp>
        <p:nvSpPr>
          <p:cNvPr id="3" name="Content Placeholder 2"/>
          <p:cNvSpPr>
            <a:spLocks noGrp="1"/>
          </p:cNvSpPr>
          <p:nvPr>
            <p:ph idx="1"/>
          </p:nvPr>
        </p:nvSpPr>
        <p:spPr/>
        <p:txBody>
          <a:bodyPr/>
          <a:lstStyle/>
          <a:p>
            <a:pPr lvl="0" marL="1270000" indent="0">
              <a:buNone/>
            </a:pPr>
            <a:r>
              <a:rPr sz="1800">
                <a:latin typeface="Courier"/>
              </a:rPr>
              <a:t>+ Member-generated – “ first-order ” account
+ Observer-generated – “ second-order ” account
+ Labels are provisional; may be revised
+ Iteration – move back and forth between raw data and labeled categories
+ “ Zoom in ” vs “ Wide angle ” view of the coding
+ Revision – may end up dividing or combining categories
+ May establish criteria for category coding</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Saturation</a:t>
            </a:r>
          </a:p>
        </p:txBody>
      </p:sp>
      <p:sp>
        <p:nvSpPr>
          <p:cNvPr id="3" name="Content Placeholder 2"/>
          <p:cNvSpPr>
            <a:spLocks noGrp="1"/>
          </p:cNvSpPr>
          <p:nvPr>
            <p:ph idx="1"/>
          </p:nvPr>
        </p:nvSpPr>
        <p:spPr/>
        <p:txBody>
          <a:bodyPr/>
          <a:lstStyle/>
          <a:p>
            <a:pPr lvl="1"/>
            <a:r>
              <a:rPr/>
              <a:t>the point at which you are not gaining any new insight, no new categories being identified, no new relationships being defined</a:t>
            </a:r>
          </a:p>
          <a:p>
            <a:pPr lvl="2"/>
            <a:r>
              <a:rPr/>
              <a:t>Don’t need any additional analysis</a:t>
            </a:r>
          </a:p>
          <a:p>
            <a:pPr lvl="2"/>
            <a:r>
              <a:rPr/>
              <a:t>Don’t need any additional data collection (if collection &amp; analysis done in parallel)</a:t>
            </a:r>
          </a:p>
          <a:p>
            <a:pPr lvl="2"/>
            <a:r>
              <a:rPr/>
              <a:t>Determinant – nature of the information being collection – NOT amount of information</a:t>
            </a:r>
          </a:p>
          <a:p>
            <a:pPr lvl="2"/>
            <a:r>
              <a:rPr/>
              <a:t>Keeping notes – of the coding/analysis process</a:t>
            </a:r>
          </a:p>
          <a:p>
            <a:pPr lvl="2"/>
            <a:r>
              <a:rPr/>
              <a:t>Help identify categories/relationships</a:t>
            </a:r>
          </a:p>
          <a:p>
            <a:pPr lvl="2"/>
            <a:r>
              <a:rPr/>
              <a:t>Help if “stuck”</a:t>
            </a:r>
          </a:p>
          <a:p>
            <a:pPr lvl="2"/>
            <a:r>
              <a:rPr/>
              <a:t>Document analysis process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Role</a:t>
            </a:r>
            <a:r>
              <a:rPr/>
              <a:t> </a:t>
            </a:r>
            <a:r>
              <a:rPr/>
              <a:t>of</a:t>
            </a:r>
            <a:r>
              <a:rPr/>
              <a:t> </a:t>
            </a:r>
            <a:r>
              <a:rPr/>
              <a:t>Judgment</a:t>
            </a:r>
          </a:p>
        </p:txBody>
      </p:sp>
      <p:sp>
        <p:nvSpPr>
          <p:cNvPr id="3" name="Content Placeholder 2"/>
          <p:cNvSpPr>
            <a:spLocks noGrp="1"/>
          </p:cNvSpPr>
          <p:nvPr>
            <p:ph idx="1"/>
          </p:nvPr>
        </p:nvSpPr>
        <p:spPr/>
        <p:txBody>
          <a:bodyPr/>
          <a:lstStyle/>
          <a:p>
            <a:pPr lvl="0" marL="1270000" indent="0">
              <a:buNone/>
            </a:pPr>
            <a:r>
              <a:rPr sz="1800">
                <a:latin typeface="Courier"/>
              </a:rPr>
              <a:t>+ Balancing act –
    + Level of creativity by coder to identify categories/relationships
    + Must reflect the informants thoughts
    + Audit of the coding by an independent person can check for the match between the coding and the source information
+ Low-inference descriptors
+ Look for "negative cases"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Quantifying</a:t>
            </a:r>
            <a:r>
              <a:rPr/>
              <a:t> </a:t>
            </a:r>
            <a:r>
              <a:rPr/>
              <a:t>Information</a:t>
            </a:r>
          </a:p>
        </p:txBody>
      </p:sp>
      <p:sp>
        <p:nvSpPr>
          <p:cNvPr id="3" name="Content Placeholder 2"/>
          <p:cNvSpPr>
            <a:spLocks noGrp="1"/>
          </p:cNvSpPr>
          <p:nvPr>
            <p:ph idx="1"/>
          </p:nvPr>
        </p:nvSpPr>
        <p:spPr/>
        <p:txBody>
          <a:bodyPr/>
          <a:lstStyle/>
          <a:p>
            <a:pPr lvl="0" marL="1270000" indent="0">
              <a:buNone/>
            </a:pPr>
            <a:r>
              <a:rPr sz="1800">
                <a:latin typeface="Courier"/>
              </a:rPr>
              <a:t>+ Pros &amp; Cons
+ When quantifying might be of value
+ Simple frequency of occurrence does NOT necessarily reflect importance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a:t>
            </a:r>
          </a:p>
        </p:txBody>
      </p:sp>
      <p:pic>
        <p:nvPicPr>
          <p:cNvPr descr="video-12-hypothesis-testing_files/figure-pptx/null-valu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Critical</a:t>
            </a:r>
            <a:r>
              <a:rPr/>
              <a:t> </a:t>
            </a:r>
            <a:r>
              <a:rPr/>
              <a:t>value</a:t>
            </a:r>
          </a:p>
        </p:txBody>
      </p:sp>
      <p:pic>
        <p:nvPicPr>
          <p:cNvPr descr="video-12-hypothesis-testing_files/figure-pptx/critical-valu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Alpha</a:t>
            </a:r>
            <a:r>
              <a:rPr/>
              <a:t> </a:t>
            </a:r>
            <a:r>
              <a:rPr/>
              <a:t>level</a:t>
            </a:r>
          </a:p>
        </p:txBody>
      </p:sp>
      <p:pic>
        <p:nvPicPr>
          <p:cNvPr descr="video-12-hypothesis-testing_files/figure-pptx/alpha-lev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definitions</a:t>
            </a:r>
            <a:r>
              <a:rPr/>
              <a:t> </a:t>
            </a:r>
            <a:r>
              <a:rPr/>
              <a:t>for</a:t>
            </a:r>
            <a:r>
              <a:rPr/>
              <a:t> </a:t>
            </a:r>
            <a:r>
              <a:rPr/>
              <a:t>hypothesis</a:t>
            </a:r>
            <a:r>
              <a:rPr/>
              <a:t> </a:t>
            </a:r>
            <a:r>
              <a:rPr/>
              <a:t>testing</a:t>
            </a:r>
          </a:p>
        </p:txBody>
      </p:sp>
      <p:sp>
        <p:nvSpPr>
          <p:cNvPr id="3" name="Content Placeholder 2"/>
          <p:cNvSpPr>
            <a:spLocks noGrp="1"/>
          </p:cNvSpPr>
          <p:nvPr>
            <p:ph idx="1"/>
          </p:nvPr>
        </p:nvSpPr>
        <p:spPr/>
        <p:txBody>
          <a:bodyPr/>
          <a:lstStyle/>
          <a:p>
            <a:pPr lvl="1"/>
            <a:r>
              <a:rPr/>
              <a:t>Parameter</a:t>
            </a:r>
          </a:p>
          <a:p>
            <a:pPr lvl="2"/>
            <a:r>
              <a:rPr/>
              <a:t>Computed for a population</a:t>
            </a:r>
          </a:p>
          <a:p>
            <a:pPr lvl="2"/>
            <a:r>
              <a:rPr/>
              <a:t>Almost always unknown</a:t>
            </a:r>
          </a:p>
          <a:p>
            <a:pPr lvl="1"/>
            <a:r>
              <a:rPr/>
              <a:t>Statistic</a:t>
            </a:r>
          </a:p>
          <a:p>
            <a:pPr lvl="2"/>
            <a:r>
              <a:rPr/>
              <a:t>Computed for a sample</a:t>
            </a:r>
          </a:p>
          <a:p>
            <a:pPr lvl="2"/>
            <a:r>
              <a:rPr/>
              <a:t>Estimate of population parameter</a:t>
            </a:r>
          </a:p>
          <a:p>
            <a:pPr lvl="1"/>
            <a:r>
              <a:rPr/>
              <a:t>Sampling error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video-12-hypothesis-testing_files/figure-pptx/beta-lev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Probability of rejecting a false H 0</a:t>
            </a:r>
          </a:p>
          <a:p>
            <a:pPr lvl="2"/>
            <a:r>
              <a:rPr/>
              <a:t>This is a GOOD thing!</a:t>
            </a:r>
          </a:p>
          <a:p>
            <a:pPr lvl="2"/>
            <a:r>
              <a:rPr/>
              <a:t>Want to maximize this (within reasonable limits!)</a:t>
            </a:r>
          </a:p>
          <a:p>
            <a:pPr lvl="2"/>
            <a:r>
              <a:rPr/>
              <a:t>What is power analysis</a:t>
            </a:r>
          </a:p>
          <a:p>
            <a:pPr lvl="2"/>
            <a:r>
              <a:rPr/>
              <a:t>“… the probability that his investigation would lead to statistically significant results.”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Statistical power analysis concepts (Cohen)</a:t>
            </a:r>
          </a:p>
          <a:p>
            <a:pPr lvl="2"/>
            <a:r>
              <a:rPr/>
              <a:t>Significance criterion – alpha</a:t>
            </a:r>
          </a:p>
          <a:p>
            <a:pPr lvl="2"/>
            <a:r>
              <a:rPr/>
              <a:t>Power – desired level</a:t>
            </a:r>
          </a:p>
          <a:p>
            <a:pPr lvl="2"/>
            <a:r>
              <a:rPr/>
              <a:t>Sample size</a:t>
            </a:r>
          </a:p>
          <a:p>
            <a:pPr lvl="2"/>
            <a:r>
              <a:rPr/>
              <a:t>Effect size</a:t>
            </a:r>
          </a:p>
          <a:p>
            <a:pPr lvl="1"/>
            <a:r>
              <a:rPr/>
              <a:t>Power analysis method depends on research design</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Performing a power analysis when planning a study</a:t>
            </a:r>
          </a:p>
          <a:p>
            <a:pPr lvl="2"/>
            <a:r>
              <a:rPr/>
              <a:t>What is the study design?</a:t>
            </a:r>
          </a:p>
          <a:p>
            <a:pPr lvl="2"/>
            <a:r>
              <a:rPr/>
              <a:t>What do you already know about the measure you are interested in?</a:t>
            </a:r>
          </a:p>
          <a:p>
            <a:pPr lvl="2"/>
            <a:r>
              <a:rPr/>
              <a:t>What significance level to you want to use for hypothesis testing?</a:t>
            </a:r>
          </a:p>
          <a:p>
            <a:pPr lvl="2"/>
            <a:r>
              <a:rPr/>
              <a:t>What level of power do you want to achieve?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Quality</a:t>
            </a:r>
            <a:r>
              <a:rPr/>
              <a:t> </a:t>
            </a:r>
            <a:r>
              <a:rPr/>
              <a:t>checks</a:t>
            </a:r>
          </a:p>
        </p:txBody>
      </p:sp>
      <p:sp>
        <p:nvSpPr>
          <p:cNvPr id="3" name="Content Placeholder 2"/>
          <p:cNvSpPr>
            <a:spLocks noGrp="1"/>
          </p:cNvSpPr>
          <p:nvPr>
            <p:ph idx="1"/>
          </p:nvPr>
        </p:nvSpPr>
        <p:spPr/>
        <p:txBody>
          <a:bodyPr/>
          <a:lstStyle/>
          <a:p>
            <a:pPr lvl="1"/>
            <a:r>
              <a:rPr/>
              <a:t>Minimum and maximum checks</a:t>
            </a:r>
          </a:p>
          <a:p>
            <a:pPr lvl="2"/>
            <a:r>
              <a:rPr/>
              <a:t>Out of range</a:t>
            </a:r>
          </a:p>
          <a:p>
            <a:pPr lvl="2"/>
            <a:r>
              <a:rPr/>
              <a:t>Zero variation</a:t>
            </a:r>
          </a:p>
          <a:p>
            <a:pPr lvl="1"/>
            <a:r>
              <a:rPr/>
              <a:t>Missing value count</a:t>
            </a:r>
          </a:p>
          <a:p>
            <a:pPr lvl="1"/>
            <a:r>
              <a:rPr/>
              <a:t>List five five rows, last five rows</a:t>
            </a:r>
          </a:p>
          <a:p>
            <a:pPr lvl="1"/>
            <a:r>
              <a:rPr/>
              <a:t>Correlations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reduction</a:t>
            </a:r>
          </a:p>
        </p:txBody>
      </p:sp>
      <p:sp>
        <p:nvSpPr>
          <p:cNvPr id="3" name="Content Placeholder 2"/>
          <p:cNvSpPr>
            <a:spLocks noGrp="1"/>
          </p:cNvSpPr>
          <p:nvPr>
            <p:ph idx="1"/>
          </p:nvPr>
        </p:nvSpPr>
        <p:spPr/>
        <p:txBody>
          <a:bodyPr/>
          <a:lstStyle/>
          <a:p>
            <a:pPr lvl="1"/>
            <a:r>
              <a:rPr/>
              <a:t>Create composite scores</a:t>
            </a:r>
          </a:p>
          <a:p>
            <a:pPr lvl="2"/>
            <a:r>
              <a:rPr/>
              <a:t>Check Cronbach’s alpha</a:t>
            </a:r>
          </a:p>
          <a:p>
            <a:pPr lvl="2"/>
            <a:r>
              <a:rPr/>
              <a:t>Examine leaving out single items</a:t>
            </a:r>
          </a:p>
          <a:p>
            <a:pPr lvl="1"/>
            <a:r>
              <a:rPr/>
              <a:t>Factor analysis</a:t>
            </a:r>
          </a:p>
          <a:p>
            <a:pPr lvl="2"/>
            <a:r>
              <a:rPr/>
              <a:t>Supplanted by Structural Equations Modeling</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transformations</a:t>
            </a:r>
          </a:p>
        </p:txBody>
      </p:sp>
      <p:sp>
        <p:nvSpPr>
          <p:cNvPr id="3" name="Content Placeholder 2"/>
          <p:cNvSpPr>
            <a:spLocks noGrp="1"/>
          </p:cNvSpPr>
          <p:nvPr>
            <p:ph idx="1"/>
          </p:nvPr>
        </p:nvSpPr>
        <p:spPr/>
        <p:txBody>
          <a:bodyPr/>
          <a:lstStyle/>
          <a:p>
            <a:pPr lvl="1"/>
            <a:r>
              <a:rPr/>
              <a:t>Ideal - selected a priori</a:t>
            </a:r>
          </a:p>
          <a:p>
            <a:pPr lvl="2"/>
            <a:r>
              <a:rPr/>
              <a:t>Sometimes based on precedent</a:t>
            </a:r>
          </a:p>
          <a:p>
            <a:pPr lvl="2"/>
            <a:r>
              <a:rPr/>
              <a:t>Sometimes motivated by theory</a:t>
            </a:r>
          </a:p>
          <a:p>
            <a:pPr lvl="2"/>
            <a:r>
              <a:rPr/>
              <a:t>Sometimes based on empirical findings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Null hypothesis</a:t>
                </a:r>
              </a:p>
              <a:p>
                <a:pPr lvl="2"/>
                <a:r>
                  <a:rPr/>
                  <a:t>Designated by </a:t>
                </a:r>
                <a14:m>
                  <m:oMath xmlns:m="http://schemas.openxmlformats.org/officeDocument/2006/math">
                    <m:sSub>
                      <m:e>
                        <m:r>
                          <m:t>H</m:t>
                        </m:r>
                      </m:e>
                      <m:sub>
                        <m:r>
                          <m:t>0</m:t>
                        </m:r>
                      </m:sub>
                    </m:sSub>
                  </m:oMath>
                </a14:m>
              </a:p>
              <a:p>
                <a:pPr lvl="2"/>
                <a:r>
                  <a:rPr/>
                  <a:t>No change, no effect</a:t>
                </a:r>
              </a:p>
              <a:p>
                <a:pPr lvl="1"/>
                <a:r>
                  <a:rPr/>
                  <a:t>Alternative hypothesis</a:t>
                </a:r>
              </a:p>
              <a:p>
                <a:pPr lvl="2"/>
                <a:r>
                  <a:rPr/>
                  <a:t>Designated by </a:t>
                </a:r>
                <a14:m>
                  <m:oMath xmlns:m="http://schemas.openxmlformats.org/officeDocument/2006/math">
                    <m:sSub>
                      <m:e>
                        <m:r>
                          <m:t>H</m:t>
                        </m:r>
                      </m:e>
                      <m:sub>
                        <m:r>
                          <m:t>a</m:t>
                        </m:r>
                      </m:sub>
                    </m:sSub>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a:t>
            </a:r>
            <a:r>
              <a:rPr/>
              <a:t> </a:t>
            </a:r>
            <a:r>
              <a:rPr/>
              <a:t>of</a:t>
            </a:r>
            <a:r>
              <a:rPr/>
              <a:t> </a:t>
            </a:r>
            <a:r>
              <a:rPr/>
              <a:t>continuous</a:t>
            </a:r>
            <a:r>
              <a:rPr/>
              <a:t> </a:t>
            </a:r>
            <a:r>
              <a:rPr/>
              <a:t>outcome</a:t>
            </a:r>
            <a:r>
              <a:rPr/>
              <a:t> </a:t>
            </a:r>
            <a:r>
              <a:rPr/>
              <a:t>for</a:t>
            </a:r>
            <a:r>
              <a:rPr/>
              <a:t> </a:t>
            </a:r>
            <a:r>
              <a:rPr/>
              <a:t>two</a:t>
            </a:r>
            <a:r>
              <a:rPr/>
              <a:t> </a:t>
            </a:r>
            <a:r>
              <a:rPr/>
              <a:t>populations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Most common research problem</a:t>
                </a:r>
              </a:p>
              <a:p>
                <a:pPr lvl="1"/>
                <a:r>
                  <a:rPr/>
                  <a:t>Population parameters (</a:t>
                </a:r>
                <a14:m>
                  <m:oMath xmlns:m="http://schemas.openxmlformats.org/officeDocument/2006/math">
                    <m:sSub>
                      <m:e>
                        <m:r>
                          <m:t>μ</m:t>
                        </m:r>
                      </m:e>
                      <m:sub>
                        <m:r>
                          <m:t>1</m:t>
                        </m:r>
                      </m:sub>
                    </m:sSub>
                  </m:oMath>
                </a14:m>
                <a:r>
                  <a:rPr/>
                  <a:t> and </a:t>
                </a:r>
                <a14:m>
                  <m:oMath xmlns:m="http://schemas.openxmlformats.org/officeDocument/2006/math">
                    <m:sSub>
                      <m:e>
                        <m:r>
                          <m:t>μ</m:t>
                        </m:r>
                      </m:e>
                      <m:sub>
                        <m:r>
                          <m:t>2</m:t>
                        </m:r>
                      </m:sub>
                    </m:sSub>
                  </m:oMath>
                </a14:m>
                <a:r>
                  <a:rPr/>
                  <a:t>)</a:t>
                </a:r>
              </a:p>
              <a:p>
                <a:pPr lvl="1"/>
                <a:r>
                  <a:rPr/>
                  <a:t>Sample statistics (</a:t>
                </a:r>
                <a14:m>
                  <m:oMath xmlns:m="http://schemas.openxmlformats.org/officeDocument/2006/math">
                    <m:sSub>
                      <m:e>
                        <m:bar>
                          <m:barPr>
                            <m:pos m:val="top"/>
                          </m:barPr>
                          <m:e>
                            <m:r>
                              <m:t>X</m:t>
                            </m:r>
                          </m:e>
                        </m:bar>
                      </m:e>
                      <m:sub>
                        <m:r>
                          <m:t>1</m:t>
                        </m:r>
                      </m:sub>
                    </m:sSub>
                  </m:oMath>
                </a14:m>
                <a:r>
                  <a:rPr/>
                  <a:t> and </a:t>
                </a:r>
                <a14:m>
                  <m:oMath xmlns:m="http://schemas.openxmlformats.org/officeDocument/2006/math">
                    <m:sSub>
                      <m:e>
                        <m:bar>
                          <m:barPr>
                            <m:pos m:val="top"/>
                          </m:barPr>
                          <m:e>
                            <m:r>
                              <m:t>X</m:t>
                            </m:r>
                          </m:e>
                        </m:bar>
                      </m:e>
                      <m:sub>
                        <m:r>
                          <m:t>2</m:t>
                        </m:r>
                      </m:sub>
                    </m:sSub>
                  </m:oMath>
                </a14:m>
                <a:r>
                  <a:rPr/>
                  <a:t>)</a:t>
                </a:r>
              </a:p>
              <a:p>
                <a:pPr lvl="1"/>
                <a14:m>
                  <m:oMath xmlns:m="http://schemas.openxmlformats.org/officeDocument/2006/math">
                    <m:sSub>
                      <m:e>
                        <m:r>
                          <m:t>H</m:t>
                        </m:r>
                      </m:e>
                      <m:sub>
                        <m:r>
                          <m:t>0</m:t>
                        </m:r>
                      </m:sub>
                    </m:sSub>
                    <m:r>
                      <m:t> </m:t>
                    </m:r>
                    <m:sSub>
                      <m:e>
                        <m:r>
                          <m:t>μ</m:t>
                        </m:r>
                      </m:e>
                      <m:sub>
                        <m:r>
                          <m:t>1</m:t>
                        </m:r>
                      </m:sub>
                    </m:sSub>
                    <m:r>
                      <m:t>−</m:t>
                    </m:r>
                    <m:sSub>
                      <m:e>
                        <m:r>
                          <m:t>μ</m:t>
                        </m:r>
                      </m:e>
                      <m:sub>
                        <m:r>
                          <m:t>2</m:t>
                        </m:r>
                      </m:sub>
                    </m:sSub>
                    <m:r>
                      <m:t>=</m:t>
                    </m:r>
                    <m:r>
                      <m:t>0</m:t>
                    </m:r>
                  </m:oMath>
                </a14:m>
              </a:p>
              <a:p>
                <a:pPr lvl="1"/>
                <a:r>
                  <a:rPr/>
                  <a:t>Accept </a:t>
                </a:r>
                <a14:m>
                  <m:oMath xmlns:m="http://schemas.openxmlformats.org/officeDocument/2006/math">
                    <m:sSub>
                      <m:e>
                        <m:r>
                          <m:t>H</m:t>
                        </m:r>
                      </m:e>
                      <m:sub>
                        <m:r>
                          <m:t>0</m:t>
                        </m:r>
                      </m:sub>
                    </m:sSub>
                  </m:oMath>
                </a14:m>
                <a:r>
                  <a:rPr/>
                  <a:t> if </a:t>
                </a:r>
                <a14:m>
                  <m:oMath xmlns:m="http://schemas.openxmlformats.org/officeDocument/2006/math">
                    <m:sSub>
                      <m:e>
                        <m:bar>
                          <m:barPr>
                            <m:pos m:val="top"/>
                          </m:barPr>
                          <m:e>
                            <m:r>
                              <m:t>X</m:t>
                            </m:r>
                          </m:e>
                        </m:bar>
                      </m:e>
                      <m:sub>
                        <m:r>
                          <m:t>1</m:t>
                        </m:r>
                      </m:sub>
                    </m:sSub>
                    <m:r>
                      <m:t>−</m:t>
                    </m:r>
                    <m:sSub>
                      <m:e>
                        <m:bar>
                          <m:barPr>
                            <m:pos m:val="top"/>
                          </m:barPr>
                          <m:e>
                            <m:r>
                              <m:t>X</m:t>
                            </m:r>
                          </m:e>
                        </m:bar>
                      </m:e>
                      <m:sub>
                        <m:r>
                          <m:t>2</m:t>
                        </m:r>
                      </m:sub>
                    </m:sSub>
                  </m:oMath>
                </a14:m>
                <a:r>
                  <a:rPr/>
                  <a:t> is close to zero.</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12 - Hypothesis testing</dc:title>
  <dc:creator>Steve Simon</dc:creator>
  <cp:keywords/>
  <dcterms:created xsi:type="dcterms:W3CDTF">2019-04-15T18:55:20Z</dcterms:created>
  <dcterms:modified xsi:type="dcterms:W3CDTF">2019-04-15T18:55:20Z</dcterms:modified>
</cp:coreProperties>
</file>